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682" r:id="rId5"/>
  </p:sldMasterIdLst>
  <p:notesMasterIdLst>
    <p:notesMasterId r:id="rId104"/>
  </p:notesMasterIdLst>
  <p:handoutMasterIdLst>
    <p:handoutMasterId r:id="rId105"/>
  </p:handoutMasterIdLst>
  <p:sldIdLst>
    <p:sldId id="290" r:id="rId6"/>
    <p:sldId id="381" r:id="rId7"/>
    <p:sldId id="382" r:id="rId8"/>
    <p:sldId id="517" r:id="rId9"/>
    <p:sldId id="518" r:id="rId10"/>
    <p:sldId id="519" r:id="rId11"/>
    <p:sldId id="343" r:id="rId12"/>
    <p:sldId id="568" r:id="rId13"/>
    <p:sldId id="554" r:id="rId14"/>
    <p:sldId id="420" r:id="rId15"/>
    <p:sldId id="427" r:id="rId16"/>
    <p:sldId id="535" r:id="rId17"/>
    <p:sldId id="536" r:id="rId18"/>
    <p:sldId id="537" r:id="rId19"/>
    <p:sldId id="538" r:id="rId20"/>
    <p:sldId id="423" r:id="rId21"/>
    <p:sldId id="468" r:id="rId22"/>
    <p:sldId id="469" r:id="rId23"/>
    <p:sldId id="424" r:id="rId24"/>
    <p:sldId id="495" r:id="rId25"/>
    <p:sldId id="483" r:id="rId26"/>
    <p:sldId id="484" r:id="rId27"/>
    <p:sldId id="511" r:id="rId28"/>
    <p:sldId id="543" r:id="rId29"/>
    <p:sldId id="544" r:id="rId30"/>
    <p:sldId id="545" r:id="rId31"/>
    <p:sldId id="546" r:id="rId32"/>
    <p:sldId id="547" r:id="rId33"/>
    <p:sldId id="548" r:id="rId34"/>
    <p:sldId id="550" r:id="rId35"/>
    <p:sldId id="461" r:id="rId36"/>
    <p:sldId id="462" r:id="rId37"/>
    <p:sldId id="463" r:id="rId38"/>
    <p:sldId id="464" r:id="rId39"/>
    <p:sldId id="455" r:id="rId40"/>
    <p:sldId id="447" r:id="rId41"/>
    <p:sldId id="446" r:id="rId42"/>
    <p:sldId id="553" r:id="rId43"/>
    <p:sldId id="507" r:id="rId44"/>
    <p:sldId id="419" r:id="rId45"/>
    <p:sldId id="472" r:id="rId46"/>
    <p:sldId id="412" r:id="rId47"/>
    <p:sldId id="413" r:id="rId48"/>
    <p:sldId id="415" r:id="rId49"/>
    <p:sldId id="416" r:id="rId50"/>
    <p:sldId id="417" r:id="rId51"/>
    <p:sldId id="530" r:id="rId52"/>
    <p:sldId id="430" r:id="rId53"/>
    <p:sldId id="435" r:id="rId54"/>
    <p:sldId id="436" r:id="rId55"/>
    <p:sldId id="438" r:id="rId56"/>
    <p:sldId id="439" r:id="rId57"/>
    <p:sldId id="441" r:id="rId58"/>
    <p:sldId id="531" r:id="rId59"/>
    <p:sldId id="481" r:id="rId60"/>
    <p:sldId id="482" r:id="rId61"/>
    <p:sldId id="476" r:id="rId62"/>
    <p:sldId id="477" r:id="rId63"/>
    <p:sldId id="478" r:id="rId64"/>
    <p:sldId id="479" r:id="rId65"/>
    <p:sldId id="480" r:id="rId66"/>
    <p:sldId id="394" r:id="rId67"/>
    <p:sldId id="396" r:id="rId68"/>
    <p:sldId id="486" r:id="rId69"/>
    <p:sldId id="487" r:id="rId70"/>
    <p:sldId id="539" r:id="rId71"/>
    <p:sldId id="540" r:id="rId72"/>
    <p:sldId id="541" r:id="rId73"/>
    <p:sldId id="456" r:id="rId74"/>
    <p:sldId id="524" r:id="rId75"/>
    <p:sldId id="525" r:id="rId76"/>
    <p:sldId id="460" r:id="rId77"/>
    <p:sldId id="514" r:id="rId78"/>
    <p:sldId id="515" r:id="rId79"/>
    <p:sldId id="528" r:id="rId80"/>
    <p:sldId id="527" r:id="rId81"/>
    <p:sldId id="542" r:id="rId82"/>
    <p:sldId id="526" r:id="rId83"/>
    <p:sldId id="390" r:id="rId84"/>
    <p:sldId id="391" r:id="rId85"/>
    <p:sldId id="385" r:id="rId86"/>
    <p:sldId id="386" r:id="rId87"/>
    <p:sldId id="387" r:id="rId88"/>
    <p:sldId id="393" r:id="rId89"/>
    <p:sldId id="369" r:id="rId90"/>
    <p:sldId id="351" r:id="rId91"/>
    <p:sldId id="496" r:id="rId92"/>
    <p:sldId id="504" r:id="rId93"/>
    <p:sldId id="497" r:id="rId94"/>
    <p:sldId id="498" r:id="rId95"/>
    <p:sldId id="499" r:id="rId96"/>
    <p:sldId id="500" r:id="rId97"/>
    <p:sldId id="501" r:id="rId98"/>
    <p:sldId id="502" r:id="rId99"/>
    <p:sldId id="503" r:id="rId100"/>
    <p:sldId id="374" r:id="rId101"/>
    <p:sldId id="345" r:id="rId102"/>
    <p:sldId id="353" r:id="rId103"/>
  </p:sldIdLst>
  <p:sldSz cx="12192000" cy="6858000"/>
  <p:notesSz cx="7016750" cy="9302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6676F853-BA14-47E1-B53B-B843A96E2A79}">
          <p14:sldIdLst>
            <p14:sldId id="290"/>
            <p14:sldId id="381"/>
            <p14:sldId id="382"/>
            <p14:sldId id="517"/>
            <p14:sldId id="518"/>
            <p14:sldId id="519"/>
          </p14:sldIdLst>
        </p14:section>
        <p14:section name="Problem Set up" id="{88294E19-6904-47AA-B184-F0E27FC1FB4C}">
          <p14:sldIdLst>
            <p14:sldId id="343"/>
            <p14:sldId id="568"/>
            <p14:sldId id="554"/>
          </p14:sldIdLst>
        </p14:section>
        <p14:section name="Targets &amp; Metrics" id="{71B43428-6807-4AB9-8248-BB854D4EEEFF}">
          <p14:sldIdLst>
            <p14:sldId id="420"/>
            <p14:sldId id="427"/>
            <p14:sldId id="535"/>
            <p14:sldId id="536"/>
            <p14:sldId id="537"/>
            <p14:sldId id="538"/>
            <p14:sldId id="423"/>
            <p14:sldId id="468"/>
            <p14:sldId id="469"/>
            <p14:sldId id="424"/>
            <p14:sldId id="495"/>
            <p14:sldId id="483"/>
            <p14:sldId id="484"/>
          </p14:sldIdLst>
        </p14:section>
        <p14:section name="Concept Generation" id="{D3C0E6CA-2F48-4E6D-88F7-92AE373DF2EE}">
          <p14:sldIdLst>
            <p14:sldId id="511"/>
            <p14:sldId id="543"/>
            <p14:sldId id="544"/>
            <p14:sldId id="545"/>
            <p14:sldId id="546"/>
            <p14:sldId id="547"/>
            <p14:sldId id="548"/>
            <p14:sldId id="550"/>
            <p14:sldId id="461"/>
            <p14:sldId id="462"/>
            <p14:sldId id="463"/>
            <p14:sldId id="464"/>
            <p14:sldId id="455"/>
            <p14:sldId id="447"/>
            <p14:sldId id="446"/>
            <p14:sldId id="553"/>
            <p14:sldId id="507"/>
            <p14:sldId id="419"/>
            <p14:sldId id="472"/>
            <p14:sldId id="412"/>
            <p14:sldId id="413"/>
            <p14:sldId id="415"/>
            <p14:sldId id="416"/>
            <p14:sldId id="417"/>
            <p14:sldId id="530"/>
            <p14:sldId id="430"/>
            <p14:sldId id="435"/>
            <p14:sldId id="436"/>
            <p14:sldId id="438"/>
            <p14:sldId id="439"/>
            <p14:sldId id="441"/>
            <p14:sldId id="531"/>
            <p14:sldId id="481"/>
            <p14:sldId id="482"/>
            <p14:sldId id="476"/>
            <p14:sldId id="477"/>
            <p14:sldId id="478"/>
            <p14:sldId id="479"/>
            <p14:sldId id="480"/>
          </p14:sldIdLst>
        </p14:section>
        <p14:section name="Concept Selection" id="{0E6A8F8F-C798-4D5F-88D6-EE27366DF565}">
          <p14:sldIdLst>
            <p14:sldId id="394"/>
            <p14:sldId id="396"/>
            <p14:sldId id="486"/>
            <p14:sldId id="487"/>
            <p14:sldId id="539"/>
            <p14:sldId id="540"/>
            <p14:sldId id="541"/>
            <p14:sldId id="456"/>
            <p14:sldId id="524"/>
            <p14:sldId id="525"/>
            <p14:sldId id="460"/>
            <p14:sldId id="514"/>
            <p14:sldId id="515"/>
          </p14:sldIdLst>
        </p14:section>
        <p14:section name="Future Work" id="{8CB161AF-49DE-4F03-B00D-781A04968C2F}">
          <p14:sldIdLst>
            <p14:sldId id="528"/>
            <p14:sldId id="527"/>
            <p14:sldId id="542"/>
            <p14:sldId id="526"/>
          </p14:sldIdLst>
        </p14:section>
        <p14:section name="Backup Slides" id="{1B3CCD90-13A5-48D3-9111-A1677DE0799C}">
          <p14:sldIdLst>
            <p14:sldId id="390"/>
            <p14:sldId id="391"/>
            <p14:sldId id="385"/>
            <p14:sldId id="386"/>
            <p14:sldId id="387"/>
            <p14:sldId id="393"/>
            <p14:sldId id="369"/>
            <p14:sldId id="351"/>
            <p14:sldId id="496"/>
            <p14:sldId id="504"/>
            <p14:sldId id="497"/>
            <p14:sldId id="498"/>
            <p14:sldId id="499"/>
            <p14:sldId id="500"/>
            <p14:sldId id="501"/>
            <p14:sldId id="502"/>
            <p14:sldId id="503"/>
            <p14:sldId id="374"/>
          </p14:sldIdLst>
        </p14:section>
        <p14:section name="Back Matter" id="{3B477371-1A9E-4F72-87A4-6BB6BC7C18B6}">
          <p14:sldIdLst>
            <p14:sldId id="345"/>
            <p14:sldId id="35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0" userDrawn="1">
          <p15:clr>
            <a:srgbClr val="A4A3A4"/>
          </p15:clr>
        </p15:guide>
        <p15:guide id="2" pos="221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8484"/>
    <a:srgbClr val="929292"/>
    <a:srgbClr val="DDE0E7"/>
    <a:srgbClr val="173B57"/>
    <a:srgbClr val="C7C8CA"/>
    <a:srgbClr val="FDB05D"/>
    <a:srgbClr val="E58B8C"/>
    <a:srgbClr val="5C93AA"/>
    <a:srgbClr val="DC6465"/>
    <a:srgbClr val="CBA1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660112-B133-4B74-A60E-C66F50540F8D}" v="3968" dt="2020-11-19T17:31:21.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930"/>
        <p:guide pos="221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viewProps" Target="viewProp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theme" Target="theme/theme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ableStyles" Target="tableStyle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microsoft.com/office/2016/11/relationships/changesInfo" Target="changesInfos/changesInfo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ker Mullinix" userId="S::rwm18c@my.fsu.edu::be1521ac-268d-4f83-bd64-6a4a6b7cde4b" providerId="AD" clId="Web-{248C5AFB-19A7-1CE1-5DE6-2F381C579A6E}"/>
    <pc:docChg chg="modSld">
      <pc:chgData name="Ryker Mullinix" userId="S::rwm18c@my.fsu.edu::be1521ac-268d-4f83-bd64-6a4a6b7cde4b" providerId="AD" clId="Web-{248C5AFB-19A7-1CE1-5DE6-2F381C579A6E}" dt="2020-11-18T00:45:37.435" v="7" actId="1076"/>
      <pc:docMkLst>
        <pc:docMk/>
      </pc:docMkLst>
      <pc:sldChg chg="addSp modSp">
        <pc:chgData name="Ryker Mullinix" userId="S::rwm18c@my.fsu.edu::be1521ac-268d-4f83-bd64-6a4a6b7cde4b" providerId="AD" clId="Web-{248C5AFB-19A7-1CE1-5DE6-2F381C579A6E}" dt="2020-11-18T00:45:37.435" v="7" actId="1076"/>
        <pc:sldMkLst>
          <pc:docMk/>
          <pc:sldMk cId="930357379" sldId="506"/>
        </pc:sldMkLst>
        <pc:picChg chg="add mod">
          <ac:chgData name="Ryker Mullinix" userId="S::rwm18c@my.fsu.edu::be1521ac-268d-4f83-bd64-6a4a6b7cde4b" providerId="AD" clId="Web-{248C5AFB-19A7-1CE1-5DE6-2F381C579A6E}" dt="2020-11-18T00:45:37.435" v="7" actId="1076"/>
          <ac:picMkLst>
            <pc:docMk/>
            <pc:sldMk cId="930357379" sldId="506"/>
            <ac:picMk id="3" creationId="{35CF2C37-03B1-47A7-842E-C9B5A4F946E9}"/>
          </ac:picMkLst>
        </pc:picChg>
      </pc:sldChg>
    </pc:docChg>
  </pc:docChgLst>
  <pc:docChgLst>
    <pc:chgData name="Alanna Black" userId="S::anb16c@my.fsu.edu::d0e10aab-1c04-4566-8c01-b67328a00b35" providerId="AD" clId="Web-{039F4D99-F425-AAE7-FEC4-4D6D26896839}"/>
    <pc:docChg chg="modSld">
      <pc:chgData name="Alanna Black" userId="S::anb16c@my.fsu.edu::d0e10aab-1c04-4566-8c01-b67328a00b35" providerId="AD" clId="Web-{039F4D99-F425-AAE7-FEC4-4D6D26896839}" dt="2020-11-11T15:36:09.707" v="79" actId="20577"/>
      <pc:docMkLst>
        <pc:docMk/>
      </pc:docMkLst>
      <pc:sldChg chg="modSp">
        <pc:chgData name="Alanna Black" userId="S::anb16c@my.fsu.edu::d0e10aab-1c04-4566-8c01-b67328a00b35" providerId="AD" clId="Web-{039F4D99-F425-AAE7-FEC4-4D6D26896839}" dt="2020-11-11T15:33:10.861" v="11" actId="20577"/>
        <pc:sldMkLst>
          <pc:docMk/>
          <pc:sldMk cId="101264420" sldId="343"/>
        </pc:sldMkLst>
        <pc:spChg chg="mod">
          <ac:chgData name="Alanna Black" userId="S::anb16c@my.fsu.edu::d0e10aab-1c04-4566-8c01-b67328a00b35" providerId="AD" clId="Web-{039F4D99-F425-AAE7-FEC4-4D6D26896839}" dt="2020-11-11T15:33:10.861" v="11" actId="20577"/>
          <ac:spMkLst>
            <pc:docMk/>
            <pc:sldMk cId="101264420" sldId="343"/>
            <ac:spMk id="78" creationId="{D9BE49D8-438D-4701-8426-58CD7D4E0C81}"/>
          </ac:spMkLst>
        </pc:spChg>
      </pc:sldChg>
      <pc:sldChg chg="modSp">
        <pc:chgData name="Alanna Black" userId="S::anb16c@my.fsu.edu::d0e10aab-1c04-4566-8c01-b67328a00b35" providerId="AD" clId="Web-{039F4D99-F425-AAE7-FEC4-4D6D26896839}" dt="2020-11-11T15:32:33.454" v="1" actId="20577"/>
        <pc:sldMkLst>
          <pc:docMk/>
          <pc:sldMk cId="3113926414" sldId="381"/>
        </pc:sldMkLst>
        <pc:spChg chg="mod">
          <ac:chgData name="Alanna Black" userId="S::anb16c@my.fsu.edu::d0e10aab-1c04-4566-8c01-b67328a00b35" providerId="AD" clId="Web-{039F4D99-F425-AAE7-FEC4-4D6D26896839}" dt="2020-11-11T15:32:33.454" v="1" actId="20577"/>
          <ac:spMkLst>
            <pc:docMk/>
            <pc:sldMk cId="3113926414" sldId="381"/>
            <ac:spMk id="30" creationId="{7CFC01C5-B2BB-4747-8A5A-749F41606A50}"/>
          </ac:spMkLst>
        </pc:spChg>
      </pc:sldChg>
      <pc:sldChg chg="modSp">
        <pc:chgData name="Alanna Black" userId="S::anb16c@my.fsu.edu::d0e10aab-1c04-4566-8c01-b67328a00b35" providerId="AD" clId="Web-{039F4D99-F425-AAE7-FEC4-4D6D26896839}" dt="2020-11-11T15:32:50.095" v="3" actId="20577"/>
        <pc:sldMkLst>
          <pc:docMk/>
          <pc:sldMk cId="2667819014" sldId="382"/>
        </pc:sldMkLst>
        <pc:spChg chg="mod">
          <ac:chgData name="Alanna Black" userId="S::anb16c@my.fsu.edu::d0e10aab-1c04-4566-8c01-b67328a00b35" providerId="AD" clId="Web-{039F4D99-F425-AAE7-FEC4-4D6D26896839}" dt="2020-11-11T15:32:50.095" v="3" actId="20577"/>
          <ac:spMkLst>
            <pc:docMk/>
            <pc:sldMk cId="2667819014" sldId="382"/>
            <ac:spMk id="23" creationId="{97026755-C2BE-46F4-A9CE-847D2F696345}"/>
          </ac:spMkLst>
        </pc:spChg>
      </pc:sldChg>
      <pc:sldChg chg="modSp">
        <pc:chgData name="Alanna Black" userId="S::anb16c@my.fsu.edu::d0e10aab-1c04-4566-8c01-b67328a00b35" providerId="AD" clId="Web-{039F4D99-F425-AAE7-FEC4-4D6D26896839}" dt="2020-11-11T15:35:58.614" v="75" actId="20577"/>
        <pc:sldMkLst>
          <pc:docMk/>
          <pc:sldMk cId="2746201735" sldId="404"/>
        </pc:sldMkLst>
        <pc:spChg chg="mod">
          <ac:chgData name="Alanna Black" userId="S::anb16c@my.fsu.edu::d0e10aab-1c04-4566-8c01-b67328a00b35" providerId="AD" clId="Web-{039F4D99-F425-AAE7-FEC4-4D6D26896839}" dt="2020-11-11T15:35:58.614" v="75" actId="20577"/>
          <ac:spMkLst>
            <pc:docMk/>
            <pc:sldMk cId="2746201735" sldId="404"/>
            <ac:spMk id="20" creationId="{737AD6FE-076D-47EB-8851-546CD7479B58}"/>
          </ac:spMkLst>
        </pc:spChg>
      </pc:sldChg>
      <pc:sldChg chg="modSp">
        <pc:chgData name="Alanna Black" userId="S::anb16c@my.fsu.edu::d0e10aab-1c04-4566-8c01-b67328a00b35" providerId="AD" clId="Web-{039F4D99-F425-AAE7-FEC4-4D6D26896839}" dt="2020-11-11T15:33:19.845" v="15" actId="20577"/>
        <pc:sldMkLst>
          <pc:docMk/>
          <pc:sldMk cId="3052913276" sldId="420"/>
        </pc:sldMkLst>
        <pc:spChg chg="mod">
          <ac:chgData name="Alanna Black" userId="S::anb16c@my.fsu.edu::d0e10aab-1c04-4566-8c01-b67328a00b35" providerId="AD" clId="Web-{039F4D99-F425-AAE7-FEC4-4D6D26896839}" dt="2020-11-11T15:33:19.845" v="15" actId="20577"/>
          <ac:spMkLst>
            <pc:docMk/>
            <pc:sldMk cId="3052913276" sldId="420"/>
            <ac:spMk id="6" creationId="{BCF12868-C0BC-4697-9516-F9047C74617A}"/>
          </ac:spMkLst>
        </pc:spChg>
      </pc:sldChg>
      <pc:sldChg chg="modSp">
        <pc:chgData name="Alanna Black" userId="S::anb16c@my.fsu.edu::d0e10aab-1c04-4566-8c01-b67328a00b35" providerId="AD" clId="Web-{039F4D99-F425-AAE7-FEC4-4D6D26896839}" dt="2020-11-11T15:33:29.986" v="19" actId="20577"/>
        <pc:sldMkLst>
          <pc:docMk/>
          <pc:sldMk cId="317731392" sldId="422"/>
        </pc:sldMkLst>
        <pc:spChg chg="mod">
          <ac:chgData name="Alanna Black" userId="S::anb16c@my.fsu.edu::d0e10aab-1c04-4566-8c01-b67328a00b35" providerId="AD" clId="Web-{039F4D99-F425-AAE7-FEC4-4D6D26896839}" dt="2020-11-11T15:33:29.986" v="19" actId="20577"/>
          <ac:spMkLst>
            <pc:docMk/>
            <pc:sldMk cId="317731392" sldId="422"/>
            <ac:spMk id="2" creationId="{56F0D94C-4643-4802-A4C1-EFF47E527B52}"/>
          </ac:spMkLst>
        </pc:spChg>
      </pc:sldChg>
      <pc:sldChg chg="modSp">
        <pc:chgData name="Alanna Black" userId="S::anb16c@my.fsu.edu::d0e10aab-1c04-4566-8c01-b67328a00b35" providerId="AD" clId="Web-{039F4D99-F425-AAE7-FEC4-4D6D26896839}" dt="2020-11-11T15:33:47.939" v="27" actId="20577"/>
        <pc:sldMkLst>
          <pc:docMk/>
          <pc:sldMk cId="2558302979" sldId="423"/>
        </pc:sldMkLst>
        <pc:spChg chg="mod">
          <ac:chgData name="Alanna Black" userId="S::anb16c@my.fsu.edu::d0e10aab-1c04-4566-8c01-b67328a00b35" providerId="AD" clId="Web-{039F4D99-F425-AAE7-FEC4-4D6D26896839}" dt="2020-11-11T15:33:47.939" v="27" actId="20577"/>
          <ac:spMkLst>
            <pc:docMk/>
            <pc:sldMk cId="2558302979" sldId="423"/>
            <ac:spMk id="7" creationId="{A9046217-90A3-4139-A0FD-3C7C0F9B10DD}"/>
          </ac:spMkLst>
        </pc:spChg>
      </pc:sldChg>
      <pc:sldChg chg="modSp">
        <pc:chgData name="Alanna Black" userId="S::anb16c@my.fsu.edu::d0e10aab-1c04-4566-8c01-b67328a00b35" providerId="AD" clId="Web-{039F4D99-F425-AAE7-FEC4-4D6D26896839}" dt="2020-11-11T15:34:02.174" v="33" actId="20577"/>
        <pc:sldMkLst>
          <pc:docMk/>
          <pc:sldMk cId="3750272090" sldId="424"/>
        </pc:sldMkLst>
        <pc:spChg chg="mod">
          <ac:chgData name="Alanna Black" userId="S::anb16c@my.fsu.edu::d0e10aab-1c04-4566-8c01-b67328a00b35" providerId="AD" clId="Web-{039F4D99-F425-AAE7-FEC4-4D6D26896839}" dt="2020-11-11T15:34:02.174" v="33" actId="20577"/>
          <ac:spMkLst>
            <pc:docMk/>
            <pc:sldMk cId="3750272090" sldId="424"/>
            <ac:spMk id="7" creationId="{9F03877A-EBF2-4AD5-9CAA-6993ED91AB1A}"/>
          </ac:spMkLst>
        </pc:spChg>
      </pc:sldChg>
      <pc:sldChg chg="modSp">
        <pc:chgData name="Alanna Black" userId="S::anb16c@my.fsu.edu::d0e10aab-1c04-4566-8c01-b67328a00b35" providerId="AD" clId="Web-{039F4D99-F425-AAE7-FEC4-4D6D26896839}" dt="2020-11-11T15:33:24.736" v="17" actId="20577"/>
        <pc:sldMkLst>
          <pc:docMk/>
          <pc:sldMk cId="760066360" sldId="427"/>
        </pc:sldMkLst>
        <pc:spChg chg="mod">
          <ac:chgData name="Alanna Black" userId="S::anb16c@my.fsu.edu::d0e10aab-1c04-4566-8c01-b67328a00b35" providerId="AD" clId="Web-{039F4D99-F425-AAE7-FEC4-4D6D26896839}" dt="2020-11-11T15:33:24.736" v="17" actId="20577"/>
          <ac:spMkLst>
            <pc:docMk/>
            <pc:sldMk cId="760066360" sldId="427"/>
            <ac:spMk id="7" creationId="{1040ABB0-7D4B-4953-A647-CE97EBC3ADF3}"/>
          </ac:spMkLst>
        </pc:spChg>
      </pc:sldChg>
      <pc:sldChg chg="modSp">
        <pc:chgData name="Alanna Black" userId="S::anb16c@my.fsu.edu::d0e10aab-1c04-4566-8c01-b67328a00b35" providerId="AD" clId="Web-{039F4D99-F425-AAE7-FEC4-4D6D26896839}" dt="2020-11-11T15:36:05.911" v="77" actId="20577"/>
        <pc:sldMkLst>
          <pc:docMk/>
          <pc:sldMk cId="3114091553" sldId="444"/>
        </pc:sldMkLst>
        <pc:spChg chg="mod">
          <ac:chgData name="Alanna Black" userId="S::anb16c@my.fsu.edu::d0e10aab-1c04-4566-8c01-b67328a00b35" providerId="AD" clId="Web-{039F4D99-F425-AAE7-FEC4-4D6D26896839}" dt="2020-11-11T15:36:05.911" v="77" actId="20577"/>
          <ac:spMkLst>
            <pc:docMk/>
            <pc:sldMk cId="3114091553" sldId="444"/>
            <ac:spMk id="20" creationId="{737AD6FE-076D-47EB-8851-546CD7479B58}"/>
          </ac:spMkLst>
        </pc:spChg>
      </pc:sldChg>
      <pc:sldChg chg="modSp">
        <pc:chgData name="Alanna Black" userId="S::anb16c@my.fsu.edu::d0e10aab-1c04-4566-8c01-b67328a00b35" providerId="AD" clId="Web-{039F4D99-F425-AAE7-FEC4-4D6D26896839}" dt="2020-11-11T15:35:51.520" v="73" actId="20577"/>
        <pc:sldMkLst>
          <pc:docMk/>
          <pc:sldMk cId="742413450" sldId="446"/>
        </pc:sldMkLst>
        <pc:spChg chg="mod">
          <ac:chgData name="Alanna Black" userId="S::anb16c@my.fsu.edu::d0e10aab-1c04-4566-8c01-b67328a00b35" providerId="AD" clId="Web-{039F4D99-F425-AAE7-FEC4-4D6D26896839}" dt="2020-11-11T15:35:51.520" v="73" actId="20577"/>
          <ac:spMkLst>
            <pc:docMk/>
            <pc:sldMk cId="742413450" sldId="446"/>
            <ac:spMk id="20" creationId="{737AD6FE-076D-47EB-8851-546CD7479B58}"/>
          </ac:spMkLst>
        </pc:spChg>
      </pc:sldChg>
      <pc:sldChg chg="modSp">
        <pc:chgData name="Alanna Black" userId="S::anb16c@my.fsu.edu::d0e10aab-1c04-4566-8c01-b67328a00b35" providerId="AD" clId="Web-{039F4D99-F425-AAE7-FEC4-4D6D26896839}" dt="2020-11-11T15:35:40.691" v="69" actId="20577"/>
        <pc:sldMkLst>
          <pc:docMk/>
          <pc:sldMk cId="3343885332" sldId="447"/>
        </pc:sldMkLst>
        <pc:spChg chg="mod">
          <ac:chgData name="Alanna Black" userId="S::anb16c@my.fsu.edu::d0e10aab-1c04-4566-8c01-b67328a00b35" providerId="AD" clId="Web-{039F4D99-F425-AAE7-FEC4-4D6D26896839}" dt="2020-11-11T15:35:40.691" v="69" actId="20577"/>
          <ac:spMkLst>
            <pc:docMk/>
            <pc:sldMk cId="3343885332" sldId="447"/>
            <ac:spMk id="20" creationId="{737AD6FE-076D-47EB-8851-546CD7479B58}"/>
          </ac:spMkLst>
        </pc:spChg>
      </pc:sldChg>
      <pc:sldChg chg="modSp">
        <pc:chgData name="Alanna Black" userId="S::anb16c@my.fsu.edu::d0e10aab-1c04-4566-8c01-b67328a00b35" providerId="AD" clId="Web-{039F4D99-F425-AAE7-FEC4-4D6D26896839}" dt="2020-11-11T15:34:26.081" v="43" actId="20577"/>
        <pc:sldMkLst>
          <pc:docMk/>
          <pc:sldMk cId="2446013077" sldId="449"/>
        </pc:sldMkLst>
        <pc:spChg chg="mod">
          <ac:chgData name="Alanna Black" userId="S::anb16c@my.fsu.edu::d0e10aab-1c04-4566-8c01-b67328a00b35" providerId="AD" clId="Web-{039F4D99-F425-AAE7-FEC4-4D6D26896839}" dt="2020-11-11T15:34:26.081" v="43" actId="20577"/>
          <ac:spMkLst>
            <pc:docMk/>
            <pc:sldMk cId="2446013077" sldId="449"/>
            <ac:spMk id="20" creationId="{737AD6FE-076D-47EB-8851-546CD7479B58}"/>
          </ac:spMkLst>
        </pc:spChg>
      </pc:sldChg>
      <pc:sldChg chg="modSp">
        <pc:chgData name="Alanna Black" userId="S::anb16c@my.fsu.edu::d0e10aab-1c04-4566-8c01-b67328a00b35" providerId="AD" clId="Web-{039F4D99-F425-AAE7-FEC4-4D6D26896839}" dt="2020-11-11T15:35:07.878" v="57" actId="20577"/>
        <pc:sldMkLst>
          <pc:docMk/>
          <pc:sldMk cId="2935929472" sldId="450"/>
        </pc:sldMkLst>
        <pc:spChg chg="mod">
          <ac:chgData name="Alanna Black" userId="S::anb16c@my.fsu.edu::d0e10aab-1c04-4566-8c01-b67328a00b35" providerId="AD" clId="Web-{039F4D99-F425-AAE7-FEC4-4D6D26896839}" dt="2020-11-11T15:35:07.878" v="57" actId="20577"/>
          <ac:spMkLst>
            <pc:docMk/>
            <pc:sldMk cId="2935929472" sldId="450"/>
            <ac:spMk id="20" creationId="{737AD6FE-076D-47EB-8851-546CD7479B58}"/>
          </ac:spMkLst>
        </pc:spChg>
      </pc:sldChg>
      <pc:sldChg chg="modSp">
        <pc:chgData name="Alanna Black" userId="S::anb16c@my.fsu.edu::d0e10aab-1c04-4566-8c01-b67328a00b35" providerId="AD" clId="Web-{039F4D99-F425-AAE7-FEC4-4D6D26896839}" dt="2020-11-11T15:34:47.190" v="51" actId="20577"/>
        <pc:sldMkLst>
          <pc:docMk/>
          <pc:sldMk cId="3342738606" sldId="451"/>
        </pc:sldMkLst>
        <pc:spChg chg="mod">
          <ac:chgData name="Alanna Black" userId="S::anb16c@my.fsu.edu::d0e10aab-1c04-4566-8c01-b67328a00b35" providerId="AD" clId="Web-{039F4D99-F425-AAE7-FEC4-4D6D26896839}" dt="2020-11-11T15:34:47.190" v="51" actId="20577"/>
          <ac:spMkLst>
            <pc:docMk/>
            <pc:sldMk cId="3342738606" sldId="451"/>
            <ac:spMk id="20" creationId="{737AD6FE-076D-47EB-8851-546CD7479B58}"/>
          </ac:spMkLst>
        </pc:spChg>
      </pc:sldChg>
      <pc:sldChg chg="modSp">
        <pc:chgData name="Alanna Black" userId="S::anb16c@my.fsu.edu::d0e10aab-1c04-4566-8c01-b67328a00b35" providerId="AD" clId="Web-{039F4D99-F425-AAE7-FEC4-4D6D26896839}" dt="2020-11-11T15:35:04.191" v="55" actId="20577"/>
        <pc:sldMkLst>
          <pc:docMk/>
          <pc:sldMk cId="2878356286" sldId="452"/>
        </pc:sldMkLst>
        <pc:spChg chg="mod">
          <ac:chgData name="Alanna Black" userId="S::anb16c@my.fsu.edu::d0e10aab-1c04-4566-8c01-b67328a00b35" providerId="AD" clId="Web-{039F4D99-F425-AAE7-FEC4-4D6D26896839}" dt="2020-11-11T15:35:04.191" v="55" actId="20577"/>
          <ac:spMkLst>
            <pc:docMk/>
            <pc:sldMk cId="2878356286" sldId="452"/>
            <ac:spMk id="20" creationId="{737AD6FE-076D-47EB-8851-546CD7479B58}"/>
          </ac:spMkLst>
        </pc:spChg>
      </pc:sldChg>
      <pc:sldChg chg="modSp">
        <pc:chgData name="Alanna Black" userId="S::anb16c@my.fsu.edu::d0e10aab-1c04-4566-8c01-b67328a00b35" providerId="AD" clId="Web-{039F4D99-F425-AAE7-FEC4-4D6D26896839}" dt="2020-11-11T15:34:52.300" v="53" actId="20577"/>
        <pc:sldMkLst>
          <pc:docMk/>
          <pc:sldMk cId="4166466326" sldId="453"/>
        </pc:sldMkLst>
        <pc:spChg chg="mod">
          <ac:chgData name="Alanna Black" userId="S::anb16c@my.fsu.edu::d0e10aab-1c04-4566-8c01-b67328a00b35" providerId="AD" clId="Web-{039F4D99-F425-AAE7-FEC4-4D6D26896839}" dt="2020-11-11T15:34:52.300" v="53" actId="20577"/>
          <ac:spMkLst>
            <pc:docMk/>
            <pc:sldMk cId="4166466326" sldId="453"/>
            <ac:spMk id="20" creationId="{737AD6FE-076D-47EB-8851-546CD7479B58}"/>
          </ac:spMkLst>
        </pc:spChg>
      </pc:sldChg>
      <pc:sldChg chg="modSp">
        <pc:chgData name="Alanna Black" userId="S::anb16c@my.fsu.edu::d0e10aab-1c04-4566-8c01-b67328a00b35" providerId="AD" clId="Web-{039F4D99-F425-AAE7-FEC4-4D6D26896839}" dt="2020-11-11T15:34:42.737" v="49" actId="20577"/>
        <pc:sldMkLst>
          <pc:docMk/>
          <pc:sldMk cId="3883904502" sldId="454"/>
        </pc:sldMkLst>
        <pc:spChg chg="mod">
          <ac:chgData name="Alanna Black" userId="S::anb16c@my.fsu.edu::d0e10aab-1c04-4566-8c01-b67328a00b35" providerId="AD" clId="Web-{039F4D99-F425-AAE7-FEC4-4D6D26896839}" dt="2020-11-11T15:34:42.737" v="49" actId="20577"/>
          <ac:spMkLst>
            <pc:docMk/>
            <pc:sldMk cId="3883904502" sldId="454"/>
            <ac:spMk id="20" creationId="{737AD6FE-076D-47EB-8851-546CD7479B58}"/>
          </ac:spMkLst>
        </pc:spChg>
      </pc:sldChg>
      <pc:sldChg chg="modSp">
        <pc:chgData name="Alanna Black" userId="S::anb16c@my.fsu.edu::d0e10aab-1c04-4566-8c01-b67328a00b35" providerId="AD" clId="Web-{039F4D99-F425-AAE7-FEC4-4D6D26896839}" dt="2020-11-11T15:35:36.285" v="67" actId="20577"/>
        <pc:sldMkLst>
          <pc:docMk/>
          <pc:sldMk cId="720816183" sldId="455"/>
        </pc:sldMkLst>
        <pc:spChg chg="mod">
          <ac:chgData name="Alanna Black" userId="S::anb16c@my.fsu.edu::d0e10aab-1c04-4566-8c01-b67328a00b35" providerId="AD" clId="Web-{039F4D99-F425-AAE7-FEC4-4D6D26896839}" dt="2020-11-11T15:35:36.285" v="67" actId="20577"/>
          <ac:spMkLst>
            <pc:docMk/>
            <pc:sldMk cId="720816183" sldId="455"/>
            <ac:spMk id="20" creationId="{737AD6FE-076D-47EB-8851-546CD7479B58}"/>
          </ac:spMkLst>
        </pc:spChg>
      </pc:sldChg>
      <pc:sldChg chg="modSp">
        <pc:chgData name="Alanna Black" userId="S::anb16c@my.fsu.edu::d0e10aab-1c04-4566-8c01-b67328a00b35" providerId="AD" clId="Web-{039F4D99-F425-AAE7-FEC4-4D6D26896839}" dt="2020-11-11T15:35:13.035" v="59" actId="20577"/>
        <pc:sldMkLst>
          <pc:docMk/>
          <pc:sldMk cId="2327837284" sldId="461"/>
        </pc:sldMkLst>
        <pc:spChg chg="mod">
          <ac:chgData name="Alanna Black" userId="S::anb16c@my.fsu.edu::d0e10aab-1c04-4566-8c01-b67328a00b35" providerId="AD" clId="Web-{039F4D99-F425-AAE7-FEC4-4D6D26896839}" dt="2020-11-11T15:35:13.035" v="59" actId="20577"/>
          <ac:spMkLst>
            <pc:docMk/>
            <pc:sldMk cId="2327837284" sldId="461"/>
            <ac:spMk id="20" creationId="{737AD6FE-076D-47EB-8851-546CD7479B58}"/>
          </ac:spMkLst>
        </pc:spChg>
      </pc:sldChg>
      <pc:sldChg chg="modSp">
        <pc:chgData name="Alanna Black" userId="S::anb16c@my.fsu.edu::d0e10aab-1c04-4566-8c01-b67328a00b35" providerId="AD" clId="Web-{039F4D99-F425-AAE7-FEC4-4D6D26896839}" dt="2020-11-11T15:35:19.519" v="61" actId="20577"/>
        <pc:sldMkLst>
          <pc:docMk/>
          <pc:sldMk cId="4094233993" sldId="462"/>
        </pc:sldMkLst>
        <pc:spChg chg="mod">
          <ac:chgData name="Alanna Black" userId="S::anb16c@my.fsu.edu::d0e10aab-1c04-4566-8c01-b67328a00b35" providerId="AD" clId="Web-{039F4D99-F425-AAE7-FEC4-4D6D26896839}" dt="2020-11-11T15:35:19.519" v="61" actId="20577"/>
          <ac:spMkLst>
            <pc:docMk/>
            <pc:sldMk cId="4094233993" sldId="462"/>
            <ac:spMk id="20" creationId="{737AD6FE-076D-47EB-8851-546CD7479B58}"/>
          </ac:spMkLst>
        </pc:spChg>
      </pc:sldChg>
      <pc:sldChg chg="modSp">
        <pc:chgData name="Alanna Black" userId="S::anb16c@my.fsu.edu::d0e10aab-1c04-4566-8c01-b67328a00b35" providerId="AD" clId="Web-{039F4D99-F425-AAE7-FEC4-4D6D26896839}" dt="2020-11-11T15:35:24.675" v="63" actId="20577"/>
        <pc:sldMkLst>
          <pc:docMk/>
          <pc:sldMk cId="2602588702" sldId="463"/>
        </pc:sldMkLst>
        <pc:spChg chg="mod">
          <ac:chgData name="Alanna Black" userId="S::anb16c@my.fsu.edu::d0e10aab-1c04-4566-8c01-b67328a00b35" providerId="AD" clId="Web-{039F4D99-F425-AAE7-FEC4-4D6D26896839}" dt="2020-11-11T15:35:24.675" v="63" actId="20577"/>
          <ac:spMkLst>
            <pc:docMk/>
            <pc:sldMk cId="2602588702" sldId="463"/>
            <ac:spMk id="20" creationId="{737AD6FE-076D-47EB-8851-546CD7479B58}"/>
          </ac:spMkLst>
        </pc:spChg>
      </pc:sldChg>
      <pc:sldChg chg="modSp">
        <pc:chgData name="Alanna Black" userId="S::anb16c@my.fsu.edu::d0e10aab-1c04-4566-8c01-b67328a00b35" providerId="AD" clId="Web-{039F4D99-F425-AAE7-FEC4-4D6D26896839}" dt="2020-11-11T15:35:30.332" v="65" actId="20577"/>
        <pc:sldMkLst>
          <pc:docMk/>
          <pc:sldMk cId="523735562" sldId="464"/>
        </pc:sldMkLst>
        <pc:spChg chg="mod">
          <ac:chgData name="Alanna Black" userId="S::anb16c@my.fsu.edu::d0e10aab-1c04-4566-8c01-b67328a00b35" providerId="AD" clId="Web-{039F4D99-F425-AAE7-FEC4-4D6D26896839}" dt="2020-11-11T15:35:30.332" v="65" actId="20577"/>
          <ac:spMkLst>
            <pc:docMk/>
            <pc:sldMk cId="523735562" sldId="464"/>
            <ac:spMk id="20" creationId="{737AD6FE-076D-47EB-8851-546CD7479B58}"/>
          </ac:spMkLst>
        </pc:spChg>
      </pc:sldChg>
      <pc:sldChg chg="modSp">
        <pc:chgData name="Alanna Black" userId="S::anb16c@my.fsu.edu::d0e10aab-1c04-4566-8c01-b67328a00b35" providerId="AD" clId="Web-{039F4D99-F425-AAE7-FEC4-4D6D26896839}" dt="2020-11-11T15:33:35.424" v="21" actId="20577"/>
        <pc:sldMkLst>
          <pc:docMk/>
          <pc:sldMk cId="1160412536" sldId="465"/>
        </pc:sldMkLst>
        <pc:spChg chg="mod">
          <ac:chgData name="Alanna Black" userId="S::anb16c@my.fsu.edu::d0e10aab-1c04-4566-8c01-b67328a00b35" providerId="AD" clId="Web-{039F4D99-F425-AAE7-FEC4-4D6D26896839}" dt="2020-11-11T15:33:35.424" v="21" actId="20577"/>
          <ac:spMkLst>
            <pc:docMk/>
            <pc:sldMk cId="1160412536" sldId="465"/>
            <ac:spMk id="2" creationId="{56F0D94C-4643-4802-A4C1-EFF47E527B52}"/>
          </ac:spMkLst>
        </pc:spChg>
      </pc:sldChg>
      <pc:sldChg chg="modSp">
        <pc:chgData name="Alanna Black" userId="S::anb16c@my.fsu.edu::d0e10aab-1c04-4566-8c01-b67328a00b35" providerId="AD" clId="Web-{039F4D99-F425-AAE7-FEC4-4D6D26896839}" dt="2020-11-11T15:33:39.627" v="23" actId="20577"/>
        <pc:sldMkLst>
          <pc:docMk/>
          <pc:sldMk cId="677197290" sldId="466"/>
        </pc:sldMkLst>
        <pc:spChg chg="mod">
          <ac:chgData name="Alanna Black" userId="S::anb16c@my.fsu.edu::d0e10aab-1c04-4566-8c01-b67328a00b35" providerId="AD" clId="Web-{039F4D99-F425-AAE7-FEC4-4D6D26896839}" dt="2020-11-11T15:33:39.627" v="23" actId="20577"/>
          <ac:spMkLst>
            <pc:docMk/>
            <pc:sldMk cId="677197290" sldId="466"/>
            <ac:spMk id="2" creationId="{56F0D94C-4643-4802-A4C1-EFF47E527B52}"/>
          </ac:spMkLst>
        </pc:spChg>
      </pc:sldChg>
      <pc:sldChg chg="modSp">
        <pc:chgData name="Alanna Black" userId="S::anb16c@my.fsu.edu::d0e10aab-1c04-4566-8c01-b67328a00b35" providerId="AD" clId="Web-{039F4D99-F425-AAE7-FEC4-4D6D26896839}" dt="2020-11-11T15:33:43.892" v="25" actId="20577"/>
        <pc:sldMkLst>
          <pc:docMk/>
          <pc:sldMk cId="3518706223" sldId="467"/>
        </pc:sldMkLst>
        <pc:spChg chg="mod">
          <ac:chgData name="Alanna Black" userId="S::anb16c@my.fsu.edu::d0e10aab-1c04-4566-8c01-b67328a00b35" providerId="AD" clId="Web-{039F4D99-F425-AAE7-FEC4-4D6D26896839}" dt="2020-11-11T15:33:43.892" v="25" actId="20577"/>
          <ac:spMkLst>
            <pc:docMk/>
            <pc:sldMk cId="3518706223" sldId="467"/>
            <ac:spMk id="2" creationId="{56F0D94C-4643-4802-A4C1-EFF47E527B52}"/>
          </ac:spMkLst>
        </pc:spChg>
      </pc:sldChg>
      <pc:sldChg chg="modSp">
        <pc:chgData name="Alanna Black" userId="S::anb16c@my.fsu.edu::d0e10aab-1c04-4566-8c01-b67328a00b35" providerId="AD" clId="Web-{039F4D99-F425-AAE7-FEC4-4D6D26896839}" dt="2020-11-11T15:33:52.252" v="29" actId="20577"/>
        <pc:sldMkLst>
          <pc:docMk/>
          <pc:sldMk cId="2977163061" sldId="468"/>
        </pc:sldMkLst>
        <pc:spChg chg="mod">
          <ac:chgData name="Alanna Black" userId="S::anb16c@my.fsu.edu::d0e10aab-1c04-4566-8c01-b67328a00b35" providerId="AD" clId="Web-{039F4D99-F425-AAE7-FEC4-4D6D26896839}" dt="2020-11-11T15:33:52.252" v="29" actId="20577"/>
          <ac:spMkLst>
            <pc:docMk/>
            <pc:sldMk cId="2977163061" sldId="468"/>
            <ac:spMk id="7" creationId="{A9046217-90A3-4139-A0FD-3C7C0F9B10DD}"/>
          </ac:spMkLst>
        </pc:spChg>
      </pc:sldChg>
      <pc:sldChg chg="modSp">
        <pc:chgData name="Alanna Black" userId="S::anb16c@my.fsu.edu::d0e10aab-1c04-4566-8c01-b67328a00b35" providerId="AD" clId="Web-{039F4D99-F425-AAE7-FEC4-4D6D26896839}" dt="2020-11-11T15:33:57.049" v="31" actId="20577"/>
        <pc:sldMkLst>
          <pc:docMk/>
          <pc:sldMk cId="805924338" sldId="469"/>
        </pc:sldMkLst>
        <pc:spChg chg="mod">
          <ac:chgData name="Alanna Black" userId="S::anb16c@my.fsu.edu::d0e10aab-1c04-4566-8c01-b67328a00b35" providerId="AD" clId="Web-{039F4D99-F425-AAE7-FEC4-4D6D26896839}" dt="2020-11-11T15:33:57.049" v="31" actId="20577"/>
          <ac:spMkLst>
            <pc:docMk/>
            <pc:sldMk cId="805924338" sldId="469"/>
            <ac:spMk id="7" creationId="{A9046217-90A3-4139-A0FD-3C7C0F9B10DD}"/>
          </ac:spMkLst>
        </pc:spChg>
      </pc:sldChg>
      <pc:sldChg chg="modSp">
        <pc:chgData name="Alanna Black" userId="S::anb16c@my.fsu.edu::d0e10aab-1c04-4566-8c01-b67328a00b35" providerId="AD" clId="Web-{039F4D99-F425-AAE7-FEC4-4D6D26896839}" dt="2020-11-11T15:34:09.596" v="37" actId="20577"/>
        <pc:sldMkLst>
          <pc:docMk/>
          <pc:sldMk cId="513620865" sldId="483"/>
        </pc:sldMkLst>
        <pc:spChg chg="mod">
          <ac:chgData name="Alanna Black" userId="S::anb16c@my.fsu.edu::d0e10aab-1c04-4566-8c01-b67328a00b35" providerId="AD" clId="Web-{039F4D99-F425-AAE7-FEC4-4D6D26896839}" dt="2020-11-11T15:34:09.596" v="37" actId="20577"/>
          <ac:spMkLst>
            <pc:docMk/>
            <pc:sldMk cId="513620865" sldId="483"/>
            <ac:spMk id="7" creationId="{9F03877A-EBF2-4AD5-9CAA-6993ED91AB1A}"/>
          </ac:spMkLst>
        </pc:spChg>
      </pc:sldChg>
      <pc:sldChg chg="modSp">
        <pc:chgData name="Alanna Black" userId="S::anb16c@my.fsu.edu::d0e10aab-1c04-4566-8c01-b67328a00b35" providerId="AD" clId="Web-{039F4D99-F425-AAE7-FEC4-4D6D26896839}" dt="2020-11-11T15:34:14.284" v="39" actId="20577"/>
        <pc:sldMkLst>
          <pc:docMk/>
          <pc:sldMk cId="996764657" sldId="484"/>
        </pc:sldMkLst>
        <pc:spChg chg="mod">
          <ac:chgData name="Alanna Black" userId="S::anb16c@my.fsu.edu::d0e10aab-1c04-4566-8c01-b67328a00b35" providerId="AD" clId="Web-{039F4D99-F425-AAE7-FEC4-4D6D26896839}" dt="2020-11-11T15:34:14.284" v="39" actId="20577"/>
          <ac:spMkLst>
            <pc:docMk/>
            <pc:sldMk cId="996764657" sldId="484"/>
            <ac:spMk id="7" creationId="{9F03877A-EBF2-4AD5-9CAA-6993ED91AB1A}"/>
          </ac:spMkLst>
        </pc:spChg>
      </pc:sldChg>
      <pc:sldChg chg="modSp">
        <pc:chgData name="Alanna Black" userId="S::anb16c@my.fsu.edu::d0e10aab-1c04-4566-8c01-b67328a00b35" providerId="AD" clId="Web-{039F4D99-F425-AAE7-FEC4-4D6D26896839}" dt="2020-11-11T15:34:05.924" v="35" actId="20577"/>
        <pc:sldMkLst>
          <pc:docMk/>
          <pc:sldMk cId="1802495190" sldId="495"/>
        </pc:sldMkLst>
        <pc:spChg chg="mod">
          <ac:chgData name="Alanna Black" userId="S::anb16c@my.fsu.edu::d0e10aab-1c04-4566-8c01-b67328a00b35" providerId="AD" clId="Web-{039F4D99-F425-AAE7-FEC4-4D6D26896839}" dt="2020-11-11T15:34:05.924" v="35" actId="20577"/>
          <ac:spMkLst>
            <pc:docMk/>
            <pc:sldMk cId="1802495190" sldId="495"/>
            <ac:spMk id="7" creationId="{9F03877A-EBF2-4AD5-9CAA-6993ED91AB1A}"/>
          </ac:spMkLst>
        </pc:spChg>
      </pc:sldChg>
      <pc:sldChg chg="modSp">
        <pc:chgData name="Alanna Black" userId="S::anb16c@my.fsu.edu::d0e10aab-1c04-4566-8c01-b67328a00b35" providerId="AD" clId="Web-{039F4D99-F425-AAE7-FEC4-4D6D26896839}" dt="2020-11-11T15:33:15.267" v="13" actId="20577"/>
        <pc:sldMkLst>
          <pc:docMk/>
          <pc:sldMk cId="930357379" sldId="506"/>
        </pc:sldMkLst>
        <pc:spChg chg="mod">
          <ac:chgData name="Alanna Black" userId="S::anb16c@my.fsu.edu::d0e10aab-1c04-4566-8c01-b67328a00b35" providerId="AD" clId="Web-{039F4D99-F425-AAE7-FEC4-4D6D26896839}" dt="2020-11-11T15:33:15.267" v="13" actId="20577"/>
          <ac:spMkLst>
            <pc:docMk/>
            <pc:sldMk cId="930357379" sldId="506"/>
            <ac:spMk id="7" creationId="{C60C6250-C6BA-470A-B849-CD42B0795921}"/>
          </ac:spMkLst>
        </pc:spChg>
      </pc:sldChg>
      <pc:sldChg chg="modSp">
        <pc:chgData name="Alanna Black" userId="S::anb16c@my.fsu.edu::d0e10aab-1c04-4566-8c01-b67328a00b35" providerId="AD" clId="Web-{039F4D99-F425-AAE7-FEC4-4D6D26896839}" dt="2020-11-11T15:36:09.707" v="79" actId="20577"/>
        <pc:sldMkLst>
          <pc:docMk/>
          <pc:sldMk cId="306622301" sldId="507"/>
        </pc:sldMkLst>
        <pc:spChg chg="mod">
          <ac:chgData name="Alanna Black" userId="S::anb16c@my.fsu.edu::d0e10aab-1c04-4566-8c01-b67328a00b35" providerId="AD" clId="Web-{039F4D99-F425-AAE7-FEC4-4D6D26896839}" dt="2020-11-11T15:36:09.707" v="79" actId="20577"/>
          <ac:spMkLst>
            <pc:docMk/>
            <pc:sldMk cId="306622301" sldId="507"/>
            <ac:spMk id="20" creationId="{737AD6FE-076D-47EB-8851-546CD7479B58}"/>
          </ac:spMkLst>
        </pc:spChg>
      </pc:sldChg>
      <pc:sldChg chg="modSp">
        <pc:chgData name="Alanna Black" userId="S::anb16c@my.fsu.edu::d0e10aab-1c04-4566-8c01-b67328a00b35" providerId="AD" clId="Web-{039F4D99-F425-AAE7-FEC4-4D6D26896839}" dt="2020-11-11T15:34:21.846" v="41" actId="20577"/>
        <pc:sldMkLst>
          <pc:docMk/>
          <pc:sldMk cId="4001742341" sldId="511"/>
        </pc:sldMkLst>
        <pc:spChg chg="mod">
          <ac:chgData name="Alanna Black" userId="S::anb16c@my.fsu.edu::d0e10aab-1c04-4566-8c01-b67328a00b35" providerId="AD" clId="Web-{039F4D99-F425-AAE7-FEC4-4D6D26896839}" dt="2020-11-11T15:34:21.846" v="41" actId="20577"/>
          <ac:spMkLst>
            <pc:docMk/>
            <pc:sldMk cId="4001742341" sldId="511"/>
            <ac:spMk id="20" creationId="{737AD6FE-076D-47EB-8851-546CD7479B58}"/>
          </ac:spMkLst>
        </pc:spChg>
      </pc:sldChg>
      <pc:sldChg chg="modSp">
        <pc:chgData name="Alanna Black" userId="S::anb16c@my.fsu.edu::d0e10aab-1c04-4566-8c01-b67328a00b35" providerId="AD" clId="Web-{039F4D99-F425-AAE7-FEC4-4D6D26896839}" dt="2020-11-11T15:34:32.081" v="45" actId="20577"/>
        <pc:sldMkLst>
          <pc:docMk/>
          <pc:sldMk cId="1165849816" sldId="513"/>
        </pc:sldMkLst>
        <pc:spChg chg="mod">
          <ac:chgData name="Alanna Black" userId="S::anb16c@my.fsu.edu::d0e10aab-1c04-4566-8c01-b67328a00b35" providerId="AD" clId="Web-{039F4D99-F425-AAE7-FEC4-4D6D26896839}" dt="2020-11-11T15:34:32.081" v="45" actId="20577"/>
          <ac:spMkLst>
            <pc:docMk/>
            <pc:sldMk cId="1165849816" sldId="513"/>
            <ac:spMk id="20" creationId="{737AD6FE-076D-47EB-8851-546CD7479B58}"/>
          </ac:spMkLst>
        </pc:spChg>
      </pc:sldChg>
      <pc:sldChg chg="modSp">
        <pc:chgData name="Alanna Black" userId="S::anb16c@my.fsu.edu::d0e10aab-1c04-4566-8c01-b67328a00b35" providerId="AD" clId="Web-{039F4D99-F425-AAE7-FEC4-4D6D26896839}" dt="2020-11-11T15:35:44.941" v="71" actId="20577"/>
        <pc:sldMkLst>
          <pc:docMk/>
          <pc:sldMk cId="1093905645" sldId="516"/>
        </pc:sldMkLst>
        <pc:spChg chg="mod">
          <ac:chgData name="Alanna Black" userId="S::anb16c@my.fsu.edu::d0e10aab-1c04-4566-8c01-b67328a00b35" providerId="AD" clId="Web-{039F4D99-F425-AAE7-FEC4-4D6D26896839}" dt="2020-11-11T15:35:44.941" v="71" actId="20577"/>
          <ac:spMkLst>
            <pc:docMk/>
            <pc:sldMk cId="1093905645" sldId="516"/>
            <ac:spMk id="20" creationId="{737AD6FE-076D-47EB-8851-546CD7479B58}"/>
          </ac:spMkLst>
        </pc:spChg>
      </pc:sldChg>
      <pc:sldChg chg="modSp">
        <pc:chgData name="Alanna Black" userId="S::anb16c@my.fsu.edu::d0e10aab-1c04-4566-8c01-b67328a00b35" providerId="AD" clId="Web-{039F4D99-F425-AAE7-FEC4-4D6D26896839}" dt="2020-11-11T15:32:54.485" v="5" actId="20577"/>
        <pc:sldMkLst>
          <pc:docMk/>
          <pc:sldMk cId="3685337980" sldId="517"/>
        </pc:sldMkLst>
        <pc:spChg chg="mod">
          <ac:chgData name="Alanna Black" userId="S::anb16c@my.fsu.edu::d0e10aab-1c04-4566-8c01-b67328a00b35" providerId="AD" clId="Web-{039F4D99-F425-AAE7-FEC4-4D6D26896839}" dt="2020-11-11T15:32:54.485" v="5" actId="20577"/>
          <ac:spMkLst>
            <pc:docMk/>
            <pc:sldMk cId="3685337980" sldId="517"/>
            <ac:spMk id="48" creationId="{F5C5E9A9-B4B2-49B1-B01A-A8127C114441}"/>
          </ac:spMkLst>
        </pc:spChg>
      </pc:sldChg>
      <pc:sldChg chg="modSp">
        <pc:chgData name="Alanna Black" userId="S::anb16c@my.fsu.edu::d0e10aab-1c04-4566-8c01-b67328a00b35" providerId="AD" clId="Web-{039F4D99-F425-AAE7-FEC4-4D6D26896839}" dt="2020-11-11T15:32:58.892" v="7" actId="20577"/>
        <pc:sldMkLst>
          <pc:docMk/>
          <pc:sldMk cId="2485874521" sldId="518"/>
        </pc:sldMkLst>
        <pc:spChg chg="mod">
          <ac:chgData name="Alanna Black" userId="S::anb16c@my.fsu.edu::d0e10aab-1c04-4566-8c01-b67328a00b35" providerId="AD" clId="Web-{039F4D99-F425-AAE7-FEC4-4D6D26896839}" dt="2020-11-11T15:32:58.892" v="7" actId="20577"/>
          <ac:spMkLst>
            <pc:docMk/>
            <pc:sldMk cId="2485874521" sldId="518"/>
            <ac:spMk id="179" creationId="{82FE64B6-A792-4FB7-A7EE-565ECEC8C00D}"/>
          </ac:spMkLst>
        </pc:spChg>
      </pc:sldChg>
      <pc:sldChg chg="modSp">
        <pc:chgData name="Alanna Black" userId="S::anb16c@my.fsu.edu::d0e10aab-1c04-4566-8c01-b67328a00b35" providerId="AD" clId="Web-{039F4D99-F425-AAE7-FEC4-4D6D26896839}" dt="2020-11-11T15:33:03.532" v="9" actId="20577"/>
        <pc:sldMkLst>
          <pc:docMk/>
          <pc:sldMk cId="2326629647" sldId="519"/>
        </pc:sldMkLst>
        <pc:spChg chg="mod">
          <ac:chgData name="Alanna Black" userId="S::anb16c@my.fsu.edu::d0e10aab-1c04-4566-8c01-b67328a00b35" providerId="AD" clId="Web-{039F4D99-F425-AAE7-FEC4-4D6D26896839}" dt="2020-11-11T15:33:03.532" v="9" actId="20577"/>
          <ac:spMkLst>
            <pc:docMk/>
            <pc:sldMk cId="2326629647" sldId="519"/>
            <ac:spMk id="161" creationId="{3BF6364D-FE49-4211-971B-FB543228F913}"/>
          </ac:spMkLst>
        </pc:spChg>
      </pc:sldChg>
      <pc:sldChg chg="modSp">
        <pc:chgData name="Alanna Black" userId="S::anb16c@my.fsu.edu::d0e10aab-1c04-4566-8c01-b67328a00b35" providerId="AD" clId="Web-{039F4D99-F425-AAE7-FEC4-4D6D26896839}" dt="2020-11-11T15:34:38.456" v="47" actId="20577"/>
        <pc:sldMkLst>
          <pc:docMk/>
          <pc:sldMk cId="3969807541" sldId="529"/>
        </pc:sldMkLst>
        <pc:spChg chg="mod">
          <ac:chgData name="Alanna Black" userId="S::anb16c@my.fsu.edu::d0e10aab-1c04-4566-8c01-b67328a00b35" providerId="AD" clId="Web-{039F4D99-F425-AAE7-FEC4-4D6D26896839}" dt="2020-11-11T15:34:38.456" v="47" actId="20577"/>
          <ac:spMkLst>
            <pc:docMk/>
            <pc:sldMk cId="3969807541" sldId="529"/>
            <ac:spMk id="20" creationId="{737AD6FE-076D-47EB-8851-546CD7479B58}"/>
          </ac:spMkLst>
        </pc:spChg>
      </pc:sldChg>
    </pc:docChg>
  </pc:docChgLst>
  <pc:docChgLst>
    <pc:chgData name="Ryker Mullinix" userId="S::rwm18c@my.fsu.edu::be1521ac-268d-4f83-bd64-6a4a6b7cde4b" providerId="AD" clId="Web-{0B033D92-B993-5A99-3C68-0950E8251D75}"/>
    <pc:docChg chg="addSld delSld modSld modSection">
      <pc:chgData name="Ryker Mullinix" userId="S::rwm18c@my.fsu.edu::be1521ac-268d-4f83-bd64-6a4a6b7cde4b" providerId="AD" clId="Web-{0B033D92-B993-5A99-3C68-0950E8251D75}" dt="2020-11-11T00:49:39.870" v="68" actId="20577"/>
      <pc:docMkLst>
        <pc:docMk/>
      </pc:docMkLst>
      <pc:sldChg chg="del">
        <pc:chgData name="Ryker Mullinix" userId="S::rwm18c@my.fsu.edu::be1521ac-268d-4f83-bd64-6a4a6b7cde4b" providerId="AD" clId="Web-{0B033D92-B993-5A99-3C68-0950E8251D75}" dt="2020-11-11T00:38:24.768" v="12"/>
        <pc:sldMkLst>
          <pc:docMk/>
          <pc:sldMk cId="2689853738" sldId="522"/>
        </pc:sldMkLst>
      </pc:sldChg>
      <pc:sldChg chg="modSp new">
        <pc:chgData name="Ryker Mullinix" userId="S::rwm18c@my.fsu.edu::be1521ac-268d-4f83-bd64-6a4a6b7cde4b" providerId="AD" clId="Web-{0B033D92-B993-5A99-3C68-0950E8251D75}" dt="2020-11-11T00:49:39.870" v="67" actId="20577"/>
        <pc:sldMkLst>
          <pc:docMk/>
          <pc:sldMk cId="2840992171" sldId="526"/>
        </pc:sldMkLst>
        <pc:spChg chg="mod">
          <ac:chgData name="Ryker Mullinix" userId="S::rwm18c@my.fsu.edu::be1521ac-268d-4f83-bd64-6a4a6b7cde4b" providerId="AD" clId="Web-{0B033D92-B993-5A99-3C68-0950E8251D75}" dt="2020-11-11T00:38:17.783" v="11" actId="20577"/>
          <ac:spMkLst>
            <pc:docMk/>
            <pc:sldMk cId="2840992171" sldId="526"/>
            <ac:spMk id="2" creationId="{7882C669-0047-4803-A225-2A0AE378F38B}"/>
          </ac:spMkLst>
        </pc:spChg>
        <pc:spChg chg="mod">
          <ac:chgData name="Ryker Mullinix" userId="S::rwm18c@my.fsu.edu::be1521ac-268d-4f83-bd64-6a4a6b7cde4b" providerId="AD" clId="Web-{0B033D92-B993-5A99-3C68-0950E8251D75}" dt="2020-11-11T00:49:39.870" v="67" actId="20577"/>
          <ac:spMkLst>
            <pc:docMk/>
            <pc:sldMk cId="2840992171" sldId="526"/>
            <ac:spMk id="3" creationId="{0120414C-51FB-473A-BC4A-779715D3159B}"/>
          </ac:spMkLst>
        </pc:spChg>
      </pc:sldChg>
    </pc:docChg>
  </pc:docChgLst>
  <pc:docChgLst>
    <pc:chgData name="Christina Morrow" userId="S::cjm18bn@my.fsu.edu::43989237-7c22-4017-8756-22442f7f3983" providerId="AD" clId="Web-{BF6D662B-26B4-711D-B2DA-F51F5DF29045}"/>
    <pc:docChg chg="modSld">
      <pc:chgData name="Christina Morrow" userId="S::cjm18bn@my.fsu.edu::43989237-7c22-4017-8756-22442f7f3983" providerId="AD" clId="Web-{BF6D662B-26B4-711D-B2DA-F51F5DF29045}" dt="2020-11-18T01:54:25.754" v="7" actId="1076"/>
      <pc:docMkLst>
        <pc:docMk/>
      </pc:docMkLst>
      <pc:sldChg chg="addSp delSp modSp">
        <pc:chgData name="Christina Morrow" userId="S::cjm18bn@my.fsu.edu::43989237-7c22-4017-8756-22442f7f3983" providerId="AD" clId="Web-{BF6D662B-26B4-711D-B2DA-F51F5DF29045}" dt="2020-11-18T01:54:25.754" v="7" actId="1076"/>
        <pc:sldMkLst>
          <pc:docMk/>
          <pc:sldMk cId="31714910" sldId="557"/>
        </pc:sldMkLst>
        <pc:spChg chg="mod">
          <ac:chgData name="Christina Morrow" userId="S::cjm18bn@my.fsu.edu::43989237-7c22-4017-8756-22442f7f3983" providerId="AD" clId="Web-{BF6D662B-26B4-711D-B2DA-F51F5DF29045}" dt="2020-11-18T01:54:12.473" v="3" actId="1076"/>
          <ac:spMkLst>
            <pc:docMk/>
            <pc:sldMk cId="31714910" sldId="557"/>
            <ac:spMk id="2" creationId="{152A794D-0FE0-4E93-A8AB-753E11A49276}"/>
          </ac:spMkLst>
        </pc:spChg>
        <pc:picChg chg="mod">
          <ac:chgData name="Christina Morrow" userId="S::cjm18bn@my.fsu.edu::43989237-7c22-4017-8756-22442f7f3983" providerId="AD" clId="Web-{BF6D662B-26B4-711D-B2DA-F51F5DF29045}" dt="2020-11-18T01:54:25.754" v="7" actId="1076"/>
          <ac:picMkLst>
            <pc:docMk/>
            <pc:sldMk cId="31714910" sldId="557"/>
            <ac:picMk id="9" creationId="{1800322B-7A27-4899-810B-6A968971B93D}"/>
          </ac:picMkLst>
        </pc:picChg>
        <pc:inkChg chg="add del">
          <ac:chgData name="Christina Morrow" userId="S::cjm18bn@my.fsu.edu::43989237-7c22-4017-8756-22442f7f3983" providerId="AD" clId="Web-{BF6D662B-26B4-711D-B2DA-F51F5DF29045}" dt="2020-11-18T01:53:38.535" v="1"/>
          <ac:inkMkLst>
            <pc:docMk/>
            <pc:sldMk cId="31714910" sldId="557"/>
            <ac:inkMk id="8" creationId="{7AA5BB2E-575F-4026-8411-1038898C71FC}"/>
          </ac:inkMkLst>
        </pc:inkChg>
      </pc:sldChg>
    </pc:docChg>
  </pc:docChgLst>
  <pc:docChgLst>
    <pc:chgData name="Ryker Mullinix" userId="S::rwm18c@my.fsu.edu::be1521ac-268d-4f83-bd64-6a4a6b7cde4b" providerId="AD" clId="Web-{A4D18213-5747-FCA9-861D-11E24EDB4862}"/>
    <pc:docChg chg="modSld">
      <pc:chgData name="Ryker Mullinix" userId="S::rwm18c@my.fsu.edu::be1521ac-268d-4f83-bd64-6a4a6b7cde4b" providerId="AD" clId="Web-{A4D18213-5747-FCA9-861D-11E24EDB4862}" dt="2020-11-11T23:49:15.813" v="5" actId="20577"/>
      <pc:docMkLst>
        <pc:docMk/>
      </pc:docMkLst>
      <pc:sldChg chg="modSp">
        <pc:chgData name="Ryker Mullinix" userId="S::rwm18c@my.fsu.edu::be1521ac-268d-4f83-bd64-6a4a6b7cde4b" providerId="AD" clId="Web-{A4D18213-5747-FCA9-861D-11E24EDB4862}" dt="2020-11-11T23:48:26.953" v="0" actId="20577"/>
        <pc:sldMkLst>
          <pc:docMk/>
          <pc:sldMk cId="3831810611" sldId="290"/>
        </pc:sldMkLst>
        <pc:spChg chg="mod">
          <ac:chgData name="Ryker Mullinix" userId="S::rwm18c@my.fsu.edu::be1521ac-268d-4f83-bd64-6a4a6b7cde4b" providerId="AD" clId="Web-{A4D18213-5747-FCA9-861D-11E24EDB4862}" dt="2020-11-11T23:48:26.953" v="0" actId="20577"/>
          <ac:spMkLst>
            <pc:docMk/>
            <pc:sldMk cId="3831810611" sldId="290"/>
            <ac:spMk id="3" creationId="{D8997113-0285-436F-9DB1-88FCA6B92086}"/>
          </ac:spMkLst>
        </pc:spChg>
      </pc:sldChg>
      <pc:sldChg chg="modSp">
        <pc:chgData name="Ryker Mullinix" userId="S::rwm18c@my.fsu.edu::be1521ac-268d-4f83-bd64-6a4a6b7cde4b" providerId="AD" clId="Web-{A4D18213-5747-FCA9-861D-11E24EDB4862}" dt="2020-11-11T23:49:07.547" v="3" actId="20577"/>
        <pc:sldMkLst>
          <pc:docMk/>
          <pc:sldMk cId="320455928" sldId="532"/>
        </pc:sldMkLst>
        <pc:spChg chg="mod">
          <ac:chgData name="Ryker Mullinix" userId="S::rwm18c@my.fsu.edu::be1521ac-268d-4f83-bd64-6a4a6b7cde4b" providerId="AD" clId="Web-{A4D18213-5747-FCA9-861D-11E24EDB4862}" dt="2020-11-11T23:49:07.547" v="3" actId="20577"/>
          <ac:spMkLst>
            <pc:docMk/>
            <pc:sldMk cId="320455928" sldId="532"/>
            <ac:spMk id="3" creationId="{7C535CB7-5426-4982-A2AC-839CA6F93C88}"/>
          </ac:spMkLst>
        </pc:spChg>
      </pc:sldChg>
    </pc:docChg>
  </pc:docChgLst>
  <pc:docChgLst>
    <pc:chgData name="Ryker Mullinix" userId="S::rwm18c@my.fsu.edu::be1521ac-268d-4f83-bd64-6a4a6b7cde4b" providerId="AD" clId="Web-{330519C7-4EA1-FD73-0074-2AF64344F664}"/>
    <pc:docChg chg="modSld">
      <pc:chgData name="Ryker Mullinix" userId="S::rwm18c@my.fsu.edu::be1521ac-268d-4f83-bd64-6a4a6b7cde4b" providerId="AD" clId="Web-{330519C7-4EA1-FD73-0074-2AF64344F664}" dt="2020-11-11T01:22:19.834" v="49" actId="20577"/>
      <pc:docMkLst>
        <pc:docMk/>
      </pc:docMkLst>
      <pc:sldChg chg="modSp">
        <pc:chgData name="Ryker Mullinix" userId="S::rwm18c@my.fsu.edu::be1521ac-268d-4f83-bd64-6a4a6b7cde4b" providerId="AD" clId="Web-{330519C7-4EA1-FD73-0074-2AF64344F664}" dt="2020-11-11T01:22:04.208" v="38" actId="20577"/>
        <pc:sldMkLst>
          <pc:docMk/>
          <pc:sldMk cId="2558302979" sldId="423"/>
        </pc:sldMkLst>
        <pc:spChg chg="mod">
          <ac:chgData name="Ryker Mullinix" userId="S::rwm18c@my.fsu.edu::be1521ac-268d-4f83-bd64-6a4a6b7cde4b" providerId="AD" clId="Web-{330519C7-4EA1-FD73-0074-2AF64344F664}" dt="2020-11-11T01:19:46.267" v="8"/>
          <ac:spMkLst>
            <pc:docMk/>
            <pc:sldMk cId="2558302979" sldId="423"/>
            <ac:spMk id="17" creationId="{5C649DA7-C66D-48A2-9554-997D6D756513}"/>
          </ac:spMkLst>
        </pc:spChg>
        <pc:spChg chg="mod">
          <ac:chgData name="Ryker Mullinix" userId="S::rwm18c@my.fsu.edu::be1521ac-268d-4f83-bd64-6a4a6b7cde4b" providerId="AD" clId="Web-{330519C7-4EA1-FD73-0074-2AF64344F664}" dt="2020-11-11T01:22:04.208" v="38" actId="20577"/>
          <ac:spMkLst>
            <pc:docMk/>
            <pc:sldMk cId="2558302979" sldId="423"/>
            <ac:spMk id="18" creationId="{E20BA6BB-63A5-4536-B1F1-2F95044B292F}"/>
          </ac:spMkLst>
        </pc:spChg>
      </pc:sldChg>
      <pc:sldChg chg="modSp">
        <pc:chgData name="Ryker Mullinix" userId="S::rwm18c@my.fsu.edu::be1521ac-268d-4f83-bd64-6a4a6b7cde4b" providerId="AD" clId="Web-{330519C7-4EA1-FD73-0074-2AF64344F664}" dt="2020-11-11T01:22:14.083" v="44" actId="20577"/>
        <pc:sldMkLst>
          <pc:docMk/>
          <pc:sldMk cId="2977163061" sldId="468"/>
        </pc:sldMkLst>
        <pc:spChg chg="mod">
          <ac:chgData name="Ryker Mullinix" userId="S::rwm18c@my.fsu.edu::be1521ac-268d-4f83-bd64-6a4a6b7cde4b" providerId="AD" clId="Web-{330519C7-4EA1-FD73-0074-2AF64344F664}" dt="2020-11-11T01:22:14.083" v="44" actId="20577"/>
          <ac:spMkLst>
            <pc:docMk/>
            <pc:sldMk cId="2977163061" sldId="468"/>
            <ac:spMk id="18" creationId="{E20BA6BB-63A5-4536-B1F1-2F95044B292F}"/>
          </ac:spMkLst>
        </pc:spChg>
      </pc:sldChg>
      <pc:sldChg chg="modSp">
        <pc:chgData name="Ryker Mullinix" userId="S::rwm18c@my.fsu.edu::be1521ac-268d-4f83-bd64-6a4a6b7cde4b" providerId="AD" clId="Web-{330519C7-4EA1-FD73-0074-2AF64344F664}" dt="2020-11-11T01:22:19.834" v="49" actId="20577"/>
        <pc:sldMkLst>
          <pc:docMk/>
          <pc:sldMk cId="805924338" sldId="469"/>
        </pc:sldMkLst>
        <pc:spChg chg="mod">
          <ac:chgData name="Ryker Mullinix" userId="S::rwm18c@my.fsu.edu::be1521ac-268d-4f83-bd64-6a4a6b7cde4b" providerId="AD" clId="Web-{330519C7-4EA1-FD73-0074-2AF64344F664}" dt="2020-11-11T01:22:19.834" v="49" actId="20577"/>
          <ac:spMkLst>
            <pc:docMk/>
            <pc:sldMk cId="805924338" sldId="469"/>
            <ac:spMk id="18" creationId="{E20BA6BB-63A5-4536-B1F1-2F95044B292F}"/>
          </ac:spMkLst>
        </pc:spChg>
      </pc:sldChg>
    </pc:docChg>
  </pc:docChgLst>
  <pc:docChgLst>
    <pc:chgData name="Alanna Black" userId="S::anb16c@my.fsu.edu::d0e10aab-1c04-4566-8c01-b67328a00b35" providerId="AD" clId="Web-{3A53DCD3-AD04-A77F-D885-16569175F517}"/>
    <pc:docChg chg="modSld">
      <pc:chgData name="Alanna Black" userId="S::anb16c@my.fsu.edu::d0e10aab-1c04-4566-8c01-b67328a00b35" providerId="AD" clId="Web-{3A53DCD3-AD04-A77F-D885-16569175F517}" dt="2020-11-11T01:54:15.313" v="22"/>
      <pc:docMkLst>
        <pc:docMk/>
      </pc:docMkLst>
      <pc:sldChg chg="addSp delSp modSp">
        <pc:chgData name="Alanna Black" userId="S::anb16c@my.fsu.edu::d0e10aab-1c04-4566-8c01-b67328a00b35" providerId="AD" clId="Web-{3A53DCD3-AD04-A77F-D885-16569175F517}" dt="2020-11-11T01:54:15.313" v="22"/>
        <pc:sldMkLst>
          <pc:docMk/>
          <pc:sldMk cId="1550533033" sldId="374"/>
        </pc:sldMkLst>
        <pc:spChg chg="del">
          <ac:chgData name="Alanna Black" userId="S::anb16c@my.fsu.edu::d0e10aab-1c04-4566-8c01-b67328a00b35" providerId="AD" clId="Web-{3A53DCD3-AD04-A77F-D885-16569175F517}" dt="2020-11-11T01:54:01.954" v="11"/>
          <ac:spMkLst>
            <pc:docMk/>
            <pc:sldMk cId="1550533033" sldId="374"/>
            <ac:spMk id="550" creationId="{1FB7766D-5C1B-40AF-AC93-4D27AE97727A}"/>
          </ac:spMkLst>
        </pc:spChg>
        <pc:spChg chg="del">
          <ac:chgData name="Alanna Black" userId="S::anb16c@my.fsu.edu::d0e10aab-1c04-4566-8c01-b67328a00b35" providerId="AD" clId="Web-{3A53DCD3-AD04-A77F-D885-16569175F517}" dt="2020-11-11T01:54:03.001" v="12"/>
          <ac:spMkLst>
            <pc:docMk/>
            <pc:sldMk cId="1550533033" sldId="374"/>
            <ac:spMk id="554" creationId="{5B7B3FA5-BA17-4596-B122-51E8E36FFE06}"/>
          </ac:spMkLst>
        </pc:spChg>
        <pc:spChg chg="del">
          <ac:chgData name="Alanna Black" userId="S::anb16c@my.fsu.edu::d0e10aab-1c04-4566-8c01-b67328a00b35" providerId="AD" clId="Web-{3A53DCD3-AD04-A77F-D885-16569175F517}" dt="2020-11-11T01:54:05.719" v="13"/>
          <ac:spMkLst>
            <pc:docMk/>
            <pc:sldMk cId="1550533033" sldId="374"/>
            <ac:spMk id="556" creationId="{54BC503E-A069-4233-863F-F77B60C1C118}"/>
          </ac:spMkLst>
        </pc:spChg>
        <pc:spChg chg="del">
          <ac:chgData name="Alanna Black" userId="S::anb16c@my.fsu.edu::d0e10aab-1c04-4566-8c01-b67328a00b35" providerId="AD" clId="Web-{3A53DCD3-AD04-A77F-D885-16569175F517}" dt="2020-11-11T01:54:07.048" v="14"/>
          <ac:spMkLst>
            <pc:docMk/>
            <pc:sldMk cId="1550533033" sldId="374"/>
            <ac:spMk id="558" creationId="{B0EF920F-9727-4F79-B1CA-A2583DB773E6}"/>
          </ac:spMkLst>
        </pc:spChg>
        <pc:spChg chg="del">
          <ac:chgData name="Alanna Black" userId="S::anb16c@my.fsu.edu::d0e10aab-1c04-4566-8c01-b67328a00b35" providerId="AD" clId="Web-{3A53DCD3-AD04-A77F-D885-16569175F517}" dt="2020-11-11T01:54:08.110" v="15"/>
          <ac:spMkLst>
            <pc:docMk/>
            <pc:sldMk cId="1550533033" sldId="374"/>
            <ac:spMk id="560" creationId="{54B4A646-7A83-4918-9091-0CEFFD750D5C}"/>
          </ac:spMkLst>
        </pc:spChg>
        <pc:spChg chg="del">
          <ac:chgData name="Alanna Black" userId="S::anb16c@my.fsu.edu::d0e10aab-1c04-4566-8c01-b67328a00b35" providerId="AD" clId="Web-{3A53DCD3-AD04-A77F-D885-16569175F517}" dt="2020-11-11T01:54:09.329" v="16"/>
          <ac:spMkLst>
            <pc:docMk/>
            <pc:sldMk cId="1550533033" sldId="374"/>
            <ac:spMk id="562" creationId="{B7768E37-18CC-451F-ABD4-5925DB08B8C7}"/>
          </ac:spMkLst>
        </pc:spChg>
        <pc:spChg chg="del">
          <ac:chgData name="Alanna Black" userId="S::anb16c@my.fsu.edu::d0e10aab-1c04-4566-8c01-b67328a00b35" providerId="AD" clId="Web-{3A53DCD3-AD04-A77F-D885-16569175F517}" dt="2020-11-11T01:54:10.766" v="17"/>
          <ac:spMkLst>
            <pc:docMk/>
            <pc:sldMk cId="1550533033" sldId="374"/>
            <ac:spMk id="564" creationId="{E6E84CE7-6B03-46F8-AB04-D39F8EDC96D3}"/>
          </ac:spMkLst>
        </pc:spChg>
        <pc:spChg chg="del">
          <ac:chgData name="Alanna Black" userId="S::anb16c@my.fsu.edu::d0e10aab-1c04-4566-8c01-b67328a00b35" providerId="AD" clId="Web-{3A53DCD3-AD04-A77F-D885-16569175F517}" dt="2020-11-11T01:54:11.860" v="18"/>
          <ac:spMkLst>
            <pc:docMk/>
            <pc:sldMk cId="1550533033" sldId="374"/>
            <ac:spMk id="566" creationId="{BC6F2949-ED3C-434F-A35F-BF3ED86A9E05}"/>
          </ac:spMkLst>
        </pc:spChg>
        <pc:spChg chg="del">
          <ac:chgData name="Alanna Black" userId="S::anb16c@my.fsu.edu::d0e10aab-1c04-4566-8c01-b67328a00b35" providerId="AD" clId="Web-{3A53DCD3-AD04-A77F-D885-16569175F517}" dt="2020-11-11T01:54:12.720" v="19"/>
          <ac:spMkLst>
            <pc:docMk/>
            <pc:sldMk cId="1550533033" sldId="374"/>
            <ac:spMk id="568" creationId="{D495377A-233E-4FB3-A502-5E06BE07F7E6}"/>
          </ac:spMkLst>
        </pc:spChg>
        <pc:spChg chg="del">
          <ac:chgData name="Alanna Black" userId="S::anb16c@my.fsu.edu::d0e10aab-1c04-4566-8c01-b67328a00b35" providerId="AD" clId="Web-{3A53DCD3-AD04-A77F-D885-16569175F517}" dt="2020-11-11T01:54:13.329" v="20"/>
          <ac:spMkLst>
            <pc:docMk/>
            <pc:sldMk cId="1550533033" sldId="374"/>
            <ac:spMk id="570" creationId="{E0DF80E0-18D2-4BFE-B50A-969DC1D8D19B}"/>
          </ac:spMkLst>
        </pc:spChg>
        <pc:spChg chg="del">
          <ac:chgData name="Alanna Black" userId="S::anb16c@my.fsu.edu::d0e10aab-1c04-4566-8c01-b67328a00b35" providerId="AD" clId="Web-{3A53DCD3-AD04-A77F-D885-16569175F517}" dt="2020-11-11T01:54:14.266" v="21"/>
          <ac:spMkLst>
            <pc:docMk/>
            <pc:sldMk cId="1550533033" sldId="374"/>
            <ac:spMk id="572" creationId="{6FB56C89-3F9C-4803-8369-93C3275A1043}"/>
          </ac:spMkLst>
        </pc:spChg>
        <pc:spChg chg="del">
          <ac:chgData name="Alanna Black" userId="S::anb16c@my.fsu.edu::d0e10aab-1c04-4566-8c01-b67328a00b35" providerId="AD" clId="Web-{3A53DCD3-AD04-A77F-D885-16569175F517}" dt="2020-11-11T01:54:15.313" v="22"/>
          <ac:spMkLst>
            <pc:docMk/>
            <pc:sldMk cId="1550533033" sldId="374"/>
            <ac:spMk id="574" creationId="{BB1006CE-8824-493D-9E82-1FDCA3A68D7F}"/>
          </ac:spMkLst>
        </pc:spChg>
        <pc:spChg chg="del">
          <ac:chgData name="Alanna Black" userId="S::anb16c@my.fsu.edu::d0e10aab-1c04-4566-8c01-b67328a00b35" providerId="AD" clId="Web-{3A53DCD3-AD04-A77F-D885-16569175F517}" dt="2020-11-11T01:54:00.266" v="10"/>
          <ac:spMkLst>
            <pc:docMk/>
            <pc:sldMk cId="1550533033" sldId="374"/>
            <ac:spMk id="576" creationId="{903E3D19-C2B6-4BE0-AF91-FFC603F6BE2E}"/>
          </ac:spMkLst>
        </pc:spChg>
        <pc:picChg chg="add mod">
          <ac:chgData name="Alanna Black" userId="S::anb16c@my.fsu.edu::d0e10aab-1c04-4566-8c01-b67328a00b35" providerId="AD" clId="Web-{3A53DCD3-AD04-A77F-D885-16569175F517}" dt="2020-11-11T01:53:38.344" v="9" actId="1076"/>
          <ac:picMkLst>
            <pc:docMk/>
            <pc:sldMk cId="1550533033" sldId="374"/>
            <ac:picMk id="2" creationId="{B2B4AFCC-DA1C-4070-B7D3-135B9D8CAF12}"/>
          </ac:picMkLst>
        </pc:picChg>
      </pc:sldChg>
      <pc:sldChg chg="modNotes">
        <pc:chgData name="Alanna Black" userId="S::anb16c@my.fsu.edu::d0e10aab-1c04-4566-8c01-b67328a00b35" providerId="AD" clId="Web-{3A53DCD3-AD04-A77F-D885-16569175F517}" dt="2020-11-11T00:00:58.406" v="5"/>
        <pc:sldMkLst>
          <pc:docMk/>
          <pc:sldMk cId="2935929472" sldId="450"/>
        </pc:sldMkLst>
      </pc:sldChg>
    </pc:docChg>
  </pc:docChgLst>
  <pc:docChgLst>
    <pc:chgData name="Ryker Mullinix" userId="S::rwm18c@my.fsu.edu::be1521ac-268d-4f83-bd64-6a4a6b7cde4b" providerId="AD" clId="Web-{65937482-4E11-0E25-6ED9-A630C7C5DF37}"/>
    <pc:docChg chg="modSld">
      <pc:chgData name="Ryker Mullinix" userId="S::rwm18c@my.fsu.edu::be1521ac-268d-4f83-bd64-6a4a6b7cde4b" providerId="AD" clId="Web-{65937482-4E11-0E25-6ED9-A630C7C5DF37}" dt="2020-11-10T23:58:42.201" v="41" actId="20577"/>
      <pc:docMkLst>
        <pc:docMk/>
      </pc:docMkLst>
      <pc:sldChg chg="modSp addAnim delAnim">
        <pc:chgData name="Ryker Mullinix" userId="S::rwm18c@my.fsu.edu::be1521ac-268d-4f83-bd64-6a4a6b7cde4b" providerId="AD" clId="Web-{65937482-4E11-0E25-6ED9-A630C7C5DF37}" dt="2020-11-10T23:58:42.201" v="41" actId="20577"/>
        <pc:sldMkLst>
          <pc:docMk/>
          <pc:sldMk cId="2935929472" sldId="450"/>
        </pc:sldMkLst>
        <pc:spChg chg="mod">
          <ac:chgData name="Ryker Mullinix" userId="S::rwm18c@my.fsu.edu::be1521ac-268d-4f83-bd64-6a4a6b7cde4b" providerId="AD" clId="Web-{65937482-4E11-0E25-6ED9-A630C7C5DF37}" dt="2020-11-10T23:58:42.201" v="41" actId="20577"/>
          <ac:spMkLst>
            <pc:docMk/>
            <pc:sldMk cId="2935929472" sldId="450"/>
            <ac:spMk id="10" creationId="{6CC581DE-D87E-46E2-8792-B86E2A1E5AB3}"/>
          </ac:spMkLst>
        </pc:spChg>
      </pc:sldChg>
    </pc:docChg>
  </pc:docChgLst>
  <pc:docChgLst>
    <pc:chgData name="Christina Morrow" userId="43989237-7c22-4017-8756-22442f7f3983" providerId="ADAL" clId="{1D660112-B133-4B74-A60E-C66F50540F8D}"/>
    <pc:docChg chg="undo redo custSel addSld delSld modSld sldOrd addMainMaster delMainMaster modMainMaster modSection">
      <pc:chgData name="Christina Morrow" userId="43989237-7c22-4017-8756-22442f7f3983" providerId="ADAL" clId="{1D660112-B133-4B74-A60E-C66F50540F8D}" dt="2020-11-19T17:31:21.848" v="11481" actId="1076"/>
      <pc:docMkLst>
        <pc:docMk/>
      </pc:docMkLst>
      <pc:sldChg chg="modSp mod">
        <pc:chgData name="Christina Morrow" userId="43989237-7c22-4017-8756-22442f7f3983" providerId="ADAL" clId="{1D660112-B133-4B74-A60E-C66F50540F8D}" dt="2020-11-18T14:18:40.505" v="9838" actId="1076"/>
        <pc:sldMkLst>
          <pc:docMk/>
          <pc:sldMk cId="3831810611" sldId="290"/>
        </pc:sldMkLst>
        <pc:spChg chg="mod">
          <ac:chgData name="Christina Morrow" userId="43989237-7c22-4017-8756-22442f7f3983" providerId="ADAL" clId="{1D660112-B133-4B74-A60E-C66F50540F8D}" dt="2020-11-12T13:25:40.213" v="8117" actId="1076"/>
          <ac:spMkLst>
            <pc:docMk/>
            <pc:sldMk cId="3831810611" sldId="290"/>
            <ac:spMk id="3" creationId="{D8997113-0285-436F-9DB1-88FCA6B92086}"/>
          </ac:spMkLst>
        </pc:spChg>
        <pc:picChg chg="mod">
          <ac:chgData name="Christina Morrow" userId="43989237-7c22-4017-8756-22442f7f3983" providerId="ADAL" clId="{1D660112-B133-4B74-A60E-C66F50540F8D}" dt="2020-11-18T14:18:40.505" v="9838" actId="1076"/>
          <ac:picMkLst>
            <pc:docMk/>
            <pc:sldMk cId="3831810611" sldId="290"/>
            <ac:picMk id="7" creationId="{5BC48E43-2AA1-430B-AF90-2D3DBFD5B67E}"/>
          </ac:picMkLst>
        </pc:picChg>
      </pc:sldChg>
      <pc:sldChg chg="modSp mod">
        <pc:chgData name="Christina Morrow" userId="43989237-7c22-4017-8756-22442f7f3983" providerId="ADAL" clId="{1D660112-B133-4B74-A60E-C66F50540F8D}" dt="2020-11-11T02:57:40.104" v="1220" actId="20577"/>
        <pc:sldMkLst>
          <pc:docMk/>
          <pc:sldMk cId="101264420" sldId="343"/>
        </pc:sldMkLst>
        <pc:spChg chg="mod">
          <ac:chgData name="Christina Morrow" userId="43989237-7c22-4017-8756-22442f7f3983" providerId="ADAL" clId="{1D660112-B133-4B74-A60E-C66F50540F8D}" dt="2020-11-11T02:57:40.104" v="1220" actId="20577"/>
          <ac:spMkLst>
            <pc:docMk/>
            <pc:sldMk cId="101264420" sldId="343"/>
            <ac:spMk id="78" creationId="{D9BE49D8-438D-4701-8426-58CD7D4E0C81}"/>
          </ac:spMkLst>
        </pc:spChg>
      </pc:sldChg>
      <pc:sldChg chg="addSp delSp modSp del mod modShow modNotesTx">
        <pc:chgData name="Christina Morrow" userId="43989237-7c22-4017-8756-22442f7f3983" providerId="ADAL" clId="{1D660112-B133-4B74-A60E-C66F50540F8D}" dt="2020-11-12T22:01:32.362" v="8426" actId="47"/>
        <pc:sldMkLst>
          <pc:docMk/>
          <pc:sldMk cId="1507022529" sldId="350"/>
        </pc:sldMkLst>
        <pc:spChg chg="del mod">
          <ac:chgData name="Christina Morrow" userId="43989237-7c22-4017-8756-22442f7f3983" providerId="ADAL" clId="{1D660112-B133-4B74-A60E-C66F50540F8D}" dt="2020-11-11T17:29:50.511" v="7056" actId="478"/>
          <ac:spMkLst>
            <pc:docMk/>
            <pc:sldMk cId="1507022529" sldId="350"/>
            <ac:spMk id="2" creationId="{594AA2EA-CA71-469D-9751-C72A10393805}"/>
          </ac:spMkLst>
        </pc:spChg>
        <pc:spChg chg="del mod">
          <ac:chgData name="Christina Morrow" userId="43989237-7c22-4017-8756-22442f7f3983" providerId="ADAL" clId="{1D660112-B133-4B74-A60E-C66F50540F8D}" dt="2020-11-11T16:35:53.690" v="6704" actId="478"/>
          <ac:spMkLst>
            <pc:docMk/>
            <pc:sldMk cId="1507022529" sldId="350"/>
            <ac:spMk id="3" creationId="{7C535CB7-5426-4982-A2AC-839CA6F93C88}"/>
          </ac:spMkLst>
        </pc:spChg>
        <pc:spChg chg="add mod">
          <ac:chgData name="Christina Morrow" userId="43989237-7c22-4017-8756-22442f7f3983" providerId="ADAL" clId="{1D660112-B133-4B74-A60E-C66F50540F8D}" dt="2020-11-11T19:06:01.053" v="7393" actId="1076"/>
          <ac:spMkLst>
            <pc:docMk/>
            <pc:sldMk cId="1507022529" sldId="350"/>
            <ac:spMk id="5" creationId="{9885DA06-2A52-404F-B39A-C4C6F5DE768D}"/>
          </ac:spMkLst>
        </pc:spChg>
        <pc:spChg chg="mod">
          <ac:chgData name="Christina Morrow" userId="43989237-7c22-4017-8756-22442f7f3983" providerId="ADAL" clId="{1D660112-B133-4B74-A60E-C66F50540F8D}" dt="2020-11-11T19:59:42.167" v="7902" actId="1076"/>
          <ac:spMkLst>
            <pc:docMk/>
            <pc:sldMk cId="1507022529" sldId="350"/>
            <ac:spMk id="6" creationId="{E01C233E-CA6B-4ACA-A4AF-F3B1EADD03E1}"/>
          </ac:spMkLst>
        </pc:spChg>
        <pc:spChg chg="add mod">
          <ac:chgData name="Christina Morrow" userId="43989237-7c22-4017-8756-22442f7f3983" providerId="ADAL" clId="{1D660112-B133-4B74-A60E-C66F50540F8D}" dt="2020-11-11T19:05:52.252" v="7392" actId="1076"/>
          <ac:spMkLst>
            <pc:docMk/>
            <pc:sldMk cId="1507022529" sldId="350"/>
            <ac:spMk id="8" creationId="{431FEC33-3098-4981-8E90-086FFCC0A18F}"/>
          </ac:spMkLst>
        </pc:spChg>
        <pc:spChg chg="add mod">
          <ac:chgData name="Christina Morrow" userId="43989237-7c22-4017-8756-22442f7f3983" providerId="ADAL" clId="{1D660112-B133-4B74-A60E-C66F50540F8D}" dt="2020-11-11T19:05:52.252" v="7392" actId="1076"/>
          <ac:spMkLst>
            <pc:docMk/>
            <pc:sldMk cId="1507022529" sldId="350"/>
            <ac:spMk id="9" creationId="{70BDF24D-FE19-4516-8187-457D8E7CA864}"/>
          </ac:spMkLst>
        </pc:spChg>
        <pc:spChg chg="add del mod">
          <ac:chgData name="Christina Morrow" userId="43989237-7c22-4017-8756-22442f7f3983" providerId="ADAL" clId="{1D660112-B133-4B74-A60E-C66F50540F8D}" dt="2020-11-11T16:35:51.687" v="6702" actId="478"/>
          <ac:spMkLst>
            <pc:docMk/>
            <pc:sldMk cId="1507022529" sldId="350"/>
            <ac:spMk id="10" creationId="{2627E483-5450-4A05-84C2-FE63E6C404C1}"/>
          </ac:spMkLst>
        </pc:spChg>
        <pc:spChg chg="add mod">
          <ac:chgData name="Christina Morrow" userId="43989237-7c22-4017-8756-22442f7f3983" providerId="ADAL" clId="{1D660112-B133-4B74-A60E-C66F50540F8D}" dt="2020-11-11T19:05:52.252" v="7392" actId="1076"/>
          <ac:spMkLst>
            <pc:docMk/>
            <pc:sldMk cId="1507022529" sldId="350"/>
            <ac:spMk id="11" creationId="{0BBB0849-CC26-41F8-80CA-34CC198069E7}"/>
          </ac:spMkLst>
        </pc:spChg>
        <pc:spChg chg="add mod">
          <ac:chgData name="Christina Morrow" userId="43989237-7c22-4017-8756-22442f7f3983" providerId="ADAL" clId="{1D660112-B133-4B74-A60E-C66F50540F8D}" dt="2020-11-11T19:05:52.252" v="7392" actId="1076"/>
          <ac:spMkLst>
            <pc:docMk/>
            <pc:sldMk cId="1507022529" sldId="350"/>
            <ac:spMk id="13" creationId="{46FF660A-985C-4E3C-ACC1-33BFAE1C1FCF}"/>
          </ac:spMkLst>
        </pc:spChg>
        <pc:spChg chg="del mod">
          <ac:chgData name="Christina Morrow" userId="43989237-7c22-4017-8756-22442f7f3983" providerId="ADAL" clId="{1D660112-B133-4B74-A60E-C66F50540F8D}" dt="2020-11-11T16:49:45.047" v="6970" actId="478"/>
          <ac:spMkLst>
            <pc:docMk/>
            <pc:sldMk cId="1507022529" sldId="350"/>
            <ac:spMk id="15" creationId="{434FEB76-697C-4403-9014-B7F1F6AFE13E}"/>
          </ac:spMkLst>
        </pc:spChg>
        <pc:spChg chg="mod">
          <ac:chgData name="Christina Morrow" userId="43989237-7c22-4017-8756-22442f7f3983" providerId="ADAL" clId="{1D660112-B133-4B74-A60E-C66F50540F8D}" dt="2020-11-11T19:59:42.167" v="7902" actId="1076"/>
          <ac:spMkLst>
            <pc:docMk/>
            <pc:sldMk cId="1507022529" sldId="350"/>
            <ac:spMk id="17" creationId="{DB07D4E8-7B7C-4BD7-996D-DA9D82C291C5}"/>
          </ac:spMkLst>
        </pc:spChg>
        <pc:spChg chg="mod">
          <ac:chgData name="Christina Morrow" userId="43989237-7c22-4017-8756-22442f7f3983" providerId="ADAL" clId="{1D660112-B133-4B74-A60E-C66F50540F8D}" dt="2020-11-11T19:59:42.167" v="7902" actId="1076"/>
          <ac:spMkLst>
            <pc:docMk/>
            <pc:sldMk cId="1507022529" sldId="350"/>
            <ac:spMk id="18" creationId="{E0A0A6BC-AD67-4E83-BD9E-262F76BD8A2B}"/>
          </ac:spMkLst>
        </pc:spChg>
        <pc:spChg chg="add mod">
          <ac:chgData name="Christina Morrow" userId="43989237-7c22-4017-8756-22442f7f3983" providerId="ADAL" clId="{1D660112-B133-4B74-A60E-C66F50540F8D}" dt="2020-11-11T18:50:05.035" v="7246" actId="207"/>
          <ac:spMkLst>
            <pc:docMk/>
            <pc:sldMk cId="1507022529" sldId="350"/>
            <ac:spMk id="19" creationId="{0BBC82E7-7C4C-4796-B79D-0390F31A90D3}"/>
          </ac:spMkLst>
        </pc:spChg>
        <pc:spChg chg="mod">
          <ac:chgData name="Christina Morrow" userId="43989237-7c22-4017-8756-22442f7f3983" providerId="ADAL" clId="{1D660112-B133-4B74-A60E-C66F50540F8D}" dt="2020-11-11T19:59:42.167" v="7902" actId="1076"/>
          <ac:spMkLst>
            <pc:docMk/>
            <pc:sldMk cId="1507022529" sldId="350"/>
            <ac:spMk id="21" creationId="{702EFE40-88AE-469C-993A-7ED62FB0C05D}"/>
          </ac:spMkLst>
        </pc:spChg>
        <pc:spChg chg="mod">
          <ac:chgData name="Christina Morrow" userId="43989237-7c22-4017-8756-22442f7f3983" providerId="ADAL" clId="{1D660112-B133-4B74-A60E-C66F50540F8D}" dt="2020-11-11T19:59:42.167" v="7902" actId="1076"/>
          <ac:spMkLst>
            <pc:docMk/>
            <pc:sldMk cId="1507022529" sldId="350"/>
            <ac:spMk id="24" creationId="{98F4D0A6-AA08-4E2C-9792-6A3584E528A3}"/>
          </ac:spMkLst>
        </pc:spChg>
        <pc:spChg chg="mod">
          <ac:chgData name="Christina Morrow" userId="43989237-7c22-4017-8756-22442f7f3983" providerId="ADAL" clId="{1D660112-B133-4B74-A60E-C66F50540F8D}" dt="2020-11-11T19:59:42.167" v="7902" actId="1076"/>
          <ac:spMkLst>
            <pc:docMk/>
            <pc:sldMk cId="1507022529" sldId="350"/>
            <ac:spMk id="26" creationId="{B018AF87-0267-4049-88C3-20EC8360000F}"/>
          </ac:spMkLst>
        </pc:spChg>
        <pc:spChg chg="mod">
          <ac:chgData name="Christina Morrow" userId="43989237-7c22-4017-8756-22442f7f3983" providerId="ADAL" clId="{1D660112-B133-4B74-A60E-C66F50540F8D}" dt="2020-11-11T19:59:42.167" v="7902" actId="1076"/>
          <ac:spMkLst>
            <pc:docMk/>
            <pc:sldMk cId="1507022529" sldId="350"/>
            <ac:spMk id="28" creationId="{D7EB839F-B25B-4F1A-9EBC-B2751315F5B4}"/>
          </ac:spMkLst>
        </pc:spChg>
        <pc:spChg chg="mod">
          <ac:chgData name="Christina Morrow" userId="43989237-7c22-4017-8756-22442f7f3983" providerId="ADAL" clId="{1D660112-B133-4B74-A60E-C66F50540F8D}" dt="2020-11-11T19:59:42.167" v="7902" actId="1076"/>
          <ac:spMkLst>
            <pc:docMk/>
            <pc:sldMk cId="1507022529" sldId="350"/>
            <ac:spMk id="30" creationId="{12ECFE85-2855-47B9-8A1A-7020B7FB75A1}"/>
          </ac:spMkLst>
        </pc:spChg>
        <pc:spChg chg="mod">
          <ac:chgData name="Christina Morrow" userId="43989237-7c22-4017-8756-22442f7f3983" providerId="ADAL" clId="{1D660112-B133-4B74-A60E-C66F50540F8D}" dt="2020-11-11T16:35:58.743" v="6705"/>
          <ac:spMkLst>
            <pc:docMk/>
            <pc:sldMk cId="1507022529" sldId="350"/>
            <ac:spMk id="31" creationId="{B013D227-413E-4EA0-8352-D4BE8E64F6A2}"/>
          </ac:spMkLst>
        </pc:spChg>
        <pc:spChg chg="mod">
          <ac:chgData name="Christina Morrow" userId="43989237-7c22-4017-8756-22442f7f3983" providerId="ADAL" clId="{1D660112-B133-4B74-A60E-C66F50540F8D}" dt="2020-11-11T16:35:58.743" v="6705"/>
          <ac:spMkLst>
            <pc:docMk/>
            <pc:sldMk cId="1507022529" sldId="350"/>
            <ac:spMk id="34" creationId="{CC20CCBA-D2B5-4334-9074-89ACA79EF2EB}"/>
          </ac:spMkLst>
        </pc:spChg>
        <pc:spChg chg="mod">
          <ac:chgData name="Christina Morrow" userId="43989237-7c22-4017-8756-22442f7f3983" providerId="ADAL" clId="{1D660112-B133-4B74-A60E-C66F50540F8D}" dt="2020-11-11T16:35:58.743" v="6705"/>
          <ac:spMkLst>
            <pc:docMk/>
            <pc:sldMk cId="1507022529" sldId="350"/>
            <ac:spMk id="37" creationId="{A1D622A9-A201-4BBE-B022-57EE0CED7B3A}"/>
          </ac:spMkLst>
        </pc:spChg>
        <pc:spChg chg="mod">
          <ac:chgData name="Christina Morrow" userId="43989237-7c22-4017-8756-22442f7f3983" providerId="ADAL" clId="{1D660112-B133-4B74-A60E-C66F50540F8D}" dt="2020-11-11T16:35:58.743" v="6705"/>
          <ac:spMkLst>
            <pc:docMk/>
            <pc:sldMk cId="1507022529" sldId="350"/>
            <ac:spMk id="38" creationId="{64073F5D-72A9-41DE-AE3A-A784F7146927}"/>
          </ac:spMkLst>
        </pc:spChg>
        <pc:spChg chg="mod">
          <ac:chgData name="Christina Morrow" userId="43989237-7c22-4017-8756-22442f7f3983" providerId="ADAL" clId="{1D660112-B133-4B74-A60E-C66F50540F8D}" dt="2020-11-11T16:35:58.743" v="6705"/>
          <ac:spMkLst>
            <pc:docMk/>
            <pc:sldMk cId="1507022529" sldId="350"/>
            <ac:spMk id="39" creationId="{8FF51F65-D87B-43DC-96E5-775032266A7B}"/>
          </ac:spMkLst>
        </pc:spChg>
        <pc:spChg chg="mod">
          <ac:chgData name="Christina Morrow" userId="43989237-7c22-4017-8756-22442f7f3983" providerId="ADAL" clId="{1D660112-B133-4B74-A60E-C66F50540F8D}" dt="2020-11-11T16:35:58.743" v="6705"/>
          <ac:spMkLst>
            <pc:docMk/>
            <pc:sldMk cId="1507022529" sldId="350"/>
            <ac:spMk id="40" creationId="{FDE1BE92-3A4C-4DFC-B745-BE9EAC709EE0}"/>
          </ac:spMkLst>
        </pc:spChg>
        <pc:spChg chg="mod">
          <ac:chgData name="Christina Morrow" userId="43989237-7c22-4017-8756-22442f7f3983" providerId="ADAL" clId="{1D660112-B133-4B74-A60E-C66F50540F8D}" dt="2020-11-11T16:35:58.743" v="6705"/>
          <ac:spMkLst>
            <pc:docMk/>
            <pc:sldMk cId="1507022529" sldId="350"/>
            <ac:spMk id="43" creationId="{726DF8A2-E065-41FC-9676-DA464198FDBF}"/>
          </ac:spMkLst>
        </pc:spChg>
        <pc:spChg chg="mod">
          <ac:chgData name="Christina Morrow" userId="43989237-7c22-4017-8756-22442f7f3983" providerId="ADAL" clId="{1D660112-B133-4B74-A60E-C66F50540F8D}" dt="2020-11-11T16:35:58.743" v="6705"/>
          <ac:spMkLst>
            <pc:docMk/>
            <pc:sldMk cId="1507022529" sldId="350"/>
            <ac:spMk id="46" creationId="{EFED5AC0-4C83-4C79-9216-247D185C3E2F}"/>
          </ac:spMkLst>
        </pc:spChg>
        <pc:spChg chg="mod">
          <ac:chgData name="Christina Morrow" userId="43989237-7c22-4017-8756-22442f7f3983" providerId="ADAL" clId="{1D660112-B133-4B74-A60E-C66F50540F8D}" dt="2020-11-11T16:35:58.743" v="6705"/>
          <ac:spMkLst>
            <pc:docMk/>
            <pc:sldMk cId="1507022529" sldId="350"/>
            <ac:spMk id="47" creationId="{82C9402A-5B27-4683-834D-B0E89E1B3607}"/>
          </ac:spMkLst>
        </pc:spChg>
        <pc:spChg chg="mod">
          <ac:chgData name="Christina Morrow" userId="43989237-7c22-4017-8756-22442f7f3983" providerId="ADAL" clId="{1D660112-B133-4B74-A60E-C66F50540F8D}" dt="2020-11-11T16:35:58.743" v="6705"/>
          <ac:spMkLst>
            <pc:docMk/>
            <pc:sldMk cId="1507022529" sldId="350"/>
            <ac:spMk id="48" creationId="{BE93E181-7FE2-4A5A-AD45-4B06C370DE55}"/>
          </ac:spMkLst>
        </pc:spChg>
        <pc:spChg chg="mod">
          <ac:chgData name="Christina Morrow" userId="43989237-7c22-4017-8756-22442f7f3983" providerId="ADAL" clId="{1D660112-B133-4B74-A60E-C66F50540F8D}" dt="2020-11-11T16:35:58.743" v="6705"/>
          <ac:spMkLst>
            <pc:docMk/>
            <pc:sldMk cId="1507022529" sldId="350"/>
            <ac:spMk id="51" creationId="{2F2D7D73-C7D0-4AC6-AB05-E16BC7EA6703}"/>
          </ac:spMkLst>
        </pc:spChg>
        <pc:spChg chg="mod">
          <ac:chgData name="Christina Morrow" userId="43989237-7c22-4017-8756-22442f7f3983" providerId="ADAL" clId="{1D660112-B133-4B74-A60E-C66F50540F8D}" dt="2020-11-11T16:35:58.743" v="6705"/>
          <ac:spMkLst>
            <pc:docMk/>
            <pc:sldMk cId="1507022529" sldId="350"/>
            <ac:spMk id="54" creationId="{E16BBF52-448B-43DB-ACC1-EF1256C5599E}"/>
          </ac:spMkLst>
        </pc:spChg>
        <pc:spChg chg="mod">
          <ac:chgData name="Christina Morrow" userId="43989237-7c22-4017-8756-22442f7f3983" providerId="ADAL" clId="{1D660112-B133-4B74-A60E-C66F50540F8D}" dt="2020-11-11T16:35:58.743" v="6705"/>
          <ac:spMkLst>
            <pc:docMk/>
            <pc:sldMk cId="1507022529" sldId="350"/>
            <ac:spMk id="57" creationId="{33420041-1FEE-427E-B448-18703C4A2447}"/>
          </ac:spMkLst>
        </pc:spChg>
        <pc:spChg chg="mod">
          <ac:chgData name="Christina Morrow" userId="43989237-7c22-4017-8756-22442f7f3983" providerId="ADAL" clId="{1D660112-B133-4B74-A60E-C66F50540F8D}" dt="2020-11-11T16:35:58.743" v="6705"/>
          <ac:spMkLst>
            <pc:docMk/>
            <pc:sldMk cId="1507022529" sldId="350"/>
            <ac:spMk id="58" creationId="{436B23F4-3B31-441D-AB4C-AAA9A5F31A97}"/>
          </ac:spMkLst>
        </pc:spChg>
        <pc:spChg chg="mod">
          <ac:chgData name="Christina Morrow" userId="43989237-7c22-4017-8756-22442f7f3983" providerId="ADAL" clId="{1D660112-B133-4B74-A60E-C66F50540F8D}" dt="2020-11-11T16:35:58.743" v="6705"/>
          <ac:spMkLst>
            <pc:docMk/>
            <pc:sldMk cId="1507022529" sldId="350"/>
            <ac:spMk id="59" creationId="{54F17A21-ECEE-4FA2-9E70-90D8177D2887}"/>
          </ac:spMkLst>
        </pc:spChg>
        <pc:spChg chg="mod">
          <ac:chgData name="Christina Morrow" userId="43989237-7c22-4017-8756-22442f7f3983" providerId="ADAL" clId="{1D660112-B133-4B74-A60E-C66F50540F8D}" dt="2020-11-11T16:35:58.743" v="6705"/>
          <ac:spMkLst>
            <pc:docMk/>
            <pc:sldMk cId="1507022529" sldId="350"/>
            <ac:spMk id="60" creationId="{94D0ABA9-3379-4723-B37D-AB111ABEB35D}"/>
          </ac:spMkLst>
        </pc:spChg>
        <pc:spChg chg="mod">
          <ac:chgData name="Christina Morrow" userId="43989237-7c22-4017-8756-22442f7f3983" providerId="ADAL" clId="{1D660112-B133-4B74-A60E-C66F50540F8D}" dt="2020-11-11T16:35:58.743" v="6705"/>
          <ac:spMkLst>
            <pc:docMk/>
            <pc:sldMk cId="1507022529" sldId="350"/>
            <ac:spMk id="63" creationId="{F33FCCEA-574A-4703-9F98-EE5ECF1E5347}"/>
          </ac:spMkLst>
        </pc:spChg>
        <pc:spChg chg="mod">
          <ac:chgData name="Christina Morrow" userId="43989237-7c22-4017-8756-22442f7f3983" providerId="ADAL" clId="{1D660112-B133-4B74-A60E-C66F50540F8D}" dt="2020-11-11T16:35:58.743" v="6705"/>
          <ac:spMkLst>
            <pc:docMk/>
            <pc:sldMk cId="1507022529" sldId="350"/>
            <ac:spMk id="66" creationId="{9F15B5C7-203D-40D9-9812-084E57CCFA63}"/>
          </ac:spMkLst>
        </pc:spChg>
        <pc:spChg chg="mod">
          <ac:chgData name="Christina Morrow" userId="43989237-7c22-4017-8756-22442f7f3983" providerId="ADAL" clId="{1D660112-B133-4B74-A60E-C66F50540F8D}" dt="2020-11-11T16:35:58.743" v="6705"/>
          <ac:spMkLst>
            <pc:docMk/>
            <pc:sldMk cId="1507022529" sldId="350"/>
            <ac:spMk id="67" creationId="{533BCD7A-60DF-41A8-8302-31C3AD2E548F}"/>
          </ac:spMkLst>
        </pc:spChg>
        <pc:spChg chg="mod">
          <ac:chgData name="Christina Morrow" userId="43989237-7c22-4017-8756-22442f7f3983" providerId="ADAL" clId="{1D660112-B133-4B74-A60E-C66F50540F8D}" dt="2020-11-11T16:35:58.743" v="6705"/>
          <ac:spMkLst>
            <pc:docMk/>
            <pc:sldMk cId="1507022529" sldId="350"/>
            <ac:spMk id="68" creationId="{5280319A-B10F-4CB2-BF2C-1A7476CB9377}"/>
          </ac:spMkLst>
        </pc:spChg>
        <pc:spChg chg="add del mod">
          <ac:chgData name="Christina Morrow" userId="43989237-7c22-4017-8756-22442f7f3983" providerId="ADAL" clId="{1D660112-B133-4B74-A60E-C66F50540F8D}" dt="2020-11-11T16:43:19.633" v="6784" actId="478"/>
          <ac:spMkLst>
            <pc:docMk/>
            <pc:sldMk cId="1507022529" sldId="350"/>
            <ac:spMk id="75" creationId="{080D9544-7E31-40B3-BCDC-005796528338}"/>
          </ac:spMkLst>
        </pc:spChg>
        <pc:spChg chg="add del mod">
          <ac:chgData name="Christina Morrow" userId="43989237-7c22-4017-8756-22442f7f3983" providerId="ADAL" clId="{1D660112-B133-4B74-A60E-C66F50540F8D}" dt="2020-11-11T16:43:17.480" v="6780" actId="478"/>
          <ac:spMkLst>
            <pc:docMk/>
            <pc:sldMk cId="1507022529" sldId="350"/>
            <ac:spMk id="77" creationId="{15E6CF5E-63E2-473C-AFE5-B3DC1244C2E3}"/>
          </ac:spMkLst>
        </pc:spChg>
        <pc:spChg chg="add del mod">
          <ac:chgData name="Christina Morrow" userId="43989237-7c22-4017-8756-22442f7f3983" providerId="ADAL" clId="{1D660112-B133-4B74-A60E-C66F50540F8D}" dt="2020-11-11T16:43:18.897" v="6782" actId="478"/>
          <ac:spMkLst>
            <pc:docMk/>
            <pc:sldMk cId="1507022529" sldId="350"/>
            <ac:spMk id="79" creationId="{E7316E38-C5B9-4E22-B737-74A8B93ADCC6}"/>
          </ac:spMkLst>
        </pc:spChg>
        <pc:spChg chg="add del mod">
          <ac:chgData name="Christina Morrow" userId="43989237-7c22-4017-8756-22442f7f3983" providerId="ADAL" clId="{1D660112-B133-4B74-A60E-C66F50540F8D}" dt="2020-11-11T17:35:49.293" v="7112" actId="165"/>
          <ac:spMkLst>
            <pc:docMk/>
            <pc:sldMk cId="1507022529" sldId="350"/>
            <ac:spMk id="81" creationId="{B2C10E03-186C-402F-9F14-8AF3C193725D}"/>
          </ac:spMkLst>
        </pc:spChg>
        <pc:spChg chg="add del mod">
          <ac:chgData name="Christina Morrow" userId="43989237-7c22-4017-8756-22442f7f3983" providerId="ADAL" clId="{1D660112-B133-4B74-A60E-C66F50540F8D}" dt="2020-11-11T16:43:16.955" v="6778" actId="478"/>
          <ac:spMkLst>
            <pc:docMk/>
            <pc:sldMk cId="1507022529" sldId="350"/>
            <ac:spMk id="83" creationId="{11793E86-DBE4-49DB-B7FF-3E2C913050F3}"/>
          </ac:spMkLst>
        </pc:spChg>
        <pc:spChg chg="add del mod">
          <ac:chgData name="Christina Morrow" userId="43989237-7c22-4017-8756-22442f7f3983" providerId="ADAL" clId="{1D660112-B133-4B74-A60E-C66F50540F8D}" dt="2020-11-11T16:43:18.092" v="6781" actId="478"/>
          <ac:spMkLst>
            <pc:docMk/>
            <pc:sldMk cId="1507022529" sldId="350"/>
            <ac:spMk id="85" creationId="{E4572CF0-7D0A-4A90-9E09-6394C0CE5A5C}"/>
          </ac:spMkLst>
        </pc:spChg>
        <pc:spChg chg="add del mod">
          <ac:chgData name="Christina Morrow" userId="43989237-7c22-4017-8756-22442f7f3983" providerId="ADAL" clId="{1D660112-B133-4B74-A60E-C66F50540F8D}" dt="2020-11-11T16:43:19.085" v="6783" actId="478"/>
          <ac:spMkLst>
            <pc:docMk/>
            <pc:sldMk cId="1507022529" sldId="350"/>
            <ac:spMk id="87" creationId="{6200549F-A746-4413-B428-0A9DD63FC0DB}"/>
          </ac:spMkLst>
        </pc:spChg>
        <pc:spChg chg="add del mod">
          <ac:chgData name="Christina Morrow" userId="43989237-7c22-4017-8756-22442f7f3983" providerId="ADAL" clId="{1D660112-B133-4B74-A60E-C66F50540F8D}" dt="2020-11-11T16:41:07.118" v="6745"/>
          <ac:spMkLst>
            <pc:docMk/>
            <pc:sldMk cId="1507022529" sldId="350"/>
            <ac:spMk id="88" creationId="{ADF9F8D7-6DEB-47E9-AC54-73F765D63687}"/>
          </ac:spMkLst>
        </pc:spChg>
        <pc:spChg chg="add del mod">
          <ac:chgData name="Christina Morrow" userId="43989237-7c22-4017-8756-22442f7f3983" providerId="ADAL" clId="{1D660112-B133-4B74-A60E-C66F50540F8D}" dt="2020-11-11T16:41:07.118" v="6745"/>
          <ac:spMkLst>
            <pc:docMk/>
            <pc:sldMk cId="1507022529" sldId="350"/>
            <ac:spMk id="89" creationId="{B06DB14E-20C1-4B0D-8211-7B62C6774401}"/>
          </ac:spMkLst>
        </pc:spChg>
        <pc:spChg chg="add del mod">
          <ac:chgData name="Christina Morrow" userId="43989237-7c22-4017-8756-22442f7f3983" providerId="ADAL" clId="{1D660112-B133-4B74-A60E-C66F50540F8D}" dt="2020-11-11T16:41:07.118" v="6745"/>
          <ac:spMkLst>
            <pc:docMk/>
            <pc:sldMk cId="1507022529" sldId="350"/>
            <ac:spMk id="90" creationId="{7F0BC391-74A2-4857-81EF-07D688AD6215}"/>
          </ac:spMkLst>
        </pc:spChg>
        <pc:spChg chg="mod">
          <ac:chgData name="Christina Morrow" userId="43989237-7c22-4017-8756-22442f7f3983" providerId="ADAL" clId="{1D660112-B133-4B74-A60E-C66F50540F8D}" dt="2020-11-11T16:40:58.325" v="6744"/>
          <ac:spMkLst>
            <pc:docMk/>
            <pc:sldMk cId="1507022529" sldId="350"/>
            <ac:spMk id="93" creationId="{F35297C7-9ACE-43B1-B84C-DA4816C37F09}"/>
          </ac:spMkLst>
        </pc:spChg>
        <pc:spChg chg="mod">
          <ac:chgData name="Christina Morrow" userId="43989237-7c22-4017-8756-22442f7f3983" providerId="ADAL" clId="{1D660112-B133-4B74-A60E-C66F50540F8D}" dt="2020-11-11T16:40:58.325" v="6744"/>
          <ac:spMkLst>
            <pc:docMk/>
            <pc:sldMk cId="1507022529" sldId="350"/>
            <ac:spMk id="96" creationId="{F3CA63BD-A72A-4935-8E6E-C2A7913F47B4}"/>
          </ac:spMkLst>
        </pc:spChg>
        <pc:spChg chg="mod">
          <ac:chgData name="Christina Morrow" userId="43989237-7c22-4017-8756-22442f7f3983" providerId="ADAL" clId="{1D660112-B133-4B74-A60E-C66F50540F8D}" dt="2020-11-11T16:40:58.325" v="6744"/>
          <ac:spMkLst>
            <pc:docMk/>
            <pc:sldMk cId="1507022529" sldId="350"/>
            <ac:spMk id="99" creationId="{6F3BA928-9AEA-44E9-8C08-503F6DCE20A6}"/>
          </ac:spMkLst>
        </pc:spChg>
        <pc:spChg chg="mod">
          <ac:chgData name="Christina Morrow" userId="43989237-7c22-4017-8756-22442f7f3983" providerId="ADAL" clId="{1D660112-B133-4B74-A60E-C66F50540F8D}" dt="2020-11-11T16:40:58.325" v="6744"/>
          <ac:spMkLst>
            <pc:docMk/>
            <pc:sldMk cId="1507022529" sldId="350"/>
            <ac:spMk id="102" creationId="{7E4CD77F-C29D-4A42-93F6-C4932DD34BC4}"/>
          </ac:spMkLst>
        </pc:spChg>
        <pc:spChg chg="del mod topLvl">
          <ac:chgData name="Christina Morrow" userId="43989237-7c22-4017-8756-22442f7f3983" providerId="ADAL" clId="{1D660112-B133-4B74-A60E-C66F50540F8D}" dt="2020-11-11T16:46:45.036" v="6817" actId="478"/>
          <ac:spMkLst>
            <pc:docMk/>
            <pc:sldMk cId="1507022529" sldId="350"/>
            <ac:spMk id="106" creationId="{6285E6DD-45FE-4EEE-93AB-20908E1119A2}"/>
          </ac:spMkLst>
        </pc:spChg>
        <pc:spChg chg="add del mod">
          <ac:chgData name="Christina Morrow" userId="43989237-7c22-4017-8756-22442f7f3983" providerId="ADAL" clId="{1D660112-B133-4B74-A60E-C66F50540F8D}" dt="2020-11-11T16:42:21.730" v="6765" actId="478"/>
          <ac:spMkLst>
            <pc:docMk/>
            <pc:sldMk cId="1507022529" sldId="350"/>
            <ac:spMk id="108" creationId="{8C615AED-0BE0-4ED7-827A-2F4A635C60CA}"/>
          </ac:spMkLst>
        </pc:spChg>
        <pc:spChg chg="add mod">
          <ac:chgData name="Christina Morrow" userId="43989237-7c22-4017-8756-22442f7f3983" providerId="ADAL" clId="{1D660112-B133-4B74-A60E-C66F50540F8D}" dt="2020-11-11T17:35:49.293" v="7112" actId="165"/>
          <ac:spMkLst>
            <pc:docMk/>
            <pc:sldMk cId="1507022529" sldId="350"/>
            <ac:spMk id="112" creationId="{A7F6410C-3657-4EB2-BF35-1B70D752FF5D}"/>
          </ac:spMkLst>
        </pc:spChg>
        <pc:spChg chg="add mod">
          <ac:chgData name="Christina Morrow" userId="43989237-7c22-4017-8756-22442f7f3983" providerId="ADAL" clId="{1D660112-B133-4B74-A60E-C66F50540F8D}" dt="2020-11-11T17:35:49.293" v="7112" actId="165"/>
          <ac:spMkLst>
            <pc:docMk/>
            <pc:sldMk cId="1507022529" sldId="350"/>
            <ac:spMk id="114" creationId="{B59070EE-46F0-4F9B-8C87-FA73EB5540B6}"/>
          </ac:spMkLst>
        </pc:spChg>
        <pc:spChg chg="add mod">
          <ac:chgData name="Christina Morrow" userId="43989237-7c22-4017-8756-22442f7f3983" providerId="ADAL" clId="{1D660112-B133-4B74-A60E-C66F50540F8D}" dt="2020-11-11T18:47:14.469" v="7220" actId="255"/>
          <ac:spMkLst>
            <pc:docMk/>
            <pc:sldMk cId="1507022529" sldId="350"/>
            <ac:spMk id="116" creationId="{097CED3E-2F5A-43C7-BCDA-7FDC52DF4E3B}"/>
          </ac:spMkLst>
        </pc:spChg>
        <pc:spChg chg="mod">
          <ac:chgData name="Christina Morrow" userId="43989237-7c22-4017-8756-22442f7f3983" providerId="ADAL" clId="{1D660112-B133-4B74-A60E-C66F50540F8D}" dt="2020-11-11T18:50:26.204" v="7248" actId="207"/>
          <ac:spMkLst>
            <pc:docMk/>
            <pc:sldMk cId="1507022529" sldId="350"/>
            <ac:spMk id="119" creationId="{31642EA6-2C1A-43C0-BC28-9E989F742F2D}"/>
          </ac:spMkLst>
        </pc:spChg>
        <pc:spChg chg="mod">
          <ac:chgData name="Christina Morrow" userId="43989237-7c22-4017-8756-22442f7f3983" providerId="ADAL" clId="{1D660112-B133-4B74-A60E-C66F50540F8D}" dt="2020-11-11T17:35:49.293" v="7112" actId="165"/>
          <ac:spMkLst>
            <pc:docMk/>
            <pc:sldMk cId="1507022529" sldId="350"/>
            <ac:spMk id="120" creationId="{FCF9F24F-7275-4B4A-8C01-4D63BA52A873}"/>
          </ac:spMkLst>
        </pc:spChg>
        <pc:spChg chg="mod">
          <ac:chgData name="Christina Morrow" userId="43989237-7c22-4017-8756-22442f7f3983" providerId="ADAL" clId="{1D660112-B133-4B74-A60E-C66F50540F8D}" dt="2020-11-11T17:35:49.293" v="7112" actId="165"/>
          <ac:spMkLst>
            <pc:docMk/>
            <pc:sldMk cId="1507022529" sldId="350"/>
            <ac:spMk id="122" creationId="{01E78F8E-A958-4281-8B15-D1E8D10347D0}"/>
          </ac:spMkLst>
        </pc:spChg>
        <pc:spChg chg="mod">
          <ac:chgData name="Christina Morrow" userId="43989237-7c22-4017-8756-22442f7f3983" providerId="ADAL" clId="{1D660112-B133-4B74-A60E-C66F50540F8D}" dt="2020-11-11T17:35:49.293" v="7112" actId="165"/>
          <ac:spMkLst>
            <pc:docMk/>
            <pc:sldMk cId="1507022529" sldId="350"/>
            <ac:spMk id="123" creationId="{C256359B-7699-4818-8417-A63AD0C67431}"/>
          </ac:spMkLst>
        </pc:spChg>
        <pc:spChg chg="mod">
          <ac:chgData name="Christina Morrow" userId="43989237-7c22-4017-8756-22442f7f3983" providerId="ADAL" clId="{1D660112-B133-4B74-A60E-C66F50540F8D}" dt="2020-11-11T18:47:06.192" v="7218" actId="255"/>
          <ac:spMkLst>
            <pc:docMk/>
            <pc:sldMk cId="1507022529" sldId="350"/>
            <ac:spMk id="124" creationId="{E07D6F35-D866-41F5-B165-F261C2E9AF29}"/>
          </ac:spMkLst>
        </pc:spChg>
        <pc:spChg chg="mod">
          <ac:chgData name="Christina Morrow" userId="43989237-7c22-4017-8756-22442f7f3983" providerId="ADAL" clId="{1D660112-B133-4B74-A60E-C66F50540F8D}" dt="2020-11-11T18:50:23.235" v="7247" actId="207"/>
          <ac:spMkLst>
            <pc:docMk/>
            <pc:sldMk cId="1507022529" sldId="350"/>
            <ac:spMk id="126" creationId="{7FB0F38D-5C4F-42BC-87C5-0DF0EA05B9AB}"/>
          </ac:spMkLst>
        </pc:spChg>
        <pc:spChg chg="mod">
          <ac:chgData name="Christina Morrow" userId="43989237-7c22-4017-8756-22442f7f3983" providerId="ADAL" clId="{1D660112-B133-4B74-A60E-C66F50540F8D}" dt="2020-11-11T18:46:23.456" v="7210" actId="164"/>
          <ac:spMkLst>
            <pc:docMk/>
            <pc:sldMk cId="1507022529" sldId="350"/>
            <ac:spMk id="127" creationId="{CF22433C-94BB-44B7-B9D6-BD41CD7277AD}"/>
          </ac:spMkLst>
        </pc:spChg>
        <pc:spChg chg="mod">
          <ac:chgData name="Christina Morrow" userId="43989237-7c22-4017-8756-22442f7f3983" providerId="ADAL" clId="{1D660112-B133-4B74-A60E-C66F50540F8D}" dt="2020-11-11T18:46:23.456" v="7210" actId="164"/>
          <ac:spMkLst>
            <pc:docMk/>
            <pc:sldMk cId="1507022529" sldId="350"/>
            <ac:spMk id="129" creationId="{1651FA9E-8E07-4290-9C49-E07C29C73B93}"/>
          </ac:spMkLst>
        </pc:spChg>
        <pc:spChg chg="mod">
          <ac:chgData name="Christina Morrow" userId="43989237-7c22-4017-8756-22442f7f3983" providerId="ADAL" clId="{1D660112-B133-4B74-A60E-C66F50540F8D}" dt="2020-11-11T18:46:23.456" v="7210" actId="164"/>
          <ac:spMkLst>
            <pc:docMk/>
            <pc:sldMk cId="1507022529" sldId="350"/>
            <ac:spMk id="130" creationId="{E4A09EE0-0445-4F25-B884-B8ADA80B1F79}"/>
          </ac:spMkLst>
        </pc:spChg>
        <pc:spChg chg="mod">
          <ac:chgData name="Christina Morrow" userId="43989237-7c22-4017-8756-22442f7f3983" providerId="ADAL" clId="{1D660112-B133-4B74-A60E-C66F50540F8D}" dt="2020-11-11T18:47:10.705" v="7219" actId="255"/>
          <ac:spMkLst>
            <pc:docMk/>
            <pc:sldMk cId="1507022529" sldId="350"/>
            <ac:spMk id="131" creationId="{36AECDCD-8991-4321-B90F-AD3ADABF7EC9}"/>
          </ac:spMkLst>
        </pc:spChg>
        <pc:spChg chg="mod">
          <ac:chgData name="Christina Morrow" userId="43989237-7c22-4017-8756-22442f7f3983" providerId="ADAL" clId="{1D660112-B133-4B74-A60E-C66F50540F8D}" dt="2020-11-11T18:50:29.470" v="7249" actId="207"/>
          <ac:spMkLst>
            <pc:docMk/>
            <pc:sldMk cId="1507022529" sldId="350"/>
            <ac:spMk id="133" creationId="{3513E99E-841D-4CFB-98A9-ABD38D6DD593}"/>
          </ac:spMkLst>
        </pc:spChg>
        <pc:spChg chg="mod">
          <ac:chgData name="Christina Morrow" userId="43989237-7c22-4017-8756-22442f7f3983" providerId="ADAL" clId="{1D660112-B133-4B74-A60E-C66F50540F8D}" dt="2020-11-11T17:35:49.293" v="7112" actId="165"/>
          <ac:spMkLst>
            <pc:docMk/>
            <pc:sldMk cId="1507022529" sldId="350"/>
            <ac:spMk id="134" creationId="{9CEC84DD-0B08-4453-A8F1-428C0E5B6669}"/>
          </ac:spMkLst>
        </pc:spChg>
        <pc:spChg chg="mod">
          <ac:chgData name="Christina Morrow" userId="43989237-7c22-4017-8756-22442f7f3983" providerId="ADAL" clId="{1D660112-B133-4B74-A60E-C66F50540F8D}" dt="2020-11-11T17:35:49.293" v="7112" actId="165"/>
          <ac:spMkLst>
            <pc:docMk/>
            <pc:sldMk cId="1507022529" sldId="350"/>
            <ac:spMk id="136" creationId="{0551B67A-FBE9-44BA-B4D8-6678BDC05539}"/>
          </ac:spMkLst>
        </pc:spChg>
        <pc:spChg chg="mod">
          <ac:chgData name="Christina Morrow" userId="43989237-7c22-4017-8756-22442f7f3983" providerId="ADAL" clId="{1D660112-B133-4B74-A60E-C66F50540F8D}" dt="2020-11-11T17:35:49.293" v="7112" actId="165"/>
          <ac:spMkLst>
            <pc:docMk/>
            <pc:sldMk cId="1507022529" sldId="350"/>
            <ac:spMk id="137" creationId="{6514ED30-AA6F-46F8-81CE-306A05D32D41}"/>
          </ac:spMkLst>
        </pc:spChg>
        <pc:spChg chg="mod">
          <ac:chgData name="Christina Morrow" userId="43989237-7c22-4017-8756-22442f7f3983" providerId="ADAL" clId="{1D660112-B133-4B74-A60E-C66F50540F8D}" dt="2020-11-11T18:47:19.011" v="7221" actId="255"/>
          <ac:spMkLst>
            <pc:docMk/>
            <pc:sldMk cId="1507022529" sldId="350"/>
            <ac:spMk id="138" creationId="{18C3AB29-9B03-49DF-B445-4FE87197F1DD}"/>
          </ac:spMkLst>
        </pc:spChg>
        <pc:spChg chg="mod">
          <ac:chgData name="Christina Morrow" userId="43989237-7c22-4017-8756-22442f7f3983" providerId="ADAL" clId="{1D660112-B133-4B74-A60E-C66F50540F8D}" dt="2020-11-11T17:28:54.208" v="7043"/>
          <ac:spMkLst>
            <pc:docMk/>
            <pc:sldMk cId="1507022529" sldId="350"/>
            <ac:spMk id="149" creationId="{E766FC40-C13A-4887-B96E-E698B057EBE9}"/>
          </ac:spMkLst>
        </pc:spChg>
        <pc:spChg chg="mod">
          <ac:chgData name="Christina Morrow" userId="43989237-7c22-4017-8756-22442f7f3983" providerId="ADAL" clId="{1D660112-B133-4B74-A60E-C66F50540F8D}" dt="2020-11-11T17:28:54.208" v="7043"/>
          <ac:spMkLst>
            <pc:docMk/>
            <pc:sldMk cId="1507022529" sldId="350"/>
            <ac:spMk id="152" creationId="{A5A86722-1A23-4F97-9460-6D6FB2C8FDC2}"/>
          </ac:spMkLst>
        </pc:spChg>
        <pc:spChg chg="mod">
          <ac:chgData name="Christina Morrow" userId="43989237-7c22-4017-8756-22442f7f3983" providerId="ADAL" clId="{1D660112-B133-4B74-A60E-C66F50540F8D}" dt="2020-11-11T17:28:54.208" v="7043"/>
          <ac:spMkLst>
            <pc:docMk/>
            <pc:sldMk cId="1507022529" sldId="350"/>
            <ac:spMk id="155" creationId="{A183578E-ABE4-4B34-B879-020E72D9183B}"/>
          </ac:spMkLst>
        </pc:spChg>
        <pc:spChg chg="mod">
          <ac:chgData name="Christina Morrow" userId="43989237-7c22-4017-8756-22442f7f3983" providerId="ADAL" clId="{1D660112-B133-4B74-A60E-C66F50540F8D}" dt="2020-11-11T17:28:54.208" v="7043"/>
          <ac:spMkLst>
            <pc:docMk/>
            <pc:sldMk cId="1507022529" sldId="350"/>
            <ac:spMk id="156" creationId="{0AF5E76C-1996-4EE9-AD69-2BC09F979B83}"/>
          </ac:spMkLst>
        </pc:spChg>
        <pc:spChg chg="mod">
          <ac:chgData name="Christina Morrow" userId="43989237-7c22-4017-8756-22442f7f3983" providerId="ADAL" clId="{1D660112-B133-4B74-A60E-C66F50540F8D}" dt="2020-11-11T17:28:54.208" v="7043"/>
          <ac:spMkLst>
            <pc:docMk/>
            <pc:sldMk cId="1507022529" sldId="350"/>
            <ac:spMk id="157" creationId="{BEA5F6DC-4DC0-43EC-A98B-30E647A28DD6}"/>
          </ac:spMkLst>
        </pc:spChg>
        <pc:spChg chg="mod">
          <ac:chgData name="Christina Morrow" userId="43989237-7c22-4017-8756-22442f7f3983" providerId="ADAL" clId="{1D660112-B133-4B74-A60E-C66F50540F8D}" dt="2020-11-11T17:28:54.208" v="7043"/>
          <ac:spMkLst>
            <pc:docMk/>
            <pc:sldMk cId="1507022529" sldId="350"/>
            <ac:spMk id="158" creationId="{BFD8F26B-9CBA-46CA-9325-874D118532DB}"/>
          </ac:spMkLst>
        </pc:spChg>
        <pc:spChg chg="mod">
          <ac:chgData name="Christina Morrow" userId="43989237-7c22-4017-8756-22442f7f3983" providerId="ADAL" clId="{1D660112-B133-4B74-A60E-C66F50540F8D}" dt="2020-11-11T17:28:54.208" v="7043"/>
          <ac:spMkLst>
            <pc:docMk/>
            <pc:sldMk cId="1507022529" sldId="350"/>
            <ac:spMk id="161" creationId="{6C965214-CEF1-4148-B1E4-FA221200C0F5}"/>
          </ac:spMkLst>
        </pc:spChg>
        <pc:spChg chg="mod">
          <ac:chgData name="Christina Morrow" userId="43989237-7c22-4017-8756-22442f7f3983" providerId="ADAL" clId="{1D660112-B133-4B74-A60E-C66F50540F8D}" dt="2020-11-11T17:28:54.208" v="7043"/>
          <ac:spMkLst>
            <pc:docMk/>
            <pc:sldMk cId="1507022529" sldId="350"/>
            <ac:spMk id="164" creationId="{B7FD514C-A502-4DCF-B9A1-303FEA9DD1F2}"/>
          </ac:spMkLst>
        </pc:spChg>
        <pc:spChg chg="mod">
          <ac:chgData name="Christina Morrow" userId="43989237-7c22-4017-8756-22442f7f3983" providerId="ADAL" clId="{1D660112-B133-4B74-A60E-C66F50540F8D}" dt="2020-11-11T17:28:54.208" v="7043"/>
          <ac:spMkLst>
            <pc:docMk/>
            <pc:sldMk cId="1507022529" sldId="350"/>
            <ac:spMk id="165" creationId="{3C3B0272-1376-431D-B622-CD365FFAAFF9}"/>
          </ac:spMkLst>
        </pc:spChg>
        <pc:spChg chg="mod">
          <ac:chgData name="Christina Morrow" userId="43989237-7c22-4017-8756-22442f7f3983" providerId="ADAL" clId="{1D660112-B133-4B74-A60E-C66F50540F8D}" dt="2020-11-11T17:28:54.208" v="7043"/>
          <ac:spMkLst>
            <pc:docMk/>
            <pc:sldMk cId="1507022529" sldId="350"/>
            <ac:spMk id="166" creationId="{733F75CC-2A7B-45DC-8219-838337800656}"/>
          </ac:spMkLst>
        </pc:spChg>
        <pc:spChg chg="mod">
          <ac:chgData name="Christina Morrow" userId="43989237-7c22-4017-8756-22442f7f3983" providerId="ADAL" clId="{1D660112-B133-4B74-A60E-C66F50540F8D}" dt="2020-11-11T17:28:54.208" v="7043"/>
          <ac:spMkLst>
            <pc:docMk/>
            <pc:sldMk cId="1507022529" sldId="350"/>
            <ac:spMk id="169" creationId="{5AACE299-9A9C-42EB-9D9C-482274EC7A94}"/>
          </ac:spMkLst>
        </pc:spChg>
        <pc:spChg chg="mod">
          <ac:chgData name="Christina Morrow" userId="43989237-7c22-4017-8756-22442f7f3983" providerId="ADAL" clId="{1D660112-B133-4B74-A60E-C66F50540F8D}" dt="2020-11-11T17:28:54.208" v="7043"/>
          <ac:spMkLst>
            <pc:docMk/>
            <pc:sldMk cId="1507022529" sldId="350"/>
            <ac:spMk id="172" creationId="{FD636CEA-1E0F-4756-A1E4-DD3A5EA55AD2}"/>
          </ac:spMkLst>
        </pc:spChg>
        <pc:spChg chg="mod">
          <ac:chgData name="Christina Morrow" userId="43989237-7c22-4017-8756-22442f7f3983" providerId="ADAL" clId="{1D660112-B133-4B74-A60E-C66F50540F8D}" dt="2020-11-11T17:28:54.208" v="7043"/>
          <ac:spMkLst>
            <pc:docMk/>
            <pc:sldMk cId="1507022529" sldId="350"/>
            <ac:spMk id="175" creationId="{A7A1D8A6-3486-40B3-AB56-159D109C50CD}"/>
          </ac:spMkLst>
        </pc:spChg>
        <pc:spChg chg="mod">
          <ac:chgData name="Christina Morrow" userId="43989237-7c22-4017-8756-22442f7f3983" providerId="ADAL" clId="{1D660112-B133-4B74-A60E-C66F50540F8D}" dt="2020-11-11T17:28:54.208" v="7043"/>
          <ac:spMkLst>
            <pc:docMk/>
            <pc:sldMk cId="1507022529" sldId="350"/>
            <ac:spMk id="176" creationId="{36107069-60CA-46F8-8F63-1A09756E341B}"/>
          </ac:spMkLst>
        </pc:spChg>
        <pc:spChg chg="mod">
          <ac:chgData name="Christina Morrow" userId="43989237-7c22-4017-8756-22442f7f3983" providerId="ADAL" clId="{1D660112-B133-4B74-A60E-C66F50540F8D}" dt="2020-11-11T17:28:54.208" v="7043"/>
          <ac:spMkLst>
            <pc:docMk/>
            <pc:sldMk cId="1507022529" sldId="350"/>
            <ac:spMk id="177" creationId="{01F7D309-5BAC-4AE0-9901-A9203DC7B7FF}"/>
          </ac:spMkLst>
        </pc:spChg>
        <pc:spChg chg="mod">
          <ac:chgData name="Christina Morrow" userId="43989237-7c22-4017-8756-22442f7f3983" providerId="ADAL" clId="{1D660112-B133-4B74-A60E-C66F50540F8D}" dt="2020-11-11T17:28:54.208" v="7043"/>
          <ac:spMkLst>
            <pc:docMk/>
            <pc:sldMk cId="1507022529" sldId="350"/>
            <ac:spMk id="178" creationId="{0CA2F325-BF7A-4B04-8765-0D60D26184E0}"/>
          </ac:spMkLst>
        </pc:spChg>
        <pc:spChg chg="mod">
          <ac:chgData name="Christina Morrow" userId="43989237-7c22-4017-8756-22442f7f3983" providerId="ADAL" clId="{1D660112-B133-4B74-A60E-C66F50540F8D}" dt="2020-11-11T17:28:54.208" v="7043"/>
          <ac:spMkLst>
            <pc:docMk/>
            <pc:sldMk cId="1507022529" sldId="350"/>
            <ac:spMk id="181" creationId="{6B171690-8E18-498C-A2BC-25C2FD3E5F9C}"/>
          </ac:spMkLst>
        </pc:spChg>
        <pc:spChg chg="mod">
          <ac:chgData name="Christina Morrow" userId="43989237-7c22-4017-8756-22442f7f3983" providerId="ADAL" clId="{1D660112-B133-4B74-A60E-C66F50540F8D}" dt="2020-11-11T17:28:54.208" v="7043"/>
          <ac:spMkLst>
            <pc:docMk/>
            <pc:sldMk cId="1507022529" sldId="350"/>
            <ac:spMk id="184" creationId="{01644CC0-07D5-4BBB-96FB-D6C83611A119}"/>
          </ac:spMkLst>
        </pc:spChg>
        <pc:spChg chg="mod">
          <ac:chgData name="Christina Morrow" userId="43989237-7c22-4017-8756-22442f7f3983" providerId="ADAL" clId="{1D660112-B133-4B74-A60E-C66F50540F8D}" dt="2020-11-11T17:28:54.208" v="7043"/>
          <ac:spMkLst>
            <pc:docMk/>
            <pc:sldMk cId="1507022529" sldId="350"/>
            <ac:spMk id="185" creationId="{322E5C96-DE2D-4AEF-956F-A8683A0CFAB6}"/>
          </ac:spMkLst>
        </pc:spChg>
        <pc:spChg chg="mod">
          <ac:chgData name="Christina Morrow" userId="43989237-7c22-4017-8756-22442f7f3983" providerId="ADAL" clId="{1D660112-B133-4B74-A60E-C66F50540F8D}" dt="2020-11-11T17:28:54.208" v="7043"/>
          <ac:spMkLst>
            <pc:docMk/>
            <pc:sldMk cId="1507022529" sldId="350"/>
            <ac:spMk id="186" creationId="{34D203BA-7FA0-4F5B-A8CA-CBA1C6F88F21}"/>
          </ac:spMkLst>
        </pc:spChg>
        <pc:spChg chg="add del mod ord">
          <ac:chgData name="Christina Morrow" userId="43989237-7c22-4017-8756-22442f7f3983" providerId="ADAL" clId="{1D660112-B133-4B74-A60E-C66F50540F8D}" dt="2020-11-11T17:34:10.891" v="7101" actId="478"/>
          <ac:spMkLst>
            <pc:docMk/>
            <pc:sldMk cId="1507022529" sldId="350"/>
            <ac:spMk id="189" creationId="{3EA5AFA8-201B-4688-9056-4A39BA14B420}"/>
          </ac:spMkLst>
        </pc:spChg>
        <pc:spChg chg="mod">
          <ac:chgData name="Christina Morrow" userId="43989237-7c22-4017-8756-22442f7f3983" providerId="ADAL" clId="{1D660112-B133-4B74-A60E-C66F50540F8D}" dt="2020-11-11T19:40:14.564" v="7724" actId="165"/>
          <ac:spMkLst>
            <pc:docMk/>
            <pc:sldMk cId="1507022529" sldId="350"/>
            <ac:spMk id="212" creationId="{43DB4996-ECE9-4957-ABA5-083EDF4A9138}"/>
          </ac:spMkLst>
        </pc:spChg>
        <pc:spChg chg="mod">
          <ac:chgData name="Christina Morrow" userId="43989237-7c22-4017-8756-22442f7f3983" providerId="ADAL" clId="{1D660112-B133-4B74-A60E-C66F50540F8D}" dt="2020-11-11T19:40:14.564" v="7724" actId="165"/>
          <ac:spMkLst>
            <pc:docMk/>
            <pc:sldMk cId="1507022529" sldId="350"/>
            <ac:spMk id="213" creationId="{A245D40D-8057-41B5-91C1-729DB2EF74D0}"/>
          </ac:spMkLst>
        </pc:spChg>
        <pc:spChg chg="mod">
          <ac:chgData name="Christina Morrow" userId="43989237-7c22-4017-8756-22442f7f3983" providerId="ADAL" clId="{1D660112-B133-4B74-A60E-C66F50540F8D}" dt="2020-11-11T19:40:14.564" v="7724" actId="165"/>
          <ac:spMkLst>
            <pc:docMk/>
            <pc:sldMk cId="1507022529" sldId="350"/>
            <ac:spMk id="215" creationId="{AE3023C6-DEC4-4941-A7C2-FC15FE9800E1}"/>
          </ac:spMkLst>
        </pc:spChg>
        <pc:spChg chg="mod">
          <ac:chgData name="Christina Morrow" userId="43989237-7c22-4017-8756-22442f7f3983" providerId="ADAL" clId="{1D660112-B133-4B74-A60E-C66F50540F8D}" dt="2020-11-11T19:40:14.564" v="7724" actId="165"/>
          <ac:spMkLst>
            <pc:docMk/>
            <pc:sldMk cId="1507022529" sldId="350"/>
            <ac:spMk id="216" creationId="{38D0401E-8143-4363-A8DD-EA56348D1467}"/>
          </ac:spMkLst>
        </pc:spChg>
        <pc:spChg chg="mod">
          <ac:chgData name="Christina Morrow" userId="43989237-7c22-4017-8756-22442f7f3983" providerId="ADAL" clId="{1D660112-B133-4B74-A60E-C66F50540F8D}" dt="2020-11-11T19:40:14.564" v="7724" actId="165"/>
          <ac:spMkLst>
            <pc:docMk/>
            <pc:sldMk cId="1507022529" sldId="350"/>
            <ac:spMk id="217" creationId="{FED0FF41-B760-4DB2-B8D4-3545AFEEDADC}"/>
          </ac:spMkLst>
        </pc:spChg>
        <pc:spChg chg="mod">
          <ac:chgData name="Christina Morrow" userId="43989237-7c22-4017-8756-22442f7f3983" providerId="ADAL" clId="{1D660112-B133-4B74-A60E-C66F50540F8D}" dt="2020-11-11T19:40:14.564" v="7724" actId="165"/>
          <ac:spMkLst>
            <pc:docMk/>
            <pc:sldMk cId="1507022529" sldId="350"/>
            <ac:spMk id="220" creationId="{86094072-FF6A-4E2E-B382-E9D0197BF7E1}"/>
          </ac:spMkLst>
        </pc:spChg>
        <pc:spChg chg="mod">
          <ac:chgData name="Christina Morrow" userId="43989237-7c22-4017-8756-22442f7f3983" providerId="ADAL" clId="{1D660112-B133-4B74-A60E-C66F50540F8D}" dt="2020-11-11T19:40:14.564" v="7724" actId="165"/>
          <ac:spMkLst>
            <pc:docMk/>
            <pc:sldMk cId="1507022529" sldId="350"/>
            <ac:spMk id="221" creationId="{5CD0FDE0-6DC0-43B6-ACA4-3FD0F84714ED}"/>
          </ac:spMkLst>
        </pc:spChg>
        <pc:spChg chg="mod">
          <ac:chgData name="Christina Morrow" userId="43989237-7c22-4017-8756-22442f7f3983" providerId="ADAL" clId="{1D660112-B133-4B74-A60E-C66F50540F8D}" dt="2020-11-11T19:40:14.564" v="7724" actId="165"/>
          <ac:spMkLst>
            <pc:docMk/>
            <pc:sldMk cId="1507022529" sldId="350"/>
            <ac:spMk id="223" creationId="{CC49E4FC-142F-45B8-A3D5-EDE97359C55A}"/>
          </ac:spMkLst>
        </pc:spChg>
        <pc:spChg chg="mod">
          <ac:chgData name="Christina Morrow" userId="43989237-7c22-4017-8756-22442f7f3983" providerId="ADAL" clId="{1D660112-B133-4B74-A60E-C66F50540F8D}" dt="2020-11-11T19:40:14.564" v="7724" actId="165"/>
          <ac:spMkLst>
            <pc:docMk/>
            <pc:sldMk cId="1507022529" sldId="350"/>
            <ac:spMk id="224" creationId="{C83771D5-DBFC-4B45-A59E-A4D962394723}"/>
          </ac:spMkLst>
        </pc:spChg>
        <pc:spChg chg="mod">
          <ac:chgData name="Christina Morrow" userId="43989237-7c22-4017-8756-22442f7f3983" providerId="ADAL" clId="{1D660112-B133-4B74-A60E-C66F50540F8D}" dt="2020-11-11T19:40:14.564" v="7724" actId="165"/>
          <ac:spMkLst>
            <pc:docMk/>
            <pc:sldMk cId="1507022529" sldId="350"/>
            <ac:spMk id="225" creationId="{FB2B073F-8F5B-4FBC-A97F-1860ED56BBCF}"/>
          </ac:spMkLst>
        </pc:spChg>
        <pc:spChg chg="mod">
          <ac:chgData name="Christina Morrow" userId="43989237-7c22-4017-8756-22442f7f3983" providerId="ADAL" clId="{1D660112-B133-4B74-A60E-C66F50540F8D}" dt="2020-11-11T19:40:14.564" v="7724" actId="165"/>
          <ac:spMkLst>
            <pc:docMk/>
            <pc:sldMk cId="1507022529" sldId="350"/>
            <ac:spMk id="228" creationId="{AB4EFDDB-51A9-4713-8B0D-858EA28DE4A5}"/>
          </ac:spMkLst>
        </pc:spChg>
        <pc:spChg chg="mod">
          <ac:chgData name="Christina Morrow" userId="43989237-7c22-4017-8756-22442f7f3983" providerId="ADAL" clId="{1D660112-B133-4B74-A60E-C66F50540F8D}" dt="2020-11-11T19:40:14.564" v="7724" actId="165"/>
          <ac:spMkLst>
            <pc:docMk/>
            <pc:sldMk cId="1507022529" sldId="350"/>
            <ac:spMk id="229" creationId="{B4097FE2-96E9-4E7D-84AC-46E46DB65188}"/>
          </ac:spMkLst>
        </pc:spChg>
        <pc:spChg chg="mod">
          <ac:chgData name="Christina Morrow" userId="43989237-7c22-4017-8756-22442f7f3983" providerId="ADAL" clId="{1D660112-B133-4B74-A60E-C66F50540F8D}" dt="2020-11-11T19:40:14.564" v="7724" actId="165"/>
          <ac:spMkLst>
            <pc:docMk/>
            <pc:sldMk cId="1507022529" sldId="350"/>
            <ac:spMk id="231" creationId="{3555235A-EF3B-4050-8468-91BF49C2EAA8}"/>
          </ac:spMkLst>
        </pc:spChg>
        <pc:spChg chg="mod">
          <ac:chgData name="Christina Morrow" userId="43989237-7c22-4017-8756-22442f7f3983" providerId="ADAL" clId="{1D660112-B133-4B74-A60E-C66F50540F8D}" dt="2020-11-11T19:40:14.564" v="7724" actId="165"/>
          <ac:spMkLst>
            <pc:docMk/>
            <pc:sldMk cId="1507022529" sldId="350"/>
            <ac:spMk id="232" creationId="{4F0E6B1D-902C-498D-8AE0-D39DC93D1E8B}"/>
          </ac:spMkLst>
        </pc:spChg>
        <pc:spChg chg="mod">
          <ac:chgData name="Christina Morrow" userId="43989237-7c22-4017-8756-22442f7f3983" providerId="ADAL" clId="{1D660112-B133-4B74-A60E-C66F50540F8D}" dt="2020-11-11T19:40:14.564" v="7724" actId="165"/>
          <ac:spMkLst>
            <pc:docMk/>
            <pc:sldMk cId="1507022529" sldId="350"/>
            <ac:spMk id="233" creationId="{7334D8C3-4DF2-484A-AFFC-48DA105AE937}"/>
          </ac:spMkLst>
        </pc:spChg>
        <pc:spChg chg="mod">
          <ac:chgData name="Christina Morrow" userId="43989237-7c22-4017-8756-22442f7f3983" providerId="ADAL" clId="{1D660112-B133-4B74-A60E-C66F50540F8D}" dt="2020-11-11T19:40:14.564" v="7724" actId="165"/>
          <ac:spMkLst>
            <pc:docMk/>
            <pc:sldMk cId="1507022529" sldId="350"/>
            <ac:spMk id="236" creationId="{20AEAE31-A7C5-45AE-98F1-97CD0EA7DAA3}"/>
          </ac:spMkLst>
        </pc:spChg>
        <pc:spChg chg="mod">
          <ac:chgData name="Christina Morrow" userId="43989237-7c22-4017-8756-22442f7f3983" providerId="ADAL" clId="{1D660112-B133-4B74-A60E-C66F50540F8D}" dt="2020-11-11T19:40:14.564" v="7724" actId="165"/>
          <ac:spMkLst>
            <pc:docMk/>
            <pc:sldMk cId="1507022529" sldId="350"/>
            <ac:spMk id="237" creationId="{8DC2FC07-EC2D-452D-80B6-90E96FC91EFC}"/>
          </ac:spMkLst>
        </pc:spChg>
        <pc:spChg chg="mod">
          <ac:chgData name="Christina Morrow" userId="43989237-7c22-4017-8756-22442f7f3983" providerId="ADAL" clId="{1D660112-B133-4B74-A60E-C66F50540F8D}" dt="2020-11-11T19:40:14.564" v="7724" actId="165"/>
          <ac:spMkLst>
            <pc:docMk/>
            <pc:sldMk cId="1507022529" sldId="350"/>
            <ac:spMk id="239" creationId="{6EBAB71A-4EBB-4C43-9363-D594DAB1EAE2}"/>
          </ac:spMkLst>
        </pc:spChg>
        <pc:spChg chg="mod">
          <ac:chgData name="Christina Morrow" userId="43989237-7c22-4017-8756-22442f7f3983" providerId="ADAL" clId="{1D660112-B133-4B74-A60E-C66F50540F8D}" dt="2020-11-11T20:04:05.825" v="7993" actId="20577"/>
          <ac:spMkLst>
            <pc:docMk/>
            <pc:sldMk cId="1507022529" sldId="350"/>
            <ac:spMk id="240" creationId="{24598A2E-E874-4236-AEB2-577954065DD4}"/>
          </ac:spMkLst>
        </pc:spChg>
        <pc:spChg chg="mod">
          <ac:chgData name="Christina Morrow" userId="43989237-7c22-4017-8756-22442f7f3983" providerId="ADAL" clId="{1D660112-B133-4B74-A60E-C66F50540F8D}" dt="2020-11-11T19:40:14.564" v="7724" actId="165"/>
          <ac:spMkLst>
            <pc:docMk/>
            <pc:sldMk cId="1507022529" sldId="350"/>
            <ac:spMk id="241" creationId="{F45F232C-2727-434F-A7FE-4331AA463BA7}"/>
          </ac:spMkLst>
        </pc:spChg>
        <pc:grpChg chg="add del mod">
          <ac:chgData name="Christina Morrow" userId="43989237-7c22-4017-8756-22442f7f3983" providerId="ADAL" clId="{1D660112-B133-4B74-A60E-C66F50540F8D}" dt="2020-11-11T16:36:52.245" v="6708" actId="478"/>
          <ac:grpSpMkLst>
            <pc:docMk/>
            <pc:sldMk cId="1507022529" sldId="350"/>
            <ac:grpSpMk id="22" creationId="{72F0B342-B454-4075-8198-08FB7B48F931}"/>
          </ac:grpSpMkLst>
        </pc:grpChg>
        <pc:grpChg chg="mod">
          <ac:chgData name="Christina Morrow" userId="43989237-7c22-4017-8756-22442f7f3983" providerId="ADAL" clId="{1D660112-B133-4B74-A60E-C66F50540F8D}" dt="2020-11-11T16:35:58.743" v="6705"/>
          <ac:grpSpMkLst>
            <pc:docMk/>
            <pc:sldMk cId="1507022529" sldId="350"/>
            <ac:grpSpMk id="23" creationId="{37E07EE0-B9D7-4242-905B-0A7AD8B88185}"/>
          </ac:grpSpMkLst>
        </pc:grpChg>
        <pc:grpChg chg="mod">
          <ac:chgData name="Christina Morrow" userId="43989237-7c22-4017-8756-22442f7f3983" providerId="ADAL" clId="{1D660112-B133-4B74-A60E-C66F50540F8D}" dt="2020-11-11T16:35:58.743" v="6705"/>
          <ac:grpSpMkLst>
            <pc:docMk/>
            <pc:sldMk cId="1507022529" sldId="350"/>
            <ac:grpSpMk id="25" creationId="{3CB86108-C677-48E6-AE37-57C2C0DF427A}"/>
          </ac:grpSpMkLst>
        </pc:grpChg>
        <pc:grpChg chg="mod">
          <ac:chgData name="Christina Morrow" userId="43989237-7c22-4017-8756-22442f7f3983" providerId="ADAL" clId="{1D660112-B133-4B74-A60E-C66F50540F8D}" dt="2020-11-11T16:35:58.743" v="6705"/>
          <ac:grpSpMkLst>
            <pc:docMk/>
            <pc:sldMk cId="1507022529" sldId="350"/>
            <ac:grpSpMk id="27" creationId="{5070AC32-0077-4F3A-BEAF-CF0D9D3C098A}"/>
          </ac:grpSpMkLst>
        </pc:grpChg>
        <pc:grpChg chg="mod">
          <ac:chgData name="Christina Morrow" userId="43989237-7c22-4017-8756-22442f7f3983" providerId="ADAL" clId="{1D660112-B133-4B74-A60E-C66F50540F8D}" dt="2020-11-11T16:35:58.743" v="6705"/>
          <ac:grpSpMkLst>
            <pc:docMk/>
            <pc:sldMk cId="1507022529" sldId="350"/>
            <ac:grpSpMk id="29" creationId="{7BEB368A-091F-4F07-B541-CE2B380E0575}"/>
          </ac:grpSpMkLst>
        </pc:grpChg>
        <pc:grpChg chg="mod">
          <ac:chgData name="Christina Morrow" userId="43989237-7c22-4017-8756-22442f7f3983" providerId="ADAL" clId="{1D660112-B133-4B74-A60E-C66F50540F8D}" dt="2020-11-11T16:35:58.743" v="6705"/>
          <ac:grpSpMkLst>
            <pc:docMk/>
            <pc:sldMk cId="1507022529" sldId="350"/>
            <ac:grpSpMk id="32" creationId="{3F756266-B372-4C19-8712-33B6A642A4FB}"/>
          </ac:grpSpMkLst>
        </pc:grpChg>
        <pc:grpChg chg="mod">
          <ac:chgData name="Christina Morrow" userId="43989237-7c22-4017-8756-22442f7f3983" providerId="ADAL" clId="{1D660112-B133-4B74-A60E-C66F50540F8D}" dt="2020-11-11T16:35:58.743" v="6705"/>
          <ac:grpSpMkLst>
            <pc:docMk/>
            <pc:sldMk cId="1507022529" sldId="350"/>
            <ac:grpSpMk id="33" creationId="{57D1CD85-D0E5-4615-B4BA-29703ED56D2B}"/>
          </ac:grpSpMkLst>
        </pc:grpChg>
        <pc:grpChg chg="mod">
          <ac:chgData name="Christina Morrow" userId="43989237-7c22-4017-8756-22442f7f3983" providerId="ADAL" clId="{1D660112-B133-4B74-A60E-C66F50540F8D}" dt="2020-11-11T16:35:58.743" v="6705"/>
          <ac:grpSpMkLst>
            <pc:docMk/>
            <pc:sldMk cId="1507022529" sldId="350"/>
            <ac:grpSpMk id="41" creationId="{3A0A0D57-1679-4130-9F70-FC3A0FC119F5}"/>
          </ac:grpSpMkLst>
        </pc:grpChg>
        <pc:grpChg chg="mod">
          <ac:chgData name="Christina Morrow" userId="43989237-7c22-4017-8756-22442f7f3983" providerId="ADAL" clId="{1D660112-B133-4B74-A60E-C66F50540F8D}" dt="2020-11-11T16:35:58.743" v="6705"/>
          <ac:grpSpMkLst>
            <pc:docMk/>
            <pc:sldMk cId="1507022529" sldId="350"/>
            <ac:grpSpMk id="42" creationId="{B16331A3-1C8E-4275-B405-2FB411AD8867}"/>
          </ac:grpSpMkLst>
        </pc:grpChg>
        <pc:grpChg chg="mod">
          <ac:chgData name="Christina Morrow" userId="43989237-7c22-4017-8756-22442f7f3983" providerId="ADAL" clId="{1D660112-B133-4B74-A60E-C66F50540F8D}" dt="2020-11-11T16:35:58.743" v="6705"/>
          <ac:grpSpMkLst>
            <pc:docMk/>
            <pc:sldMk cId="1507022529" sldId="350"/>
            <ac:grpSpMk id="49" creationId="{D8B290A4-6FB8-44E8-8B56-102FE772FFD9}"/>
          </ac:grpSpMkLst>
        </pc:grpChg>
        <pc:grpChg chg="mod">
          <ac:chgData name="Christina Morrow" userId="43989237-7c22-4017-8756-22442f7f3983" providerId="ADAL" clId="{1D660112-B133-4B74-A60E-C66F50540F8D}" dt="2020-11-11T16:35:58.743" v="6705"/>
          <ac:grpSpMkLst>
            <pc:docMk/>
            <pc:sldMk cId="1507022529" sldId="350"/>
            <ac:grpSpMk id="50" creationId="{28E3C5A5-D68C-4E34-9079-8282FF965411}"/>
          </ac:grpSpMkLst>
        </pc:grpChg>
        <pc:grpChg chg="mod">
          <ac:chgData name="Christina Morrow" userId="43989237-7c22-4017-8756-22442f7f3983" providerId="ADAL" clId="{1D660112-B133-4B74-A60E-C66F50540F8D}" dt="2020-11-11T16:35:58.743" v="6705"/>
          <ac:grpSpMkLst>
            <pc:docMk/>
            <pc:sldMk cId="1507022529" sldId="350"/>
            <ac:grpSpMk id="52" creationId="{0D5F11B1-AF57-4413-9D3E-A16E1D7C09DC}"/>
          </ac:grpSpMkLst>
        </pc:grpChg>
        <pc:grpChg chg="mod">
          <ac:chgData name="Christina Morrow" userId="43989237-7c22-4017-8756-22442f7f3983" providerId="ADAL" clId="{1D660112-B133-4B74-A60E-C66F50540F8D}" dt="2020-11-11T16:35:58.743" v="6705"/>
          <ac:grpSpMkLst>
            <pc:docMk/>
            <pc:sldMk cId="1507022529" sldId="350"/>
            <ac:grpSpMk id="53" creationId="{E86B5E87-638D-4CA1-B667-4DCEC1E8B037}"/>
          </ac:grpSpMkLst>
        </pc:grpChg>
        <pc:grpChg chg="mod">
          <ac:chgData name="Christina Morrow" userId="43989237-7c22-4017-8756-22442f7f3983" providerId="ADAL" clId="{1D660112-B133-4B74-A60E-C66F50540F8D}" dt="2020-11-11T16:35:58.743" v="6705"/>
          <ac:grpSpMkLst>
            <pc:docMk/>
            <pc:sldMk cId="1507022529" sldId="350"/>
            <ac:grpSpMk id="61" creationId="{C4E69FD8-4335-4881-B0B3-90B6610FC773}"/>
          </ac:grpSpMkLst>
        </pc:grpChg>
        <pc:grpChg chg="mod">
          <ac:chgData name="Christina Morrow" userId="43989237-7c22-4017-8756-22442f7f3983" providerId="ADAL" clId="{1D660112-B133-4B74-A60E-C66F50540F8D}" dt="2020-11-11T16:35:58.743" v="6705"/>
          <ac:grpSpMkLst>
            <pc:docMk/>
            <pc:sldMk cId="1507022529" sldId="350"/>
            <ac:grpSpMk id="62" creationId="{60D42FC2-0EA2-4BF8-B1F5-3CB363789633}"/>
          </ac:grpSpMkLst>
        </pc:grpChg>
        <pc:grpChg chg="add del mod">
          <ac:chgData name="Christina Morrow" userId="43989237-7c22-4017-8756-22442f7f3983" providerId="ADAL" clId="{1D660112-B133-4B74-A60E-C66F50540F8D}" dt="2020-11-11T16:41:07.118" v="6745"/>
          <ac:grpSpMkLst>
            <pc:docMk/>
            <pc:sldMk cId="1507022529" sldId="350"/>
            <ac:grpSpMk id="91" creationId="{EBB4DC8C-E0E9-42FA-A7E8-E8A515B29E40}"/>
          </ac:grpSpMkLst>
        </pc:grpChg>
        <pc:grpChg chg="add del mod">
          <ac:chgData name="Christina Morrow" userId="43989237-7c22-4017-8756-22442f7f3983" providerId="ADAL" clId="{1D660112-B133-4B74-A60E-C66F50540F8D}" dt="2020-11-11T16:41:07.118" v="6745"/>
          <ac:grpSpMkLst>
            <pc:docMk/>
            <pc:sldMk cId="1507022529" sldId="350"/>
            <ac:grpSpMk id="94" creationId="{6B61D3E8-73C2-433B-B581-84950455B2E7}"/>
          </ac:grpSpMkLst>
        </pc:grpChg>
        <pc:grpChg chg="add del mod">
          <ac:chgData name="Christina Morrow" userId="43989237-7c22-4017-8756-22442f7f3983" providerId="ADAL" clId="{1D660112-B133-4B74-A60E-C66F50540F8D}" dt="2020-11-11T16:41:07.118" v="6745"/>
          <ac:grpSpMkLst>
            <pc:docMk/>
            <pc:sldMk cId="1507022529" sldId="350"/>
            <ac:grpSpMk id="97" creationId="{653E00E5-6BEF-403A-B607-46F8F2FEAAB6}"/>
          </ac:grpSpMkLst>
        </pc:grpChg>
        <pc:grpChg chg="add del mod">
          <ac:chgData name="Christina Morrow" userId="43989237-7c22-4017-8756-22442f7f3983" providerId="ADAL" clId="{1D660112-B133-4B74-A60E-C66F50540F8D}" dt="2020-11-11T16:41:07.118" v="6745"/>
          <ac:grpSpMkLst>
            <pc:docMk/>
            <pc:sldMk cId="1507022529" sldId="350"/>
            <ac:grpSpMk id="100" creationId="{56605619-D950-48CB-832A-57BAAC01B784}"/>
          </ac:grpSpMkLst>
        </pc:grpChg>
        <pc:grpChg chg="add del mod">
          <ac:chgData name="Christina Morrow" userId="43989237-7c22-4017-8756-22442f7f3983" providerId="ADAL" clId="{1D660112-B133-4B74-A60E-C66F50540F8D}" dt="2020-11-11T16:41:36.243" v="6754" actId="165"/>
          <ac:grpSpMkLst>
            <pc:docMk/>
            <pc:sldMk cId="1507022529" sldId="350"/>
            <ac:grpSpMk id="104" creationId="{02FCC95E-C4E2-4705-9DFB-8045C2031BD9}"/>
          </ac:grpSpMkLst>
        </pc:grpChg>
        <pc:grpChg chg="add mod ord topLvl">
          <ac:chgData name="Christina Morrow" userId="43989237-7c22-4017-8756-22442f7f3983" providerId="ADAL" clId="{1D660112-B133-4B74-A60E-C66F50540F8D}" dt="2020-11-11T18:45:29.807" v="7200" actId="164"/>
          <ac:grpSpMkLst>
            <pc:docMk/>
            <pc:sldMk cId="1507022529" sldId="350"/>
            <ac:grpSpMk id="117" creationId="{89EB3DC9-2C63-405F-9A7C-E3B3C753344F}"/>
          </ac:grpSpMkLst>
        </pc:grpChg>
        <pc:grpChg chg="add mod ord topLvl">
          <ac:chgData name="Christina Morrow" userId="43989237-7c22-4017-8756-22442f7f3983" providerId="ADAL" clId="{1D660112-B133-4B74-A60E-C66F50540F8D}" dt="2020-11-11T18:45:44.766" v="7203" actId="164"/>
          <ac:grpSpMkLst>
            <pc:docMk/>
            <pc:sldMk cId="1507022529" sldId="350"/>
            <ac:grpSpMk id="118" creationId="{A953596A-2A2D-4EAF-9061-DE9D0AB2AA60}"/>
          </ac:grpSpMkLst>
        </pc:grpChg>
        <pc:grpChg chg="add mod ord topLvl">
          <ac:chgData name="Christina Morrow" userId="43989237-7c22-4017-8756-22442f7f3983" providerId="ADAL" clId="{1D660112-B133-4B74-A60E-C66F50540F8D}" dt="2020-11-11T18:46:38.233" v="7215" actId="164"/>
          <ac:grpSpMkLst>
            <pc:docMk/>
            <pc:sldMk cId="1507022529" sldId="350"/>
            <ac:grpSpMk id="125" creationId="{CEF85FF6-4210-4084-A06E-6FABF385E85F}"/>
          </ac:grpSpMkLst>
        </pc:grpChg>
        <pc:grpChg chg="add mod ord topLvl">
          <ac:chgData name="Christina Morrow" userId="43989237-7c22-4017-8756-22442f7f3983" providerId="ADAL" clId="{1D660112-B133-4B74-A60E-C66F50540F8D}" dt="2020-11-11T18:47:26.081" v="7222" actId="164"/>
          <ac:grpSpMkLst>
            <pc:docMk/>
            <pc:sldMk cId="1507022529" sldId="350"/>
            <ac:grpSpMk id="132" creationId="{EB9787E5-9788-4E77-B158-C06F5E6545D9}"/>
          </ac:grpSpMkLst>
        </pc:grpChg>
        <pc:grpChg chg="add del mod">
          <ac:chgData name="Christina Morrow" userId="43989237-7c22-4017-8756-22442f7f3983" providerId="ADAL" clId="{1D660112-B133-4B74-A60E-C66F50540F8D}" dt="2020-11-11T17:32:14.847" v="7085" actId="21"/>
          <ac:grpSpMkLst>
            <pc:docMk/>
            <pc:sldMk cId="1507022529" sldId="350"/>
            <ac:grpSpMk id="144" creationId="{14EC0907-530F-4718-B757-C2C7EA01C41E}"/>
          </ac:grpSpMkLst>
        </pc:grpChg>
        <pc:grpChg chg="mod">
          <ac:chgData name="Christina Morrow" userId="43989237-7c22-4017-8756-22442f7f3983" providerId="ADAL" clId="{1D660112-B133-4B74-A60E-C66F50540F8D}" dt="2020-11-11T17:28:54.208" v="7043"/>
          <ac:grpSpMkLst>
            <pc:docMk/>
            <pc:sldMk cId="1507022529" sldId="350"/>
            <ac:grpSpMk id="145" creationId="{104C774D-93C3-40E9-9AC8-8D3DAAA595DB}"/>
          </ac:grpSpMkLst>
        </pc:grpChg>
        <pc:grpChg chg="mod">
          <ac:chgData name="Christina Morrow" userId="43989237-7c22-4017-8756-22442f7f3983" providerId="ADAL" clId="{1D660112-B133-4B74-A60E-C66F50540F8D}" dt="2020-11-11T17:28:54.208" v="7043"/>
          <ac:grpSpMkLst>
            <pc:docMk/>
            <pc:sldMk cId="1507022529" sldId="350"/>
            <ac:grpSpMk id="146" creationId="{4E290EE9-73FE-4078-AE79-99D685013925}"/>
          </ac:grpSpMkLst>
        </pc:grpChg>
        <pc:grpChg chg="mod">
          <ac:chgData name="Christina Morrow" userId="43989237-7c22-4017-8756-22442f7f3983" providerId="ADAL" clId="{1D660112-B133-4B74-A60E-C66F50540F8D}" dt="2020-11-11T17:28:54.208" v="7043"/>
          <ac:grpSpMkLst>
            <pc:docMk/>
            <pc:sldMk cId="1507022529" sldId="350"/>
            <ac:grpSpMk id="147" creationId="{17AEAEF0-A346-4DEB-8397-BC1F43428B41}"/>
          </ac:grpSpMkLst>
        </pc:grpChg>
        <pc:grpChg chg="mod">
          <ac:chgData name="Christina Morrow" userId="43989237-7c22-4017-8756-22442f7f3983" providerId="ADAL" clId="{1D660112-B133-4B74-A60E-C66F50540F8D}" dt="2020-11-11T17:28:54.208" v="7043"/>
          <ac:grpSpMkLst>
            <pc:docMk/>
            <pc:sldMk cId="1507022529" sldId="350"/>
            <ac:grpSpMk id="148" creationId="{37AC9C69-5528-4460-99E1-5C884109CB09}"/>
          </ac:grpSpMkLst>
        </pc:grpChg>
        <pc:grpChg chg="mod">
          <ac:chgData name="Christina Morrow" userId="43989237-7c22-4017-8756-22442f7f3983" providerId="ADAL" clId="{1D660112-B133-4B74-A60E-C66F50540F8D}" dt="2020-11-11T17:28:54.208" v="7043"/>
          <ac:grpSpMkLst>
            <pc:docMk/>
            <pc:sldMk cId="1507022529" sldId="350"/>
            <ac:grpSpMk id="150" creationId="{FED2E079-CA83-48DF-B394-A440828AD8EF}"/>
          </ac:grpSpMkLst>
        </pc:grpChg>
        <pc:grpChg chg="mod">
          <ac:chgData name="Christina Morrow" userId="43989237-7c22-4017-8756-22442f7f3983" providerId="ADAL" clId="{1D660112-B133-4B74-A60E-C66F50540F8D}" dt="2020-11-11T17:28:54.208" v="7043"/>
          <ac:grpSpMkLst>
            <pc:docMk/>
            <pc:sldMk cId="1507022529" sldId="350"/>
            <ac:grpSpMk id="151" creationId="{4F996F07-2373-4319-839C-2CD31FC15143}"/>
          </ac:grpSpMkLst>
        </pc:grpChg>
        <pc:grpChg chg="mod">
          <ac:chgData name="Christina Morrow" userId="43989237-7c22-4017-8756-22442f7f3983" providerId="ADAL" clId="{1D660112-B133-4B74-A60E-C66F50540F8D}" dt="2020-11-11T17:28:54.208" v="7043"/>
          <ac:grpSpMkLst>
            <pc:docMk/>
            <pc:sldMk cId="1507022529" sldId="350"/>
            <ac:grpSpMk id="159" creationId="{6458C2B0-CB57-4190-84F5-3ACC9CAC7233}"/>
          </ac:grpSpMkLst>
        </pc:grpChg>
        <pc:grpChg chg="mod">
          <ac:chgData name="Christina Morrow" userId="43989237-7c22-4017-8756-22442f7f3983" providerId="ADAL" clId="{1D660112-B133-4B74-A60E-C66F50540F8D}" dt="2020-11-11T17:28:54.208" v="7043"/>
          <ac:grpSpMkLst>
            <pc:docMk/>
            <pc:sldMk cId="1507022529" sldId="350"/>
            <ac:grpSpMk id="160" creationId="{7DA0949F-1072-45E0-95C7-B119D241EE63}"/>
          </ac:grpSpMkLst>
        </pc:grpChg>
        <pc:grpChg chg="mod">
          <ac:chgData name="Christina Morrow" userId="43989237-7c22-4017-8756-22442f7f3983" providerId="ADAL" clId="{1D660112-B133-4B74-A60E-C66F50540F8D}" dt="2020-11-11T17:28:54.208" v="7043"/>
          <ac:grpSpMkLst>
            <pc:docMk/>
            <pc:sldMk cId="1507022529" sldId="350"/>
            <ac:grpSpMk id="167" creationId="{C63346A5-65DA-49F4-BEA7-A9F740795458}"/>
          </ac:grpSpMkLst>
        </pc:grpChg>
        <pc:grpChg chg="mod">
          <ac:chgData name="Christina Morrow" userId="43989237-7c22-4017-8756-22442f7f3983" providerId="ADAL" clId="{1D660112-B133-4B74-A60E-C66F50540F8D}" dt="2020-11-11T17:28:54.208" v="7043"/>
          <ac:grpSpMkLst>
            <pc:docMk/>
            <pc:sldMk cId="1507022529" sldId="350"/>
            <ac:grpSpMk id="168" creationId="{66B51568-3837-4C65-99BC-231ABFF79FCF}"/>
          </ac:grpSpMkLst>
        </pc:grpChg>
        <pc:grpChg chg="mod">
          <ac:chgData name="Christina Morrow" userId="43989237-7c22-4017-8756-22442f7f3983" providerId="ADAL" clId="{1D660112-B133-4B74-A60E-C66F50540F8D}" dt="2020-11-11T17:28:54.208" v="7043"/>
          <ac:grpSpMkLst>
            <pc:docMk/>
            <pc:sldMk cId="1507022529" sldId="350"/>
            <ac:grpSpMk id="170" creationId="{FC27516B-381B-46E3-B6BE-2ABE5DF3A62B}"/>
          </ac:grpSpMkLst>
        </pc:grpChg>
        <pc:grpChg chg="mod">
          <ac:chgData name="Christina Morrow" userId="43989237-7c22-4017-8756-22442f7f3983" providerId="ADAL" clId="{1D660112-B133-4B74-A60E-C66F50540F8D}" dt="2020-11-11T17:28:54.208" v="7043"/>
          <ac:grpSpMkLst>
            <pc:docMk/>
            <pc:sldMk cId="1507022529" sldId="350"/>
            <ac:grpSpMk id="171" creationId="{412CDFA1-2B2B-41EF-A375-DC341E5551BD}"/>
          </ac:grpSpMkLst>
        </pc:grpChg>
        <pc:grpChg chg="mod">
          <ac:chgData name="Christina Morrow" userId="43989237-7c22-4017-8756-22442f7f3983" providerId="ADAL" clId="{1D660112-B133-4B74-A60E-C66F50540F8D}" dt="2020-11-11T17:28:54.208" v="7043"/>
          <ac:grpSpMkLst>
            <pc:docMk/>
            <pc:sldMk cId="1507022529" sldId="350"/>
            <ac:grpSpMk id="179" creationId="{6E903393-BD32-4859-A46A-2E58C6333A72}"/>
          </ac:grpSpMkLst>
        </pc:grpChg>
        <pc:grpChg chg="mod">
          <ac:chgData name="Christina Morrow" userId="43989237-7c22-4017-8756-22442f7f3983" providerId="ADAL" clId="{1D660112-B133-4B74-A60E-C66F50540F8D}" dt="2020-11-11T17:28:54.208" v="7043"/>
          <ac:grpSpMkLst>
            <pc:docMk/>
            <pc:sldMk cId="1507022529" sldId="350"/>
            <ac:grpSpMk id="180" creationId="{20A0427D-A78E-4EB1-AB49-643D0D0D94AB}"/>
          </ac:grpSpMkLst>
        </pc:grpChg>
        <pc:grpChg chg="add mod">
          <ac:chgData name="Christina Morrow" userId="43989237-7c22-4017-8756-22442f7f3983" providerId="ADAL" clId="{1D660112-B133-4B74-A60E-C66F50540F8D}" dt="2020-11-11T20:01:29.495" v="7914" actId="1076"/>
          <ac:grpSpMkLst>
            <pc:docMk/>
            <pc:sldMk cId="1507022529" sldId="350"/>
            <ac:grpSpMk id="187" creationId="{47A8F04E-482B-45A8-94E3-18C71D4D7A9D}"/>
          </ac:grpSpMkLst>
        </pc:grpChg>
        <pc:grpChg chg="add del mod">
          <ac:chgData name="Christina Morrow" userId="43989237-7c22-4017-8756-22442f7f3983" providerId="ADAL" clId="{1D660112-B133-4B74-A60E-C66F50540F8D}" dt="2020-11-11T17:34:37.171" v="7105" actId="165"/>
          <ac:grpSpMkLst>
            <pc:docMk/>
            <pc:sldMk cId="1507022529" sldId="350"/>
            <ac:grpSpMk id="188" creationId="{C72ABF09-2633-46B3-AB98-3B6ED7445F63}"/>
          </ac:grpSpMkLst>
        </pc:grpChg>
        <pc:grpChg chg="add del mod">
          <ac:chgData name="Christina Morrow" userId="43989237-7c22-4017-8756-22442f7f3983" providerId="ADAL" clId="{1D660112-B133-4B74-A60E-C66F50540F8D}" dt="2020-11-11T17:35:49.293" v="7112" actId="165"/>
          <ac:grpSpMkLst>
            <pc:docMk/>
            <pc:sldMk cId="1507022529" sldId="350"/>
            <ac:grpSpMk id="190" creationId="{6ADD99A7-B4A9-4A34-BD92-817C9F5B48FA}"/>
          </ac:grpSpMkLst>
        </pc:grpChg>
        <pc:grpChg chg="add mod">
          <ac:chgData name="Christina Morrow" userId="43989237-7c22-4017-8756-22442f7f3983" providerId="ADAL" clId="{1D660112-B133-4B74-A60E-C66F50540F8D}" dt="2020-11-11T18:50:52.291" v="7252" actId="164"/>
          <ac:grpSpMkLst>
            <pc:docMk/>
            <pc:sldMk cId="1507022529" sldId="350"/>
            <ac:grpSpMk id="199" creationId="{C994F5D6-FA3E-4D52-B160-098386688926}"/>
          </ac:grpSpMkLst>
        </pc:grpChg>
        <pc:grpChg chg="add mod">
          <ac:chgData name="Christina Morrow" userId="43989237-7c22-4017-8756-22442f7f3983" providerId="ADAL" clId="{1D660112-B133-4B74-A60E-C66F50540F8D}" dt="2020-11-11T18:50:52.291" v="7252" actId="164"/>
          <ac:grpSpMkLst>
            <pc:docMk/>
            <pc:sldMk cId="1507022529" sldId="350"/>
            <ac:grpSpMk id="200" creationId="{975D9E3F-FF98-4AD1-8437-396C66851D5F}"/>
          </ac:grpSpMkLst>
        </pc:grpChg>
        <pc:grpChg chg="add mod">
          <ac:chgData name="Christina Morrow" userId="43989237-7c22-4017-8756-22442f7f3983" providerId="ADAL" clId="{1D660112-B133-4B74-A60E-C66F50540F8D}" dt="2020-11-11T18:46:23.456" v="7210" actId="164"/>
          <ac:grpSpMkLst>
            <pc:docMk/>
            <pc:sldMk cId="1507022529" sldId="350"/>
            <ac:grpSpMk id="201" creationId="{2658181F-37A5-4226-A17A-86790F3AC49B}"/>
          </ac:grpSpMkLst>
        </pc:grpChg>
        <pc:grpChg chg="add mod">
          <ac:chgData name="Christina Morrow" userId="43989237-7c22-4017-8756-22442f7f3983" providerId="ADAL" clId="{1D660112-B133-4B74-A60E-C66F50540F8D}" dt="2020-11-11T18:50:52.291" v="7252" actId="164"/>
          <ac:grpSpMkLst>
            <pc:docMk/>
            <pc:sldMk cId="1507022529" sldId="350"/>
            <ac:grpSpMk id="202" creationId="{2E0A7D0E-0A7D-4646-BD0B-33209F6A1821}"/>
          </ac:grpSpMkLst>
        </pc:grpChg>
        <pc:grpChg chg="add mod">
          <ac:chgData name="Christina Morrow" userId="43989237-7c22-4017-8756-22442f7f3983" providerId="ADAL" clId="{1D660112-B133-4B74-A60E-C66F50540F8D}" dt="2020-11-11T18:50:52.291" v="7252" actId="164"/>
          <ac:grpSpMkLst>
            <pc:docMk/>
            <pc:sldMk cId="1507022529" sldId="350"/>
            <ac:grpSpMk id="203" creationId="{854B9278-3DAE-430C-BB18-73E84B3DC857}"/>
          </ac:grpSpMkLst>
        </pc:grpChg>
        <pc:grpChg chg="add del mod">
          <ac:chgData name="Christina Morrow" userId="43989237-7c22-4017-8756-22442f7f3983" providerId="ADAL" clId="{1D660112-B133-4B74-A60E-C66F50540F8D}" dt="2020-11-11T19:06:42.753" v="7396" actId="478"/>
          <ac:grpSpMkLst>
            <pc:docMk/>
            <pc:sldMk cId="1507022529" sldId="350"/>
            <ac:grpSpMk id="204" creationId="{358FF973-D4E6-4982-A07C-AEC284E9170F}"/>
          </ac:grpSpMkLst>
        </pc:grpChg>
        <pc:grpChg chg="add del mod">
          <ac:chgData name="Christina Morrow" userId="43989237-7c22-4017-8756-22442f7f3983" providerId="ADAL" clId="{1D660112-B133-4B74-A60E-C66F50540F8D}" dt="2020-11-11T19:04:16.912" v="7382" actId="165"/>
          <ac:grpSpMkLst>
            <pc:docMk/>
            <pc:sldMk cId="1507022529" sldId="350"/>
            <ac:grpSpMk id="205" creationId="{CD30DBE8-F8D0-45CA-A1EC-BC64648DBC6F}"/>
          </ac:grpSpMkLst>
        </pc:grpChg>
        <pc:grpChg chg="add del mod topLvl">
          <ac:chgData name="Christina Morrow" userId="43989237-7c22-4017-8756-22442f7f3983" providerId="ADAL" clId="{1D660112-B133-4B74-A60E-C66F50540F8D}" dt="2020-11-11T20:01:52.604" v="7917" actId="1076"/>
          <ac:grpSpMkLst>
            <pc:docMk/>
            <pc:sldMk cId="1507022529" sldId="350"/>
            <ac:grpSpMk id="206" creationId="{9D2AC0FE-9722-4B4E-9EFB-F2B7E391B27E}"/>
          </ac:grpSpMkLst>
        </pc:grpChg>
        <pc:grpChg chg="add del mod topLvl">
          <ac:chgData name="Christina Morrow" userId="43989237-7c22-4017-8756-22442f7f3983" providerId="ADAL" clId="{1D660112-B133-4B74-A60E-C66F50540F8D}" dt="2020-11-11T20:01:52.604" v="7917" actId="1076"/>
          <ac:grpSpMkLst>
            <pc:docMk/>
            <pc:sldMk cId="1507022529" sldId="350"/>
            <ac:grpSpMk id="207" creationId="{26E5F0D1-BB75-42BC-BEED-8180BDD49707}"/>
          </ac:grpSpMkLst>
        </pc:grpChg>
        <pc:grpChg chg="add del mod topLvl">
          <ac:chgData name="Christina Morrow" userId="43989237-7c22-4017-8756-22442f7f3983" providerId="ADAL" clId="{1D660112-B133-4B74-A60E-C66F50540F8D}" dt="2020-11-11T20:01:52.604" v="7917" actId="1076"/>
          <ac:grpSpMkLst>
            <pc:docMk/>
            <pc:sldMk cId="1507022529" sldId="350"/>
            <ac:grpSpMk id="208" creationId="{B0414961-7DFC-4077-AFAD-43C2B38E693F}"/>
          </ac:grpSpMkLst>
        </pc:grpChg>
        <pc:grpChg chg="add del mod topLvl">
          <ac:chgData name="Christina Morrow" userId="43989237-7c22-4017-8756-22442f7f3983" providerId="ADAL" clId="{1D660112-B133-4B74-A60E-C66F50540F8D}" dt="2020-11-11T20:01:52.604" v="7917" actId="1076"/>
          <ac:grpSpMkLst>
            <pc:docMk/>
            <pc:sldMk cId="1507022529" sldId="350"/>
            <ac:grpSpMk id="209" creationId="{05BD87BF-3A54-44EA-A94D-0853E6834572}"/>
          </ac:grpSpMkLst>
        </pc:grpChg>
        <pc:grpChg chg="mod topLvl">
          <ac:chgData name="Christina Morrow" userId="43989237-7c22-4017-8756-22442f7f3983" providerId="ADAL" clId="{1D660112-B133-4B74-A60E-C66F50540F8D}" dt="2020-11-11T19:40:14.564" v="7724" actId="165"/>
          <ac:grpSpMkLst>
            <pc:docMk/>
            <pc:sldMk cId="1507022529" sldId="350"/>
            <ac:grpSpMk id="210" creationId="{EF37C19B-EAEA-4BFB-AAED-6503D0498390}"/>
          </ac:grpSpMkLst>
        </pc:grpChg>
        <pc:grpChg chg="mod topLvl">
          <ac:chgData name="Christina Morrow" userId="43989237-7c22-4017-8756-22442f7f3983" providerId="ADAL" clId="{1D660112-B133-4B74-A60E-C66F50540F8D}" dt="2020-11-11T19:40:14.564" v="7724" actId="165"/>
          <ac:grpSpMkLst>
            <pc:docMk/>
            <pc:sldMk cId="1507022529" sldId="350"/>
            <ac:grpSpMk id="218" creationId="{9FB13337-22A5-45AC-8576-256662254542}"/>
          </ac:grpSpMkLst>
        </pc:grpChg>
        <pc:grpChg chg="mod topLvl">
          <ac:chgData name="Christina Morrow" userId="43989237-7c22-4017-8756-22442f7f3983" providerId="ADAL" clId="{1D660112-B133-4B74-A60E-C66F50540F8D}" dt="2020-11-11T19:40:14.564" v="7724" actId="165"/>
          <ac:grpSpMkLst>
            <pc:docMk/>
            <pc:sldMk cId="1507022529" sldId="350"/>
            <ac:grpSpMk id="226" creationId="{0E87C0BF-6968-470C-8E87-D88AB22EDED2}"/>
          </ac:grpSpMkLst>
        </pc:grpChg>
        <pc:grpChg chg="mod topLvl">
          <ac:chgData name="Christina Morrow" userId="43989237-7c22-4017-8756-22442f7f3983" providerId="ADAL" clId="{1D660112-B133-4B74-A60E-C66F50540F8D}" dt="2020-11-11T19:40:14.564" v="7724" actId="165"/>
          <ac:grpSpMkLst>
            <pc:docMk/>
            <pc:sldMk cId="1507022529" sldId="350"/>
            <ac:grpSpMk id="234" creationId="{04C2EDFD-E578-4CD3-B73D-5AB766CBFB39}"/>
          </ac:grpSpMkLst>
        </pc:grpChg>
        <pc:grpChg chg="add mod">
          <ac:chgData name="Christina Morrow" userId="43989237-7c22-4017-8756-22442f7f3983" providerId="ADAL" clId="{1D660112-B133-4B74-A60E-C66F50540F8D}" dt="2020-11-11T19:40:09.560" v="7722" actId="164"/>
          <ac:grpSpMkLst>
            <pc:docMk/>
            <pc:sldMk cId="1507022529" sldId="350"/>
            <ac:grpSpMk id="242" creationId="{0C3B8DBB-EA45-4994-BF97-8F3A66647224}"/>
          </ac:grpSpMkLst>
        </pc:grpChg>
        <pc:picChg chg="mod ord">
          <ac:chgData name="Christina Morrow" userId="43989237-7c22-4017-8756-22442f7f3983" providerId="ADAL" clId="{1D660112-B133-4B74-A60E-C66F50540F8D}" dt="2020-11-11T19:01:54.525" v="7364" actId="1076"/>
          <ac:picMkLst>
            <pc:docMk/>
            <pc:sldMk cId="1507022529" sldId="350"/>
            <ac:picMk id="7" creationId="{5BC48E43-2AA1-430B-AF90-2D3DBFD5B67E}"/>
          </ac:picMkLst>
        </pc:picChg>
        <pc:picChg chg="mod">
          <ac:chgData name="Christina Morrow" userId="43989237-7c22-4017-8756-22442f7f3983" providerId="ADAL" clId="{1D660112-B133-4B74-A60E-C66F50540F8D}" dt="2020-11-11T19:59:42.167" v="7902" actId="1076"/>
          <ac:picMkLst>
            <pc:docMk/>
            <pc:sldMk cId="1507022529" sldId="350"/>
            <ac:picMk id="12" creationId="{CB6B7718-92DA-45A5-BBA0-D453A8EFA8A1}"/>
          </ac:picMkLst>
        </pc:picChg>
        <pc:picChg chg="mod">
          <ac:chgData name="Christina Morrow" userId="43989237-7c22-4017-8756-22442f7f3983" providerId="ADAL" clId="{1D660112-B133-4B74-A60E-C66F50540F8D}" dt="2020-11-11T19:59:42.167" v="7902" actId="1076"/>
          <ac:picMkLst>
            <pc:docMk/>
            <pc:sldMk cId="1507022529" sldId="350"/>
            <ac:picMk id="14" creationId="{2D8E575D-3C0F-4CC0-84E7-F7E73899F4B2}"/>
          </ac:picMkLst>
        </pc:picChg>
        <pc:picChg chg="mod">
          <ac:chgData name="Christina Morrow" userId="43989237-7c22-4017-8756-22442f7f3983" providerId="ADAL" clId="{1D660112-B133-4B74-A60E-C66F50540F8D}" dt="2020-11-11T19:59:42.167" v="7902" actId="1076"/>
          <ac:picMkLst>
            <pc:docMk/>
            <pc:sldMk cId="1507022529" sldId="350"/>
            <ac:picMk id="16" creationId="{24A26AB3-40CD-474C-84FF-7C84E995506D}"/>
          </ac:picMkLst>
        </pc:picChg>
        <pc:picChg chg="mod">
          <ac:chgData name="Christina Morrow" userId="43989237-7c22-4017-8756-22442f7f3983" providerId="ADAL" clId="{1D660112-B133-4B74-A60E-C66F50540F8D}" dt="2020-11-11T19:59:42.167" v="7902" actId="1076"/>
          <ac:picMkLst>
            <pc:docMk/>
            <pc:sldMk cId="1507022529" sldId="350"/>
            <ac:picMk id="20" creationId="{E218CD90-52ED-49F7-AEB6-A3C67E00F6B8}"/>
          </ac:picMkLst>
        </pc:picChg>
        <pc:picChg chg="mod">
          <ac:chgData name="Christina Morrow" userId="43989237-7c22-4017-8756-22442f7f3983" providerId="ADAL" clId="{1D660112-B133-4B74-A60E-C66F50540F8D}" dt="2020-11-11T16:35:58.743" v="6705"/>
          <ac:picMkLst>
            <pc:docMk/>
            <pc:sldMk cId="1507022529" sldId="350"/>
            <ac:picMk id="35" creationId="{358411B6-3995-47A7-B4F0-F4CBD0A03A75}"/>
          </ac:picMkLst>
        </pc:picChg>
        <pc:picChg chg="mod">
          <ac:chgData name="Christina Morrow" userId="43989237-7c22-4017-8756-22442f7f3983" providerId="ADAL" clId="{1D660112-B133-4B74-A60E-C66F50540F8D}" dt="2020-11-11T16:35:58.743" v="6705"/>
          <ac:picMkLst>
            <pc:docMk/>
            <pc:sldMk cId="1507022529" sldId="350"/>
            <ac:picMk id="36" creationId="{F79E4585-57F1-48FF-9551-F216A8CA11B4}"/>
          </ac:picMkLst>
        </pc:picChg>
        <pc:picChg chg="mod">
          <ac:chgData name="Christina Morrow" userId="43989237-7c22-4017-8756-22442f7f3983" providerId="ADAL" clId="{1D660112-B133-4B74-A60E-C66F50540F8D}" dt="2020-11-11T16:35:58.743" v="6705"/>
          <ac:picMkLst>
            <pc:docMk/>
            <pc:sldMk cId="1507022529" sldId="350"/>
            <ac:picMk id="44" creationId="{5EFC325A-BFC5-4AC6-A3D8-04880BCAAD79}"/>
          </ac:picMkLst>
        </pc:picChg>
        <pc:picChg chg="mod">
          <ac:chgData name="Christina Morrow" userId="43989237-7c22-4017-8756-22442f7f3983" providerId="ADAL" clId="{1D660112-B133-4B74-A60E-C66F50540F8D}" dt="2020-11-11T16:35:58.743" v="6705"/>
          <ac:picMkLst>
            <pc:docMk/>
            <pc:sldMk cId="1507022529" sldId="350"/>
            <ac:picMk id="45" creationId="{B006AA80-34B5-4457-BD5B-A9BD7632FCB4}"/>
          </ac:picMkLst>
        </pc:picChg>
        <pc:picChg chg="mod">
          <ac:chgData name="Christina Morrow" userId="43989237-7c22-4017-8756-22442f7f3983" providerId="ADAL" clId="{1D660112-B133-4B74-A60E-C66F50540F8D}" dt="2020-11-11T16:35:58.743" v="6705"/>
          <ac:picMkLst>
            <pc:docMk/>
            <pc:sldMk cId="1507022529" sldId="350"/>
            <ac:picMk id="55" creationId="{19AAFC69-37FF-41BA-B0C2-AC66E6589655}"/>
          </ac:picMkLst>
        </pc:picChg>
        <pc:picChg chg="mod">
          <ac:chgData name="Christina Morrow" userId="43989237-7c22-4017-8756-22442f7f3983" providerId="ADAL" clId="{1D660112-B133-4B74-A60E-C66F50540F8D}" dt="2020-11-11T16:35:58.743" v="6705"/>
          <ac:picMkLst>
            <pc:docMk/>
            <pc:sldMk cId="1507022529" sldId="350"/>
            <ac:picMk id="56" creationId="{1389365A-6EEF-4E83-8B7F-51BC0CF39865}"/>
          </ac:picMkLst>
        </pc:picChg>
        <pc:picChg chg="mod">
          <ac:chgData name="Christina Morrow" userId="43989237-7c22-4017-8756-22442f7f3983" providerId="ADAL" clId="{1D660112-B133-4B74-A60E-C66F50540F8D}" dt="2020-11-11T16:35:58.743" v="6705"/>
          <ac:picMkLst>
            <pc:docMk/>
            <pc:sldMk cId="1507022529" sldId="350"/>
            <ac:picMk id="64" creationId="{7AABECBC-8B6E-4BE4-AD06-FEAB6681B101}"/>
          </ac:picMkLst>
        </pc:picChg>
        <pc:picChg chg="del mod">
          <ac:chgData name="Christina Morrow" userId="43989237-7c22-4017-8756-22442f7f3983" providerId="ADAL" clId="{1D660112-B133-4B74-A60E-C66F50540F8D}" dt="2020-11-11T16:36:49.371" v="6707" actId="21"/>
          <ac:picMkLst>
            <pc:docMk/>
            <pc:sldMk cId="1507022529" sldId="350"/>
            <ac:picMk id="65" creationId="{91C8505D-DA5E-4559-B819-378F8F3B463A}"/>
          </ac:picMkLst>
        </pc:picChg>
        <pc:picChg chg="mod">
          <ac:chgData name="Christina Morrow" userId="43989237-7c22-4017-8756-22442f7f3983" providerId="ADAL" clId="{1D660112-B133-4B74-A60E-C66F50540F8D}" dt="2020-11-11T16:40:58.325" v="6744"/>
          <ac:picMkLst>
            <pc:docMk/>
            <pc:sldMk cId="1507022529" sldId="350"/>
            <ac:picMk id="92" creationId="{781E10C3-5B9D-4FE2-885B-F07047A147C3}"/>
          </ac:picMkLst>
        </pc:picChg>
        <pc:picChg chg="mod">
          <ac:chgData name="Christina Morrow" userId="43989237-7c22-4017-8756-22442f7f3983" providerId="ADAL" clId="{1D660112-B133-4B74-A60E-C66F50540F8D}" dt="2020-11-11T16:40:58.325" v="6744"/>
          <ac:picMkLst>
            <pc:docMk/>
            <pc:sldMk cId="1507022529" sldId="350"/>
            <ac:picMk id="95" creationId="{E7FC3D53-9547-4F54-9F23-2F9FEF99545B}"/>
          </ac:picMkLst>
        </pc:picChg>
        <pc:picChg chg="mod">
          <ac:chgData name="Christina Morrow" userId="43989237-7c22-4017-8756-22442f7f3983" providerId="ADAL" clId="{1D660112-B133-4B74-A60E-C66F50540F8D}" dt="2020-11-11T16:40:58.325" v="6744"/>
          <ac:picMkLst>
            <pc:docMk/>
            <pc:sldMk cId="1507022529" sldId="350"/>
            <ac:picMk id="98" creationId="{E4DC735C-AAA0-4AC0-945F-AF2769A1948F}"/>
          </ac:picMkLst>
        </pc:picChg>
        <pc:picChg chg="mod">
          <ac:chgData name="Christina Morrow" userId="43989237-7c22-4017-8756-22442f7f3983" providerId="ADAL" clId="{1D660112-B133-4B74-A60E-C66F50540F8D}" dt="2020-11-11T16:40:58.325" v="6744"/>
          <ac:picMkLst>
            <pc:docMk/>
            <pc:sldMk cId="1507022529" sldId="350"/>
            <ac:picMk id="101" creationId="{E61A5A51-02C0-443E-A3ED-3C34B3A9AEF9}"/>
          </ac:picMkLst>
        </pc:picChg>
        <pc:picChg chg="add del mod">
          <ac:chgData name="Christina Morrow" userId="43989237-7c22-4017-8756-22442f7f3983" providerId="ADAL" clId="{1D660112-B133-4B74-A60E-C66F50540F8D}" dt="2020-11-11T16:41:07.118" v="6745"/>
          <ac:picMkLst>
            <pc:docMk/>
            <pc:sldMk cId="1507022529" sldId="350"/>
            <ac:picMk id="103" creationId="{81921AF5-6DA1-4B6E-99BB-F213FC0B69B6}"/>
          </ac:picMkLst>
        </pc:picChg>
        <pc:picChg chg="del mod topLvl">
          <ac:chgData name="Christina Morrow" userId="43989237-7c22-4017-8756-22442f7f3983" providerId="ADAL" clId="{1D660112-B133-4B74-A60E-C66F50540F8D}" dt="2020-11-11T16:41:45.845" v="6757" actId="478"/>
          <ac:picMkLst>
            <pc:docMk/>
            <pc:sldMk cId="1507022529" sldId="350"/>
            <ac:picMk id="105" creationId="{81F9282F-492A-40B1-8B55-94971EB746B9}"/>
          </ac:picMkLst>
        </pc:picChg>
        <pc:picChg chg="add mod">
          <ac:chgData name="Christina Morrow" userId="43989237-7c22-4017-8756-22442f7f3983" providerId="ADAL" clId="{1D660112-B133-4B74-A60E-C66F50540F8D}" dt="2020-11-11T17:35:49.293" v="7112" actId="165"/>
          <ac:picMkLst>
            <pc:docMk/>
            <pc:sldMk cId="1507022529" sldId="350"/>
            <ac:picMk id="110" creationId="{0D357637-5034-496C-B150-59B28B62DDAA}"/>
          </ac:picMkLst>
        </pc:picChg>
        <pc:picChg chg="mod">
          <ac:chgData name="Christina Morrow" userId="43989237-7c22-4017-8756-22442f7f3983" providerId="ADAL" clId="{1D660112-B133-4B74-A60E-C66F50540F8D}" dt="2020-11-11T17:35:49.293" v="7112" actId="165"/>
          <ac:picMkLst>
            <pc:docMk/>
            <pc:sldMk cId="1507022529" sldId="350"/>
            <ac:picMk id="121" creationId="{1AD3DBD9-2B31-4C51-BAAA-68C0F16D13E2}"/>
          </ac:picMkLst>
        </pc:picChg>
        <pc:picChg chg="mod">
          <ac:chgData name="Christina Morrow" userId="43989237-7c22-4017-8756-22442f7f3983" providerId="ADAL" clId="{1D660112-B133-4B74-A60E-C66F50540F8D}" dt="2020-11-11T18:46:23.456" v="7210" actId="164"/>
          <ac:picMkLst>
            <pc:docMk/>
            <pc:sldMk cId="1507022529" sldId="350"/>
            <ac:picMk id="128" creationId="{21CD504B-563D-434C-8A07-C11A483881C0}"/>
          </ac:picMkLst>
        </pc:picChg>
        <pc:picChg chg="mod">
          <ac:chgData name="Christina Morrow" userId="43989237-7c22-4017-8756-22442f7f3983" providerId="ADAL" clId="{1D660112-B133-4B74-A60E-C66F50540F8D}" dt="2020-11-11T17:35:49.293" v="7112" actId="165"/>
          <ac:picMkLst>
            <pc:docMk/>
            <pc:sldMk cId="1507022529" sldId="350"/>
            <ac:picMk id="135" creationId="{3F37265C-8BB6-4C0F-8AFE-B90CDEC9C57E}"/>
          </ac:picMkLst>
        </pc:picChg>
        <pc:picChg chg="mod">
          <ac:chgData name="Christina Morrow" userId="43989237-7c22-4017-8756-22442f7f3983" providerId="ADAL" clId="{1D660112-B133-4B74-A60E-C66F50540F8D}" dt="2020-11-11T17:28:54.208" v="7043"/>
          <ac:picMkLst>
            <pc:docMk/>
            <pc:sldMk cId="1507022529" sldId="350"/>
            <ac:picMk id="153" creationId="{3B303247-F3C4-41C0-A062-E99022963EBE}"/>
          </ac:picMkLst>
        </pc:picChg>
        <pc:picChg chg="mod">
          <ac:chgData name="Christina Morrow" userId="43989237-7c22-4017-8756-22442f7f3983" providerId="ADAL" clId="{1D660112-B133-4B74-A60E-C66F50540F8D}" dt="2020-11-11T17:28:54.208" v="7043"/>
          <ac:picMkLst>
            <pc:docMk/>
            <pc:sldMk cId="1507022529" sldId="350"/>
            <ac:picMk id="154" creationId="{F1F73E0D-EFAC-4C73-BAF8-63BD43FE8097}"/>
          </ac:picMkLst>
        </pc:picChg>
        <pc:picChg chg="mod">
          <ac:chgData name="Christina Morrow" userId="43989237-7c22-4017-8756-22442f7f3983" providerId="ADAL" clId="{1D660112-B133-4B74-A60E-C66F50540F8D}" dt="2020-11-11T17:28:54.208" v="7043"/>
          <ac:picMkLst>
            <pc:docMk/>
            <pc:sldMk cId="1507022529" sldId="350"/>
            <ac:picMk id="162" creationId="{5AC650AC-83C0-4BB4-999E-F1BE759C138C}"/>
          </ac:picMkLst>
        </pc:picChg>
        <pc:picChg chg="mod">
          <ac:chgData name="Christina Morrow" userId="43989237-7c22-4017-8756-22442f7f3983" providerId="ADAL" clId="{1D660112-B133-4B74-A60E-C66F50540F8D}" dt="2020-11-11T17:28:54.208" v="7043"/>
          <ac:picMkLst>
            <pc:docMk/>
            <pc:sldMk cId="1507022529" sldId="350"/>
            <ac:picMk id="163" creationId="{4E6E284E-6294-489D-A228-CE056E3479C8}"/>
          </ac:picMkLst>
        </pc:picChg>
        <pc:picChg chg="mod">
          <ac:chgData name="Christina Morrow" userId="43989237-7c22-4017-8756-22442f7f3983" providerId="ADAL" clId="{1D660112-B133-4B74-A60E-C66F50540F8D}" dt="2020-11-11T17:28:54.208" v="7043"/>
          <ac:picMkLst>
            <pc:docMk/>
            <pc:sldMk cId="1507022529" sldId="350"/>
            <ac:picMk id="173" creationId="{1AD6AA3B-1490-4BE4-A842-BA76267F75BF}"/>
          </ac:picMkLst>
        </pc:picChg>
        <pc:picChg chg="mod">
          <ac:chgData name="Christina Morrow" userId="43989237-7c22-4017-8756-22442f7f3983" providerId="ADAL" clId="{1D660112-B133-4B74-A60E-C66F50540F8D}" dt="2020-11-11T17:28:54.208" v="7043"/>
          <ac:picMkLst>
            <pc:docMk/>
            <pc:sldMk cId="1507022529" sldId="350"/>
            <ac:picMk id="174" creationId="{56159A02-F108-469C-8C00-F4093D6E52C5}"/>
          </ac:picMkLst>
        </pc:picChg>
        <pc:picChg chg="mod">
          <ac:chgData name="Christina Morrow" userId="43989237-7c22-4017-8756-22442f7f3983" providerId="ADAL" clId="{1D660112-B133-4B74-A60E-C66F50540F8D}" dt="2020-11-11T17:28:54.208" v="7043"/>
          <ac:picMkLst>
            <pc:docMk/>
            <pc:sldMk cId="1507022529" sldId="350"/>
            <ac:picMk id="182" creationId="{1F4BD2A9-C2C1-4168-ACD0-5535DB22C462}"/>
          </ac:picMkLst>
        </pc:picChg>
        <pc:picChg chg="mod">
          <ac:chgData name="Christina Morrow" userId="43989237-7c22-4017-8756-22442f7f3983" providerId="ADAL" clId="{1D660112-B133-4B74-A60E-C66F50540F8D}" dt="2020-11-11T17:28:54.208" v="7043"/>
          <ac:picMkLst>
            <pc:docMk/>
            <pc:sldMk cId="1507022529" sldId="350"/>
            <ac:picMk id="183" creationId="{61629069-38E1-444B-9C6B-45392ED47002}"/>
          </ac:picMkLst>
        </pc:picChg>
        <pc:picChg chg="add mod">
          <ac:chgData name="Christina Morrow" userId="43989237-7c22-4017-8756-22442f7f3983" providerId="ADAL" clId="{1D660112-B133-4B74-A60E-C66F50540F8D}" dt="2020-11-11T18:47:26.081" v="7222" actId="164"/>
          <ac:picMkLst>
            <pc:docMk/>
            <pc:sldMk cId="1507022529" sldId="350"/>
            <ac:picMk id="192" creationId="{0CC5521E-DB1C-4EA1-9E47-1516418F63F5}"/>
          </ac:picMkLst>
        </pc:picChg>
        <pc:picChg chg="add mod">
          <ac:chgData name="Christina Morrow" userId="43989237-7c22-4017-8756-22442f7f3983" providerId="ADAL" clId="{1D660112-B133-4B74-A60E-C66F50540F8D}" dt="2020-11-11T18:45:29.807" v="7200" actId="164"/>
          <ac:picMkLst>
            <pc:docMk/>
            <pc:sldMk cId="1507022529" sldId="350"/>
            <ac:picMk id="194" creationId="{1924D9B1-592A-40B5-9CED-D0DE7C5EE618}"/>
          </ac:picMkLst>
        </pc:picChg>
        <pc:picChg chg="add mod">
          <ac:chgData name="Christina Morrow" userId="43989237-7c22-4017-8756-22442f7f3983" providerId="ADAL" clId="{1D660112-B133-4B74-A60E-C66F50540F8D}" dt="2020-11-11T18:45:44.766" v="7203" actId="164"/>
          <ac:picMkLst>
            <pc:docMk/>
            <pc:sldMk cId="1507022529" sldId="350"/>
            <ac:picMk id="196" creationId="{D2A68F2C-5B8E-4CE4-88B8-938B1A73C038}"/>
          </ac:picMkLst>
        </pc:picChg>
        <pc:picChg chg="add mod">
          <ac:chgData name="Christina Morrow" userId="43989237-7c22-4017-8756-22442f7f3983" providerId="ADAL" clId="{1D660112-B133-4B74-A60E-C66F50540F8D}" dt="2020-11-11T18:46:38.233" v="7215" actId="164"/>
          <ac:picMkLst>
            <pc:docMk/>
            <pc:sldMk cId="1507022529" sldId="350"/>
            <ac:picMk id="198" creationId="{F2AA4831-5A85-4017-897D-AA415B3055C2}"/>
          </ac:picMkLst>
        </pc:picChg>
        <pc:picChg chg="mod topLvl">
          <ac:chgData name="Christina Morrow" userId="43989237-7c22-4017-8756-22442f7f3983" providerId="ADAL" clId="{1D660112-B133-4B74-A60E-C66F50540F8D}" dt="2020-11-11T19:40:14.564" v="7724" actId="165"/>
          <ac:picMkLst>
            <pc:docMk/>
            <pc:sldMk cId="1507022529" sldId="350"/>
            <ac:picMk id="211" creationId="{555CCE8F-8628-42DB-8F53-3AE7910E4D03}"/>
          </ac:picMkLst>
        </pc:picChg>
        <pc:picChg chg="mod">
          <ac:chgData name="Christina Morrow" userId="43989237-7c22-4017-8756-22442f7f3983" providerId="ADAL" clId="{1D660112-B133-4B74-A60E-C66F50540F8D}" dt="2020-11-11T19:40:14.564" v="7724" actId="165"/>
          <ac:picMkLst>
            <pc:docMk/>
            <pc:sldMk cId="1507022529" sldId="350"/>
            <ac:picMk id="214" creationId="{B9C56A11-70FE-49F1-AE53-920282705E60}"/>
          </ac:picMkLst>
        </pc:picChg>
        <pc:picChg chg="mod topLvl">
          <ac:chgData name="Christina Morrow" userId="43989237-7c22-4017-8756-22442f7f3983" providerId="ADAL" clId="{1D660112-B133-4B74-A60E-C66F50540F8D}" dt="2020-11-11T19:40:14.564" v="7724" actId="165"/>
          <ac:picMkLst>
            <pc:docMk/>
            <pc:sldMk cId="1507022529" sldId="350"/>
            <ac:picMk id="219" creationId="{4E8F5C84-BE56-4456-9184-54F72F421639}"/>
          </ac:picMkLst>
        </pc:picChg>
        <pc:picChg chg="mod">
          <ac:chgData name="Christina Morrow" userId="43989237-7c22-4017-8756-22442f7f3983" providerId="ADAL" clId="{1D660112-B133-4B74-A60E-C66F50540F8D}" dt="2020-11-11T19:40:14.564" v="7724" actId="165"/>
          <ac:picMkLst>
            <pc:docMk/>
            <pc:sldMk cId="1507022529" sldId="350"/>
            <ac:picMk id="222" creationId="{19F13F32-0441-4119-A98A-671953B2C610}"/>
          </ac:picMkLst>
        </pc:picChg>
        <pc:picChg chg="mod topLvl">
          <ac:chgData name="Christina Morrow" userId="43989237-7c22-4017-8756-22442f7f3983" providerId="ADAL" clId="{1D660112-B133-4B74-A60E-C66F50540F8D}" dt="2020-11-11T19:40:14.564" v="7724" actId="165"/>
          <ac:picMkLst>
            <pc:docMk/>
            <pc:sldMk cId="1507022529" sldId="350"/>
            <ac:picMk id="227" creationId="{1159C461-D7EA-498E-BADC-4355DB91DA44}"/>
          </ac:picMkLst>
        </pc:picChg>
        <pc:picChg chg="mod">
          <ac:chgData name="Christina Morrow" userId="43989237-7c22-4017-8756-22442f7f3983" providerId="ADAL" clId="{1D660112-B133-4B74-A60E-C66F50540F8D}" dt="2020-11-11T19:40:14.564" v="7724" actId="165"/>
          <ac:picMkLst>
            <pc:docMk/>
            <pc:sldMk cId="1507022529" sldId="350"/>
            <ac:picMk id="230" creationId="{558B009C-1E56-4D09-B144-EAA7E994A995}"/>
          </ac:picMkLst>
        </pc:picChg>
        <pc:picChg chg="mod topLvl">
          <ac:chgData name="Christina Morrow" userId="43989237-7c22-4017-8756-22442f7f3983" providerId="ADAL" clId="{1D660112-B133-4B74-A60E-C66F50540F8D}" dt="2020-11-11T19:40:14.564" v="7724" actId="165"/>
          <ac:picMkLst>
            <pc:docMk/>
            <pc:sldMk cId="1507022529" sldId="350"/>
            <ac:picMk id="235" creationId="{B53FBB4C-198E-4F2F-AFEF-406337B633C3}"/>
          </ac:picMkLst>
        </pc:picChg>
        <pc:picChg chg="mod">
          <ac:chgData name="Christina Morrow" userId="43989237-7c22-4017-8756-22442f7f3983" providerId="ADAL" clId="{1D660112-B133-4B74-A60E-C66F50540F8D}" dt="2020-11-11T19:40:14.564" v="7724" actId="165"/>
          <ac:picMkLst>
            <pc:docMk/>
            <pc:sldMk cId="1507022529" sldId="350"/>
            <ac:picMk id="238" creationId="{C598019F-158A-4E19-94DC-1D12D977DE61}"/>
          </ac:picMkLst>
        </pc:picChg>
        <pc:cxnChg chg="add del mod">
          <ac:chgData name="Christina Morrow" userId="43989237-7c22-4017-8756-22442f7f3983" providerId="ADAL" clId="{1D660112-B133-4B74-A60E-C66F50540F8D}" dt="2020-11-11T16:51:53.108" v="6991" actId="478"/>
          <ac:cxnSpMkLst>
            <pc:docMk/>
            <pc:sldMk cId="1507022529" sldId="350"/>
            <ac:cxnSpMk id="140" creationId="{57A50A74-F394-40A8-84A1-B7D343442663}"/>
          </ac:cxnSpMkLst>
        </pc:cxnChg>
        <pc:cxnChg chg="add del mod">
          <ac:chgData name="Christina Morrow" userId="43989237-7c22-4017-8756-22442f7f3983" providerId="ADAL" clId="{1D660112-B133-4B74-A60E-C66F50540F8D}" dt="2020-11-11T16:51:55.134" v="6992" actId="478"/>
          <ac:cxnSpMkLst>
            <pc:docMk/>
            <pc:sldMk cId="1507022529" sldId="350"/>
            <ac:cxnSpMk id="142" creationId="{DD7FD2B0-1B5B-4239-A9B8-7045CA0B751B}"/>
          </ac:cxnSpMkLst>
        </pc:cxnChg>
        <pc:cxnChg chg="add del mod">
          <ac:chgData name="Christina Morrow" userId="43989237-7c22-4017-8756-22442f7f3983" providerId="ADAL" clId="{1D660112-B133-4B74-A60E-C66F50540F8D}" dt="2020-11-11T16:51:56.752" v="6993" actId="478"/>
          <ac:cxnSpMkLst>
            <pc:docMk/>
            <pc:sldMk cId="1507022529" sldId="350"/>
            <ac:cxnSpMk id="143" creationId="{09B06B9E-485E-46F6-88DD-818579A58B6B}"/>
          </ac:cxnSpMkLst>
        </pc:cxnChg>
      </pc:sldChg>
      <pc:sldChg chg="addSp delSp modSp mod">
        <pc:chgData name="Christina Morrow" userId="43989237-7c22-4017-8756-22442f7f3983" providerId="ADAL" clId="{1D660112-B133-4B74-A60E-C66F50540F8D}" dt="2020-11-18T23:35:17.014" v="11278" actId="478"/>
        <pc:sldMkLst>
          <pc:docMk/>
          <pc:sldMk cId="2706341462" sldId="353"/>
        </pc:sldMkLst>
        <pc:spChg chg="mod">
          <ac:chgData name="Christina Morrow" userId="43989237-7c22-4017-8756-22442f7f3983" providerId="ADAL" clId="{1D660112-B133-4B74-A60E-C66F50540F8D}" dt="2020-11-18T14:46:06.216" v="10254"/>
          <ac:spMkLst>
            <pc:docMk/>
            <pc:sldMk cId="2706341462" sldId="353"/>
            <ac:spMk id="147" creationId="{F47357D1-D3C6-446F-821F-349E49C71B39}"/>
          </ac:spMkLst>
        </pc:spChg>
        <pc:spChg chg="mod">
          <ac:chgData name="Christina Morrow" userId="43989237-7c22-4017-8756-22442f7f3983" providerId="ADAL" clId="{1D660112-B133-4B74-A60E-C66F50540F8D}" dt="2020-11-18T14:46:31.896" v="10261"/>
          <ac:spMkLst>
            <pc:docMk/>
            <pc:sldMk cId="2706341462" sldId="353"/>
            <ac:spMk id="150" creationId="{837DE8AB-4D4A-4FB6-900A-AB9498DA3B31}"/>
          </ac:spMkLst>
        </pc:spChg>
        <pc:spChg chg="mod">
          <ac:chgData name="Christina Morrow" userId="43989237-7c22-4017-8756-22442f7f3983" providerId="ADAL" clId="{1D660112-B133-4B74-A60E-C66F50540F8D}" dt="2020-11-18T14:46:31.896" v="10261"/>
          <ac:spMkLst>
            <pc:docMk/>
            <pc:sldMk cId="2706341462" sldId="353"/>
            <ac:spMk id="152" creationId="{439317DA-CC24-4818-8662-72F426B7F2E3}"/>
          </ac:spMkLst>
        </pc:spChg>
        <pc:spChg chg="mod">
          <ac:chgData name="Christina Morrow" userId="43989237-7c22-4017-8756-22442f7f3983" providerId="ADAL" clId="{1D660112-B133-4B74-A60E-C66F50540F8D}" dt="2020-11-18T14:46:31.896" v="10261"/>
          <ac:spMkLst>
            <pc:docMk/>
            <pc:sldMk cId="2706341462" sldId="353"/>
            <ac:spMk id="153" creationId="{9A8A04F7-E702-4330-965C-38B42CC9AB30}"/>
          </ac:spMkLst>
        </pc:spChg>
        <pc:spChg chg="mod">
          <ac:chgData name="Christina Morrow" userId="43989237-7c22-4017-8756-22442f7f3983" providerId="ADAL" clId="{1D660112-B133-4B74-A60E-C66F50540F8D}" dt="2020-11-18T14:46:31.896" v="10261"/>
          <ac:spMkLst>
            <pc:docMk/>
            <pc:sldMk cId="2706341462" sldId="353"/>
            <ac:spMk id="154" creationId="{4DFD14B1-A536-4C8A-B4C8-FB41CB36A0AF}"/>
          </ac:spMkLst>
        </pc:spChg>
        <pc:spChg chg="mod">
          <ac:chgData name="Christina Morrow" userId="43989237-7c22-4017-8756-22442f7f3983" providerId="ADAL" clId="{1D660112-B133-4B74-A60E-C66F50540F8D}" dt="2020-11-18T14:46:31.896" v="10261"/>
          <ac:spMkLst>
            <pc:docMk/>
            <pc:sldMk cId="2706341462" sldId="353"/>
            <ac:spMk id="155" creationId="{4213B3CC-9FE3-4656-A93F-9A29B6953730}"/>
          </ac:spMkLst>
        </pc:spChg>
        <pc:spChg chg="mod">
          <ac:chgData name="Christina Morrow" userId="43989237-7c22-4017-8756-22442f7f3983" providerId="ADAL" clId="{1D660112-B133-4B74-A60E-C66F50540F8D}" dt="2020-11-18T14:46:31.896" v="10261"/>
          <ac:spMkLst>
            <pc:docMk/>
            <pc:sldMk cId="2706341462" sldId="353"/>
            <ac:spMk id="156" creationId="{8E0253B2-1A96-4BDD-A3F4-894CF4D659E5}"/>
          </ac:spMkLst>
        </pc:spChg>
        <pc:spChg chg="mod">
          <ac:chgData name="Christina Morrow" userId="43989237-7c22-4017-8756-22442f7f3983" providerId="ADAL" clId="{1D660112-B133-4B74-A60E-C66F50540F8D}" dt="2020-11-18T14:46:31.896" v="10261"/>
          <ac:spMkLst>
            <pc:docMk/>
            <pc:sldMk cId="2706341462" sldId="353"/>
            <ac:spMk id="157" creationId="{E7696113-3EAC-4CD9-801C-084FE3ABF0F3}"/>
          </ac:spMkLst>
        </pc:spChg>
        <pc:spChg chg="mod">
          <ac:chgData name="Christina Morrow" userId="43989237-7c22-4017-8756-22442f7f3983" providerId="ADAL" clId="{1D660112-B133-4B74-A60E-C66F50540F8D}" dt="2020-11-18T14:46:31.896" v="10261"/>
          <ac:spMkLst>
            <pc:docMk/>
            <pc:sldMk cId="2706341462" sldId="353"/>
            <ac:spMk id="158" creationId="{2E27413E-02AE-4A16-8D70-09F1804174ED}"/>
          </ac:spMkLst>
        </pc:spChg>
        <pc:spChg chg="mod">
          <ac:chgData name="Christina Morrow" userId="43989237-7c22-4017-8756-22442f7f3983" providerId="ADAL" clId="{1D660112-B133-4B74-A60E-C66F50540F8D}" dt="2020-11-18T14:46:31.896" v="10261"/>
          <ac:spMkLst>
            <pc:docMk/>
            <pc:sldMk cId="2706341462" sldId="353"/>
            <ac:spMk id="159" creationId="{07CAEEB0-C403-4F6B-AEE6-125E4636993F}"/>
          </ac:spMkLst>
        </pc:spChg>
        <pc:spChg chg="mod">
          <ac:chgData name="Christina Morrow" userId="43989237-7c22-4017-8756-22442f7f3983" providerId="ADAL" clId="{1D660112-B133-4B74-A60E-C66F50540F8D}" dt="2020-11-18T14:46:31.896" v="10261"/>
          <ac:spMkLst>
            <pc:docMk/>
            <pc:sldMk cId="2706341462" sldId="353"/>
            <ac:spMk id="160" creationId="{C6B1D1A4-5096-4277-A728-DA3E0273DDD5}"/>
          </ac:spMkLst>
        </pc:spChg>
        <pc:spChg chg="mod">
          <ac:chgData name="Christina Morrow" userId="43989237-7c22-4017-8756-22442f7f3983" providerId="ADAL" clId="{1D660112-B133-4B74-A60E-C66F50540F8D}" dt="2020-11-18T14:46:31.896" v="10261"/>
          <ac:spMkLst>
            <pc:docMk/>
            <pc:sldMk cId="2706341462" sldId="353"/>
            <ac:spMk id="161" creationId="{198F7AA3-B7E6-4610-B2FA-7D6001D92E0B}"/>
          </ac:spMkLst>
        </pc:spChg>
        <pc:spChg chg="mod">
          <ac:chgData name="Christina Morrow" userId="43989237-7c22-4017-8756-22442f7f3983" providerId="ADAL" clId="{1D660112-B133-4B74-A60E-C66F50540F8D}" dt="2020-11-18T14:46:31.896" v="10261"/>
          <ac:spMkLst>
            <pc:docMk/>
            <pc:sldMk cId="2706341462" sldId="353"/>
            <ac:spMk id="162" creationId="{38516244-B1E1-4B27-9AD0-7517C804B94B}"/>
          </ac:spMkLst>
        </pc:spChg>
        <pc:spChg chg="mod">
          <ac:chgData name="Christina Morrow" userId="43989237-7c22-4017-8756-22442f7f3983" providerId="ADAL" clId="{1D660112-B133-4B74-A60E-C66F50540F8D}" dt="2020-11-18T14:46:31.896" v="10261"/>
          <ac:spMkLst>
            <pc:docMk/>
            <pc:sldMk cId="2706341462" sldId="353"/>
            <ac:spMk id="163" creationId="{FAB33BFE-1663-4444-B634-51B2AABDDE9E}"/>
          </ac:spMkLst>
        </pc:spChg>
        <pc:spChg chg="mod">
          <ac:chgData name="Christina Morrow" userId="43989237-7c22-4017-8756-22442f7f3983" providerId="ADAL" clId="{1D660112-B133-4B74-A60E-C66F50540F8D}" dt="2020-11-18T14:46:31.896" v="10261"/>
          <ac:spMkLst>
            <pc:docMk/>
            <pc:sldMk cId="2706341462" sldId="353"/>
            <ac:spMk id="164" creationId="{5DD67BC6-14D9-4264-8B73-DA33F7AF8B3D}"/>
          </ac:spMkLst>
        </pc:spChg>
        <pc:spChg chg="mod">
          <ac:chgData name="Christina Morrow" userId="43989237-7c22-4017-8756-22442f7f3983" providerId="ADAL" clId="{1D660112-B133-4B74-A60E-C66F50540F8D}" dt="2020-11-18T14:46:31.896" v="10261"/>
          <ac:spMkLst>
            <pc:docMk/>
            <pc:sldMk cId="2706341462" sldId="353"/>
            <ac:spMk id="165" creationId="{7059DEBD-6187-4F0C-BC9E-6B9B3BCA642F}"/>
          </ac:spMkLst>
        </pc:spChg>
        <pc:spChg chg="mod">
          <ac:chgData name="Christina Morrow" userId="43989237-7c22-4017-8756-22442f7f3983" providerId="ADAL" clId="{1D660112-B133-4B74-A60E-C66F50540F8D}" dt="2020-11-18T14:46:31.896" v="10261"/>
          <ac:spMkLst>
            <pc:docMk/>
            <pc:sldMk cId="2706341462" sldId="353"/>
            <ac:spMk id="166" creationId="{C4EA17B2-691B-436E-867F-0DC02B0B7082}"/>
          </ac:spMkLst>
        </pc:spChg>
        <pc:spChg chg="mod">
          <ac:chgData name="Christina Morrow" userId="43989237-7c22-4017-8756-22442f7f3983" providerId="ADAL" clId="{1D660112-B133-4B74-A60E-C66F50540F8D}" dt="2020-11-18T14:46:31.896" v="10261"/>
          <ac:spMkLst>
            <pc:docMk/>
            <pc:sldMk cId="2706341462" sldId="353"/>
            <ac:spMk id="167" creationId="{7020C6CC-94C1-4845-B94D-BEEF64EF845D}"/>
          </ac:spMkLst>
        </pc:spChg>
        <pc:spChg chg="mod">
          <ac:chgData name="Christina Morrow" userId="43989237-7c22-4017-8756-22442f7f3983" providerId="ADAL" clId="{1D660112-B133-4B74-A60E-C66F50540F8D}" dt="2020-11-18T14:46:31.896" v="10261"/>
          <ac:spMkLst>
            <pc:docMk/>
            <pc:sldMk cId="2706341462" sldId="353"/>
            <ac:spMk id="168" creationId="{365346A4-BCC7-4950-9418-9EF8CCB381DD}"/>
          </ac:spMkLst>
        </pc:spChg>
        <pc:spChg chg="mod">
          <ac:chgData name="Christina Morrow" userId="43989237-7c22-4017-8756-22442f7f3983" providerId="ADAL" clId="{1D660112-B133-4B74-A60E-C66F50540F8D}" dt="2020-11-18T14:46:31.896" v="10261"/>
          <ac:spMkLst>
            <pc:docMk/>
            <pc:sldMk cId="2706341462" sldId="353"/>
            <ac:spMk id="169" creationId="{4DB381CD-55A8-497C-878F-38B6A4C22BC1}"/>
          </ac:spMkLst>
        </pc:spChg>
        <pc:spChg chg="mod">
          <ac:chgData name="Christina Morrow" userId="43989237-7c22-4017-8756-22442f7f3983" providerId="ADAL" clId="{1D660112-B133-4B74-A60E-C66F50540F8D}" dt="2020-11-18T14:46:31.896" v="10261"/>
          <ac:spMkLst>
            <pc:docMk/>
            <pc:sldMk cId="2706341462" sldId="353"/>
            <ac:spMk id="170" creationId="{91868BF5-6A52-4708-BFE6-6A9B13F288A3}"/>
          </ac:spMkLst>
        </pc:spChg>
        <pc:spChg chg="mod">
          <ac:chgData name="Christina Morrow" userId="43989237-7c22-4017-8756-22442f7f3983" providerId="ADAL" clId="{1D660112-B133-4B74-A60E-C66F50540F8D}" dt="2020-11-18T14:46:31.896" v="10261"/>
          <ac:spMkLst>
            <pc:docMk/>
            <pc:sldMk cId="2706341462" sldId="353"/>
            <ac:spMk id="171" creationId="{82328627-D687-4E93-9A7B-7A77E8172267}"/>
          </ac:spMkLst>
        </pc:spChg>
        <pc:spChg chg="mod">
          <ac:chgData name="Christina Morrow" userId="43989237-7c22-4017-8756-22442f7f3983" providerId="ADAL" clId="{1D660112-B133-4B74-A60E-C66F50540F8D}" dt="2020-11-18T14:46:31.896" v="10261"/>
          <ac:spMkLst>
            <pc:docMk/>
            <pc:sldMk cId="2706341462" sldId="353"/>
            <ac:spMk id="172" creationId="{2695ABE7-439F-4114-8975-7BD25C6790F1}"/>
          </ac:spMkLst>
        </pc:spChg>
        <pc:spChg chg="mod">
          <ac:chgData name="Christina Morrow" userId="43989237-7c22-4017-8756-22442f7f3983" providerId="ADAL" clId="{1D660112-B133-4B74-A60E-C66F50540F8D}" dt="2020-11-18T14:46:31.896" v="10261"/>
          <ac:spMkLst>
            <pc:docMk/>
            <pc:sldMk cId="2706341462" sldId="353"/>
            <ac:spMk id="173" creationId="{53218FC4-3C4F-40F7-9BBF-9F44CB5E2B0C}"/>
          </ac:spMkLst>
        </pc:spChg>
        <pc:spChg chg="mod">
          <ac:chgData name="Christina Morrow" userId="43989237-7c22-4017-8756-22442f7f3983" providerId="ADAL" clId="{1D660112-B133-4B74-A60E-C66F50540F8D}" dt="2020-11-18T14:46:31.896" v="10261"/>
          <ac:spMkLst>
            <pc:docMk/>
            <pc:sldMk cId="2706341462" sldId="353"/>
            <ac:spMk id="174" creationId="{994F2932-9E8E-4F64-AF30-E40C83418F95}"/>
          </ac:spMkLst>
        </pc:spChg>
        <pc:spChg chg="mod">
          <ac:chgData name="Christina Morrow" userId="43989237-7c22-4017-8756-22442f7f3983" providerId="ADAL" clId="{1D660112-B133-4B74-A60E-C66F50540F8D}" dt="2020-11-18T14:46:31.896" v="10261"/>
          <ac:spMkLst>
            <pc:docMk/>
            <pc:sldMk cId="2706341462" sldId="353"/>
            <ac:spMk id="175" creationId="{661FF3A2-22A6-46B9-B0F7-FD10B5E03AFC}"/>
          </ac:spMkLst>
        </pc:spChg>
        <pc:spChg chg="mod">
          <ac:chgData name="Christina Morrow" userId="43989237-7c22-4017-8756-22442f7f3983" providerId="ADAL" clId="{1D660112-B133-4B74-A60E-C66F50540F8D}" dt="2020-11-18T14:46:31.896" v="10261"/>
          <ac:spMkLst>
            <pc:docMk/>
            <pc:sldMk cId="2706341462" sldId="353"/>
            <ac:spMk id="176" creationId="{6749FCA8-986E-4679-B907-A2FD4E53E34D}"/>
          </ac:spMkLst>
        </pc:spChg>
        <pc:spChg chg="mod">
          <ac:chgData name="Christina Morrow" userId="43989237-7c22-4017-8756-22442f7f3983" providerId="ADAL" clId="{1D660112-B133-4B74-A60E-C66F50540F8D}" dt="2020-11-18T14:46:31.896" v="10261"/>
          <ac:spMkLst>
            <pc:docMk/>
            <pc:sldMk cId="2706341462" sldId="353"/>
            <ac:spMk id="177" creationId="{F6934000-226D-454C-8706-EB6DF5115358}"/>
          </ac:spMkLst>
        </pc:spChg>
        <pc:spChg chg="mod">
          <ac:chgData name="Christina Morrow" userId="43989237-7c22-4017-8756-22442f7f3983" providerId="ADAL" clId="{1D660112-B133-4B74-A60E-C66F50540F8D}" dt="2020-11-18T14:46:31.896" v="10261"/>
          <ac:spMkLst>
            <pc:docMk/>
            <pc:sldMk cId="2706341462" sldId="353"/>
            <ac:spMk id="178" creationId="{A44242C3-B1D7-43C7-9F17-98FF8120F1E1}"/>
          </ac:spMkLst>
        </pc:spChg>
        <pc:spChg chg="mod">
          <ac:chgData name="Christina Morrow" userId="43989237-7c22-4017-8756-22442f7f3983" providerId="ADAL" clId="{1D660112-B133-4B74-A60E-C66F50540F8D}" dt="2020-11-18T14:46:31.896" v="10261"/>
          <ac:spMkLst>
            <pc:docMk/>
            <pc:sldMk cId="2706341462" sldId="353"/>
            <ac:spMk id="179" creationId="{65A031D9-4CC4-470B-A53B-AB57446BFC5F}"/>
          </ac:spMkLst>
        </pc:spChg>
        <pc:spChg chg="mod">
          <ac:chgData name="Christina Morrow" userId="43989237-7c22-4017-8756-22442f7f3983" providerId="ADAL" clId="{1D660112-B133-4B74-A60E-C66F50540F8D}" dt="2020-11-18T14:46:31.896" v="10261"/>
          <ac:spMkLst>
            <pc:docMk/>
            <pc:sldMk cId="2706341462" sldId="353"/>
            <ac:spMk id="180" creationId="{C0320668-9C4F-41B8-816A-15836D18C3D1}"/>
          </ac:spMkLst>
        </pc:spChg>
        <pc:spChg chg="mod">
          <ac:chgData name="Christina Morrow" userId="43989237-7c22-4017-8756-22442f7f3983" providerId="ADAL" clId="{1D660112-B133-4B74-A60E-C66F50540F8D}" dt="2020-11-18T14:46:31.896" v="10261"/>
          <ac:spMkLst>
            <pc:docMk/>
            <pc:sldMk cId="2706341462" sldId="353"/>
            <ac:spMk id="181" creationId="{41CD60D5-4FE7-49E8-8E26-2A35C509AB38}"/>
          </ac:spMkLst>
        </pc:spChg>
        <pc:spChg chg="mod">
          <ac:chgData name="Christina Morrow" userId="43989237-7c22-4017-8756-22442f7f3983" providerId="ADAL" clId="{1D660112-B133-4B74-A60E-C66F50540F8D}" dt="2020-11-18T14:46:31.896" v="10261"/>
          <ac:spMkLst>
            <pc:docMk/>
            <pc:sldMk cId="2706341462" sldId="353"/>
            <ac:spMk id="182" creationId="{013D3496-C204-4283-B8AE-A74CB5B804C7}"/>
          </ac:spMkLst>
        </pc:spChg>
        <pc:spChg chg="mod">
          <ac:chgData name="Christina Morrow" userId="43989237-7c22-4017-8756-22442f7f3983" providerId="ADAL" clId="{1D660112-B133-4B74-A60E-C66F50540F8D}" dt="2020-11-18T14:46:31.896" v="10261"/>
          <ac:spMkLst>
            <pc:docMk/>
            <pc:sldMk cId="2706341462" sldId="353"/>
            <ac:spMk id="183" creationId="{375C352D-B250-4178-B202-EDEC0306B721}"/>
          </ac:spMkLst>
        </pc:spChg>
        <pc:spChg chg="mod">
          <ac:chgData name="Christina Morrow" userId="43989237-7c22-4017-8756-22442f7f3983" providerId="ADAL" clId="{1D660112-B133-4B74-A60E-C66F50540F8D}" dt="2020-11-18T14:46:31.896" v="10261"/>
          <ac:spMkLst>
            <pc:docMk/>
            <pc:sldMk cId="2706341462" sldId="353"/>
            <ac:spMk id="184" creationId="{D5837485-2269-4F82-8F83-A5AEC51629B3}"/>
          </ac:spMkLst>
        </pc:spChg>
        <pc:spChg chg="mod">
          <ac:chgData name="Christina Morrow" userId="43989237-7c22-4017-8756-22442f7f3983" providerId="ADAL" clId="{1D660112-B133-4B74-A60E-C66F50540F8D}" dt="2020-11-18T14:46:31.896" v="10261"/>
          <ac:spMkLst>
            <pc:docMk/>
            <pc:sldMk cId="2706341462" sldId="353"/>
            <ac:spMk id="185" creationId="{71AA73CB-E243-48C5-9D8C-31F6FFD00435}"/>
          </ac:spMkLst>
        </pc:spChg>
        <pc:grpChg chg="add del mod">
          <ac:chgData name="Christina Morrow" userId="43989237-7c22-4017-8756-22442f7f3983" providerId="ADAL" clId="{1D660112-B133-4B74-A60E-C66F50540F8D}" dt="2020-11-18T23:35:17.014" v="11278" actId="478"/>
          <ac:grpSpMkLst>
            <pc:docMk/>
            <pc:sldMk cId="2706341462" sldId="353"/>
            <ac:grpSpMk id="146" creationId="{24D578BF-E263-46D8-B076-8C827EEC4D92}"/>
          </ac:grpSpMkLst>
        </pc:grpChg>
        <pc:grpChg chg="add del mod">
          <ac:chgData name="Christina Morrow" userId="43989237-7c22-4017-8756-22442f7f3983" providerId="ADAL" clId="{1D660112-B133-4B74-A60E-C66F50540F8D}" dt="2020-11-18T23:35:14.743" v="11277" actId="478"/>
          <ac:grpSpMkLst>
            <pc:docMk/>
            <pc:sldMk cId="2706341462" sldId="353"/>
            <ac:grpSpMk id="149" creationId="{B88E4295-10AF-42EA-A9D9-0566916CD4C2}"/>
          </ac:grpSpMkLst>
        </pc:grpChg>
        <pc:grpChg chg="mod">
          <ac:chgData name="Christina Morrow" userId="43989237-7c22-4017-8756-22442f7f3983" providerId="ADAL" clId="{1D660112-B133-4B74-A60E-C66F50540F8D}" dt="2020-11-18T14:46:31.896" v="10261"/>
          <ac:grpSpMkLst>
            <pc:docMk/>
            <pc:sldMk cId="2706341462" sldId="353"/>
            <ac:grpSpMk id="151" creationId="{0663D7E3-01DE-4C52-86CB-58198BC76F0A}"/>
          </ac:grpSpMkLst>
        </pc:grpChg>
        <pc:picChg chg="mod">
          <ac:chgData name="Christina Morrow" userId="43989237-7c22-4017-8756-22442f7f3983" providerId="ADAL" clId="{1D660112-B133-4B74-A60E-C66F50540F8D}" dt="2020-11-18T14:46:06.216" v="10254"/>
          <ac:picMkLst>
            <pc:docMk/>
            <pc:sldMk cId="2706341462" sldId="353"/>
            <ac:picMk id="148" creationId="{E6049D45-178A-4917-88E3-D2247EB60B31}"/>
          </ac:picMkLst>
        </pc:picChg>
      </pc:sldChg>
      <pc:sldChg chg="addSp delSp modSp mod ord">
        <pc:chgData name="Christina Morrow" userId="43989237-7c22-4017-8756-22442f7f3983" providerId="ADAL" clId="{1D660112-B133-4B74-A60E-C66F50540F8D}" dt="2020-11-11T14:57:56.798" v="6129"/>
        <pc:sldMkLst>
          <pc:docMk/>
          <pc:sldMk cId="1550533033" sldId="374"/>
        </pc:sldMkLst>
        <pc:spChg chg="del mod">
          <ac:chgData name="Christina Morrow" userId="43989237-7c22-4017-8756-22442f7f3983" providerId="ADAL" clId="{1D660112-B133-4B74-A60E-C66F50540F8D}" dt="2020-11-11T01:13:12.555" v="845" actId="478"/>
          <ac:spMkLst>
            <pc:docMk/>
            <pc:sldMk cId="1550533033" sldId="374"/>
            <ac:spMk id="2" creationId="{B2A7898B-B808-40BC-BF72-B4C88EF82490}"/>
          </ac:spMkLst>
        </pc:spChg>
        <pc:spChg chg="add mod">
          <ac:chgData name="Christina Morrow" userId="43989237-7c22-4017-8756-22442f7f3983" providerId="ADAL" clId="{1D660112-B133-4B74-A60E-C66F50540F8D}" dt="2020-11-11T14:57:56.798" v="6129"/>
          <ac:spMkLst>
            <pc:docMk/>
            <pc:sldMk cId="1550533033" sldId="374"/>
            <ac:spMk id="3" creationId="{56A2EC34-643B-4606-ABA8-DA3B0B5AEBA7}"/>
          </ac:spMkLst>
        </pc:spChg>
        <pc:spChg chg="del mod">
          <ac:chgData name="Christina Morrow" userId="43989237-7c22-4017-8756-22442f7f3983" providerId="ADAL" clId="{1D660112-B133-4B74-A60E-C66F50540F8D}" dt="2020-11-11T01:13:12.555" v="845" actId="478"/>
          <ac:spMkLst>
            <pc:docMk/>
            <pc:sldMk cId="1550533033" sldId="374"/>
            <ac:spMk id="3" creationId="{FD50D746-D228-4248-9275-E24BB7224E4F}"/>
          </ac:spMkLst>
        </pc:spChg>
        <pc:spChg chg="del">
          <ac:chgData name="Christina Morrow" userId="43989237-7c22-4017-8756-22442f7f3983" providerId="ADAL" clId="{1D660112-B133-4B74-A60E-C66F50540F8D}" dt="2020-11-11T01:13:12.555" v="845" actId="478"/>
          <ac:spMkLst>
            <pc:docMk/>
            <pc:sldMk cId="1550533033" sldId="374"/>
            <ac:spMk id="4" creationId="{BBC25AFB-211B-4FDF-B30E-4E033D08BC38}"/>
          </ac:spMkLst>
        </pc:spChg>
        <pc:spChg chg="mod">
          <ac:chgData name="Christina Morrow" userId="43989237-7c22-4017-8756-22442f7f3983" providerId="ADAL" clId="{1D660112-B133-4B74-A60E-C66F50540F8D}" dt="2020-11-11T14:57:01.438" v="6127" actId="20577"/>
          <ac:spMkLst>
            <pc:docMk/>
            <pc:sldMk cId="1550533033" sldId="374"/>
            <ac:spMk id="5" creationId="{C4950FC5-937F-4EA4-9AEA-8928C42B7CF1}"/>
          </ac:spMkLst>
        </pc:spChg>
        <pc:spChg chg="add del">
          <ac:chgData name="Christina Morrow" userId="43989237-7c22-4017-8756-22442f7f3983" providerId="ADAL" clId="{1D660112-B133-4B74-A60E-C66F50540F8D}" dt="2020-11-10T23:06:14.836" v="62" actId="478"/>
          <ac:spMkLst>
            <pc:docMk/>
            <pc:sldMk cId="1550533033" sldId="374"/>
            <ac:spMk id="6" creationId="{90C961FE-8F93-4625-AC38-3502F07BA4FC}"/>
          </ac:spMkLst>
        </pc:spChg>
        <pc:spChg chg="add del mod">
          <ac:chgData name="Christina Morrow" userId="43989237-7c22-4017-8756-22442f7f3983" providerId="ADAL" clId="{1D660112-B133-4B74-A60E-C66F50540F8D}" dt="2020-11-10T23:06:14.836" v="62" actId="478"/>
          <ac:spMkLst>
            <pc:docMk/>
            <pc:sldMk cId="1550533033" sldId="374"/>
            <ac:spMk id="7" creationId="{774A20C0-0DC9-499B-87C8-2A1BC9F6A4EB}"/>
          </ac:spMkLst>
        </pc:spChg>
        <pc:spChg chg="add del mod">
          <ac:chgData name="Christina Morrow" userId="43989237-7c22-4017-8756-22442f7f3983" providerId="ADAL" clId="{1D660112-B133-4B74-A60E-C66F50540F8D}" dt="2020-11-10T23:06:14.836" v="62" actId="478"/>
          <ac:spMkLst>
            <pc:docMk/>
            <pc:sldMk cId="1550533033" sldId="374"/>
            <ac:spMk id="8" creationId="{B56C2188-3EB6-4252-A948-9F7BF2023DD6}"/>
          </ac:spMkLst>
        </pc:spChg>
        <pc:spChg chg="add del mod">
          <ac:chgData name="Christina Morrow" userId="43989237-7c22-4017-8756-22442f7f3983" providerId="ADAL" clId="{1D660112-B133-4B74-A60E-C66F50540F8D}" dt="2020-11-11T00:59:40.296" v="757" actId="478"/>
          <ac:spMkLst>
            <pc:docMk/>
            <pc:sldMk cId="1550533033" sldId="374"/>
            <ac:spMk id="9" creationId="{F3C5696A-FCF3-4DFC-9E2D-98FA3DF8A2BA}"/>
          </ac:spMkLst>
        </pc:spChg>
        <pc:spChg chg="del">
          <ac:chgData name="Christina Morrow" userId="43989237-7c22-4017-8756-22442f7f3983" providerId="ADAL" clId="{1D660112-B133-4B74-A60E-C66F50540F8D}" dt="2020-11-10T23:05:17.955" v="37" actId="478"/>
          <ac:spMkLst>
            <pc:docMk/>
            <pc:sldMk cId="1550533033" sldId="374"/>
            <ac:spMk id="10" creationId="{D0FB4029-E36F-4EBD-B944-023E326B8DCB}"/>
          </ac:spMkLst>
        </pc:spChg>
        <pc:spChg chg="del">
          <ac:chgData name="Christina Morrow" userId="43989237-7c22-4017-8756-22442f7f3983" providerId="ADAL" clId="{1D660112-B133-4B74-A60E-C66F50540F8D}" dt="2020-11-10T23:05:17.955" v="37" actId="478"/>
          <ac:spMkLst>
            <pc:docMk/>
            <pc:sldMk cId="1550533033" sldId="374"/>
            <ac:spMk id="11" creationId="{F6B820D6-F391-4478-A59F-C946C1BE0B5A}"/>
          </ac:spMkLst>
        </pc:spChg>
        <pc:spChg chg="add del mod">
          <ac:chgData name="Christina Morrow" userId="43989237-7c22-4017-8756-22442f7f3983" providerId="ADAL" clId="{1D660112-B133-4B74-A60E-C66F50540F8D}" dt="2020-11-11T00:59:39.683" v="756" actId="478"/>
          <ac:spMkLst>
            <pc:docMk/>
            <pc:sldMk cId="1550533033" sldId="374"/>
            <ac:spMk id="12" creationId="{D94653D1-A687-4A72-8375-5857C9399C16}"/>
          </ac:spMkLst>
        </pc:spChg>
        <pc:spChg chg="del">
          <ac:chgData name="Christina Morrow" userId="43989237-7c22-4017-8756-22442f7f3983" providerId="ADAL" clId="{1D660112-B133-4B74-A60E-C66F50540F8D}" dt="2020-11-10T23:05:17.955" v="37" actId="478"/>
          <ac:spMkLst>
            <pc:docMk/>
            <pc:sldMk cId="1550533033" sldId="374"/>
            <ac:spMk id="13" creationId="{CEE716E2-3118-4324-BC7A-0B8852A7CDAA}"/>
          </ac:spMkLst>
        </pc:spChg>
        <pc:spChg chg="add del mod">
          <ac:chgData name="Christina Morrow" userId="43989237-7c22-4017-8756-22442f7f3983" providerId="ADAL" clId="{1D660112-B133-4B74-A60E-C66F50540F8D}" dt="2020-11-11T01:10:01.933" v="828" actId="478"/>
          <ac:spMkLst>
            <pc:docMk/>
            <pc:sldMk cId="1550533033" sldId="374"/>
            <ac:spMk id="14" creationId="{FDFA4788-684D-4B74-B606-A760738A7993}"/>
          </ac:spMkLst>
        </pc:spChg>
        <pc:spChg chg="add del mod">
          <ac:chgData name="Christina Morrow" userId="43989237-7c22-4017-8756-22442f7f3983" providerId="ADAL" clId="{1D660112-B133-4B74-A60E-C66F50540F8D}" dt="2020-11-11T01:13:32.433" v="847" actId="478"/>
          <ac:spMkLst>
            <pc:docMk/>
            <pc:sldMk cId="1550533033" sldId="374"/>
            <ac:spMk id="15" creationId="{2504D3D6-E245-4B74-AFAA-1304302D8EDA}"/>
          </ac:spMkLst>
        </pc:spChg>
        <pc:spChg chg="add del mod">
          <ac:chgData name="Christina Morrow" userId="43989237-7c22-4017-8756-22442f7f3983" providerId="ADAL" clId="{1D660112-B133-4B74-A60E-C66F50540F8D}" dt="2020-11-11T01:03:16.183" v="799" actId="478"/>
          <ac:spMkLst>
            <pc:docMk/>
            <pc:sldMk cId="1550533033" sldId="374"/>
            <ac:spMk id="16" creationId="{B69EB412-D126-46DB-8FC6-66F6AF61C96C}"/>
          </ac:spMkLst>
        </pc:spChg>
        <pc:spChg chg="del">
          <ac:chgData name="Christina Morrow" userId="43989237-7c22-4017-8756-22442f7f3983" providerId="ADAL" clId="{1D660112-B133-4B74-A60E-C66F50540F8D}" dt="2020-11-10T23:05:17.955" v="37" actId="478"/>
          <ac:spMkLst>
            <pc:docMk/>
            <pc:sldMk cId="1550533033" sldId="374"/>
            <ac:spMk id="17" creationId="{D57C0AAE-DE7F-498B-865D-E29AE251E769}"/>
          </ac:spMkLst>
        </pc:spChg>
        <pc:spChg chg="add del mod">
          <ac:chgData name="Christina Morrow" userId="43989237-7c22-4017-8756-22442f7f3983" providerId="ADAL" clId="{1D660112-B133-4B74-A60E-C66F50540F8D}" dt="2020-11-11T01:03:16.183" v="799" actId="478"/>
          <ac:spMkLst>
            <pc:docMk/>
            <pc:sldMk cId="1550533033" sldId="374"/>
            <ac:spMk id="18" creationId="{DCFECE46-929A-41D9-A252-ADCA0D679283}"/>
          </ac:spMkLst>
        </pc:spChg>
        <pc:spChg chg="add del mod">
          <ac:chgData name="Christina Morrow" userId="43989237-7c22-4017-8756-22442f7f3983" providerId="ADAL" clId="{1D660112-B133-4B74-A60E-C66F50540F8D}" dt="2020-11-11T01:13:32.433" v="847" actId="478"/>
          <ac:spMkLst>
            <pc:docMk/>
            <pc:sldMk cId="1550533033" sldId="374"/>
            <ac:spMk id="19" creationId="{B7CA725C-73FE-4543-B9C3-C28D5B2CDD56}"/>
          </ac:spMkLst>
        </pc:spChg>
        <pc:spChg chg="add del mod">
          <ac:chgData name="Christina Morrow" userId="43989237-7c22-4017-8756-22442f7f3983" providerId="ADAL" clId="{1D660112-B133-4B74-A60E-C66F50540F8D}" dt="2020-11-11T01:03:16.183" v="799" actId="478"/>
          <ac:spMkLst>
            <pc:docMk/>
            <pc:sldMk cId="1550533033" sldId="374"/>
            <ac:spMk id="20" creationId="{CC743A1F-FA44-458A-BDBB-6CFF46B78DC4}"/>
          </ac:spMkLst>
        </pc:spChg>
        <pc:spChg chg="add del mod">
          <ac:chgData name="Christina Morrow" userId="43989237-7c22-4017-8756-22442f7f3983" providerId="ADAL" clId="{1D660112-B133-4B74-A60E-C66F50540F8D}" dt="2020-11-11T01:13:32.433" v="847" actId="478"/>
          <ac:spMkLst>
            <pc:docMk/>
            <pc:sldMk cId="1550533033" sldId="374"/>
            <ac:spMk id="21" creationId="{BE27382D-BDFD-4459-A98B-5F742859E6E0}"/>
          </ac:spMkLst>
        </pc:spChg>
        <pc:spChg chg="add del mod">
          <ac:chgData name="Christina Morrow" userId="43989237-7c22-4017-8756-22442f7f3983" providerId="ADAL" clId="{1D660112-B133-4B74-A60E-C66F50540F8D}" dt="2020-11-11T01:03:16.183" v="799" actId="478"/>
          <ac:spMkLst>
            <pc:docMk/>
            <pc:sldMk cId="1550533033" sldId="374"/>
            <ac:spMk id="27" creationId="{777D0851-970E-4DE4-80C3-4D507E935650}"/>
          </ac:spMkLst>
        </pc:spChg>
        <pc:spChg chg="add del mod">
          <ac:chgData name="Christina Morrow" userId="43989237-7c22-4017-8756-22442f7f3983" providerId="ADAL" clId="{1D660112-B133-4B74-A60E-C66F50540F8D}" dt="2020-11-11T01:13:32.433" v="847" actId="478"/>
          <ac:spMkLst>
            <pc:docMk/>
            <pc:sldMk cId="1550533033" sldId="374"/>
            <ac:spMk id="37" creationId="{981A83D9-DBA8-44BA-A710-0A0BA94C0183}"/>
          </ac:spMkLst>
        </pc:spChg>
        <pc:spChg chg="add del mod">
          <ac:chgData name="Christina Morrow" userId="43989237-7c22-4017-8756-22442f7f3983" providerId="ADAL" clId="{1D660112-B133-4B74-A60E-C66F50540F8D}" dt="2020-11-11T01:03:16.183" v="799" actId="478"/>
          <ac:spMkLst>
            <pc:docMk/>
            <pc:sldMk cId="1550533033" sldId="374"/>
            <ac:spMk id="39" creationId="{6B1643F5-3E86-414D-9092-36DA8D848891}"/>
          </ac:spMkLst>
        </pc:spChg>
        <pc:spChg chg="add del mod">
          <ac:chgData name="Christina Morrow" userId="43989237-7c22-4017-8756-22442f7f3983" providerId="ADAL" clId="{1D660112-B133-4B74-A60E-C66F50540F8D}" dt="2020-11-11T01:10:01.933" v="828" actId="478"/>
          <ac:spMkLst>
            <pc:docMk/>
            <pc:sldMk cId="1550533033" sldId="374"/>
            <ac:spMk id="41" creationId="{24CACCC5-D92E-4EC0-97E7-8E39F293269C}"/>
          </ac:spMkLst>
        </pc:spChg>
        <pc:spChg chg="del">
          <ac:chgData name="Christina Morrow" userId="43989237-7c22-4017-8756-22442f7f3983" providerId="ADAL" clId="{1D660112-B133-4B74-A60E-C66F50540F8D}" dt="2020-11-10T23:05:17.955" v="37" actId="478"/>
          <ac:spMkLst>
            <pc:docMk/>
            <pc:sldMk cId="1550533033" sldId="374"/>
            <ac:spMk id="43" creationId="{ED17D291-CA33-4462-9594-37CC8C4ED5A3}"/>
          </ac:spMkLst>
        </pc:spChg>
        <pc:spChg chg="del">
          <ac:chgData name="Christina Morrow" userId="43989237-7c22-4017-8756-22442f7f3983" providerId="ADAL" clId="{1D660112-B133-4B74-A60E-C66F50540F8D}" dt="2020-11-10T23:05:17.955" v="37" actId="478"/>
          <ac:spMkLst>
            <pc:docMk/>
            <pc:sldMk cId="1550533033" sldId="374"/>
            <ac:spMk id="44" creationId="{3ED71BBA-1F30-4130-A8C8-8B3106192F9E}"/>
          </ac:spMkLst>
        </pc:spChg>
        <pc:spChg chg="del">
          <ac:chgData name="Christina Morrow" userId="43989237-7c22-4017-8756-22442f7f3983" providerId="ADAL" clId="{1D660112-B133-4B74-A60E-C66F50540F8D}" dt="2020-11-10T23:05:17.955" v="37" actId="478"/>
          <ac:spMkLst>
            <pc:docMk/>
            <pc:sldMk cId="1550533033" sldId="374"/>
            <ac:spMk id="46" creationId="{93BBFB94-7153-4928-AD08-0F612CA4BD06}"/>
          </ac:spMkLst>
        </pc:spChg>
        <pc:spChg chg="del">
          <ac:chgData name="Christina Morrow" userId="43989237-7c22-4017-8756-22442f7f3983" providerId="ADAL" clId="{1D660112-B133-4B74-A60E-C66F50540F8D}" dt="2020-11-10T23:05:17.955" v="37" actId="478"/>
          <ac:spMkLst>
            <pc:docMk/>
            <pc:sldMk cId="1550533033" sldId="374"/>
            <ac:spMk id="48" creationId="{8923873F-22B8-41C7-B542-4D6213A7BBF9}"/>
          </ac:spMkLst>
        </pc:spChg>
        <pc:spChg chg="add del mod">
          <ac:chgData name="Christina Morrow" userId="43989237-7c22-4017-8756-22442f7f3983" providerId="ADAL" clId="{1D660112-B133-4B74-A60E-C66F50540F8D}" dt="2020-11-11T01:13:32.433" v="847" actId="478"/>
          <ac:spMkLst>
            <pc:docMk/>
            <pc:sldMk cId="1550533033" sldId="374"/>
            <ac:spMk id="51" creationId="{B1F51C08-176B-49D1-A297-BD51AB66887F}"/>
          </ac:spMkLst>
        </pc:spChg>
        <pc:spChg chg="add del mod">
          <ac:chgData name="Christina Morrow" userId="43989237-7c22-4017-8756-22442f7f3983" providerId="ADAL" clId="{1D660112-B133-4B74-A60E-C66F50540F8D}" dt="2020-11-11T01:10:01.933" v="828" actId="478"/>
          <ac:spMkLst>
            <pc:docMk/>
            <pc:sldMk cId="1550533033" sldId="374"/>
            <ac:spMk id="53" creationId="{338FC591-46B8-4031-8E1D-622DB13B1256}"/>
          </ac:spMkLst>
        </pc:spChg>
        <pc:spChg chg="add del mod">
          <ac:chgData name="Christina Morrow" userId="43989237-7c22-4017-8756-22442f7f3983" providerId="ADAL" clId="{1D660112-B133-4B74-A60E-C66F50540F8D}" dt="2020-11-11T01:13:32.433" v="847" actId="478"/>
          <ac:spMkLst>
            <pc:docMk/>
            <pc:sldMk cId="1550533033" sldId="374"/>
            <ac:spMk id="55" creationId="{8A059D4F-8334-4E50-B65A-D55F56FC5F37}"/>
          </ac:spMkLst>
        </pc:spChg>
        <pc:spChg chg="add del mod">
          <ac:chgData name="Christina Morrow" userId="43989237-7c22-4017-8756-22442f7f3983" providerId="ADAL" clId="{1D660112-B133-4B74-A60E-C66F50540F8D}" dt="2020-11-11T01:13:32.433" v="847" actId="478"/>
          <ac:spMkLst>
            <pc:docMk/>
            <pc:sldMk cId="1550533033" sldId="374"/>
            <ac:spMk id="57" creationId="{535255B1-D078-435C-BAB8-1B30C8185B8B}"/>
          </ac:spMkLst>
        </pc:spChg>
        <pc:spChg chg="add del mod">
          <ac:chgData name="Christina Morrow" userId="43989237-7c22-4017-8756-22442f7f3983" providerId="ADAL" clId="{1D660112-B133-4B74-A60E-C66F50540F8D}" dt="2020-11-11T01:13:32.433" v="847" actId="478"/>
          <ac:spMkLst>
            <pc:docMk/>
            <pc:sldMk cId="1550533033" sldId="374"/>
            <ac:spMk id="59" creationId="{2A6757C1-940E-469B-BA58-8E1F716604D1}"/>
          </ac:spMkLst>
        </pc:spChg>
        <pc:spChg chg="add del mod">
          <ac:chgData name="Christina Morrow" userId="43989237-7c22-4017-8756-22442f7f3983" providerId="ADAL" clId="{1D660112-B133-4B74-A60E-C66F50540F8D}" dt="2020-11-11T01:13:32.433" v="847" actId="478"/>
          <ac:spMkLst>
            <pc:docMk/>
            <pc:sldMk cId="1550533033" sldId="374"/>
            <ac:spMk id="61" creationId="{832CDAF8-732C-4851-A93D-5B42FC08251A}"/>
          </ac:spMkLst>
        </pc:spChg>
        <pc:spChg chg="add del mod">
          <ac:chgData name="Christina Morrow" userId="43989237-7c22-4017-8756-22442f7f3983" providerId="ADAL" clId="{1D660112-B133-4B74-A60E-C66F50540F8D}" dt="2020-11-11T01:13:32.433" v="847" actId="478"/>
          <ac:spMkLst>
            <pc:docMk/>
            <pc:sldMk cId="1550533033" sldId="374"/>
            <ac:spMk id="63" creationId="{97D461FE-82F3-4232-9A45-F31B235F3B3B}"/>
          </ac:spMkLst>
        </pc:spChg>
        <pc:spChg chg="add del mod">
          <ac:chgData name="Christina Morrow" userId="43989237-7c22-4017-8756-22442f7f3983" providerId="ADAL" clId="{1D660112-B133-4B74-A60E-C66F50540F8D}" dt="2020-11-11T01:13:32.433" v="847" actId="478"/>
          <ac:spMkLst>
            <pc:docMk/>
            <pc:sldMk cId="1550533033" sldId="374"/>
            <ac:spMk id="65" creationId="{BF7DE372-F375-4120-B310-49BCDFB8C161}"/>
          </ac:spMkLst>
        </pc:spChg>
        <pc:spChg chg="add del mod">
          <ac:chgData name="Christina Morrow" userId="43989237-7c22-4017-8756-22442f7f3983" providerId="ADAL" clId="{1D660112-B133-4B74-A60E-C66F50540F8D}" dt="2020-11-11T01:13:32.433" v="847" actId="478"/>
          <ac:spMkLst>
            <pc:docMk/>
            <pc:sldMk cId="1550533033" sldId="374"/>
            <ac:spMk id="67" creationId="{79F4F294-2F83-4FE9-9F65-897A752FD036}"/>
          </ac:spMkLst>
        </pc:spChg>
        <pc:spChg chg="add del mod">
          <ac:chgData name="Christina Morrow" userId="43989237-7c22-4017-8756-22442f7f3983" providerId="ADAL" clId="{1D660112-B133-4B74-A60E-C66F50540F8D}" dt="2020-11-11T01:07:11.851" v="806" actId="478"/>
          <ac:spMkLst>
            <pc:docMk/>
            <pc:sldMk cId="1550533033" sldId="374"/>
            <ac:spMk id="69" creationId="{73F67808-FA20-476C-8579-ABA689B21223}"/>
          </ac:spMkLst>
        </pc:spChg>
        <pc:spChg chg="add del mod">
          <ac:chgData name="Christina Morrow" userId="43989237-7c22-4017-8756-22442f7f3983" providerId="ADAL" clId="{1D660112-B133-4B74-A60E-C66F50540F8D}" dt="2020-11-11T01:07:11.851" v="806" actId="478"/>
          <ac:spMkLst>
            <pc:docMk/>
            <pc:sldMk cId="1550533033" sldId="374"/>
            <ac:spMk id="71" creationId="{CED3CA92-9A5C-424C-BC54-2E20A8EADA57}"/>
          </ac:spMkLst>
        </pc:spChg>
        <pc:spChg chg="add del mod">
          <ac:chgData name="Christina Morrow" userId="43989237-7c22-4017-8756-22442f7f3983" providerId="ADAL" clId="{1D660112-B133-4B74-A60E-C66F50540F8D}" dt="2020-11-11T01:07:11.851" v="806" actId="478"/>
          <ac:spMkLst>
            <pc:docMk/>
            <pc:sldMk cId="1550533033" sldId="374"/>
            <ac:spMk id="73" creationId="{5F7BD211-6268-4D67-A3DE-C0DD64734C13}"/>
          </ac:spMkLst>
        </pc:spChg>
        <pc:spChg chg="add del mod">
          <ac:chgData name="Christina Morrow" userId="43989237-7c22-4017-8756-22442f7f3983" providerId="ADAL" clId="{1D660112-B133-4B74-A60E-C66F50540F8D}" dt="2020-11-11T01:07:11.851" v="806" actId="478"/>
          <ac:spMkLst>
            <pc:docMk/>
            <pc:sldMk cId="1550533033" sldId="374"/>
            <ac:spMk id="75" creationId="{BDBF4E69-274C-4053-907E-674BBF62FA8D}"/>
          </ac:spMkLst>
        </pc:spChg>
        <pc:spChg chg="add del mod">
          <ac:chgData name="Christina Morrow" userId="43989237-7c22-4017-8756-22442f7f3983" providerId="ADAL" clId="{1D660112-B133-4B74-A60E-C66F50540F8D}" dt="2020-11-11T01:07:11.851" v="806" actId="478"/>
          <ac:spMkLst>
            <pc:docMk/>
            <pc:sldMk cId="1550533033" sldId="374"/>
            <ac:spMk id="77" creationId="{DBC11EFD-B2FD-4B9B-87A5-77D10A7B24E3}"/>
          </ac:spMkLst>
        </pc:spChg>
        <pc:spChg chg="add del mod">
          <ac:chgData name="Christina Morrow" userId="43989237-7c22-4017-8756-22442f7f3983" providerId="ADAL" clId="{1D660112-B133-4B74-A60E-C66F50540F8D}" dt="2020-11-11T01:10:01.933" v="828" actId="478"/>
          <ac:spMkLst>
            <pc:docMk/>
            <pc:sldMk cId="1550533033" sldId="374"/>
            <ac:spMk id="79" creationId="{A28E0A58-BC36-49AB-B9FA-858B125D9261}"/>
          </ac:spMkLst>
        </pc:spChg>
        <pc:spChg chg="add del mod">
          <ac:chgData name="Christina Morrow" userId="43989237-7c22-4017-8756-22442f7f3983" providerId="ADAL" clId="{1D660112-B133-4B74-A60E-C66F50540F8D}" dt="2020-11-11T01:13:32.433" v="847" actId="478"/>
          <ac:spMkLst>
            <pc:docMk/>
            <pc:sldMk cId="1550533033" sldId="374"/>
            <ac:spMk id="81" creationId="{0AFC1F1F-B470-4A42-AA61-FD261A5D431A}"/>
          </ac:spMkLst>
        </pc:spChg>
        <pc:spChg chg="add del mod">
          <ac:chgData name="Christina Morrow" userId="43989237-7c22-4017-8756-22442f7f3983" providerId="ADAL" clId="{1D660112-B133-4B74-A60E-C66F50540F8D}" dt="2020-11-11T01:10:01.933" v="828" actId="478"/>
          <ac:spMkLst>
            <pc:docMk/>
            <pc:sldMk cId="1550533033" sldId="374"/>
            <ac:spMk id="83" creationId="{C5BC7D1C-74B7-4CE9-A0BB-E1B727780DB9}"/>
          </ac:spMkLst>
        </pc:spChg>
        <pc:spChg chg="add del mod">
          <ac:chgData name="Christina Morrow" userId="43989237-7c22-4017-8756-22442f7f3983" providerId="ADAL" clId="{1D660112-B133-4B74-A60E-C66F50540F8D}" dt="2020-11-11T01:13:32.433" v="847" actId="478"/>
          <ac:spMkLst>
            <pc:docMk/>
            <pc:sldMk cId="1550533033" sldId="374"/>
            <ac:spMk id="85" creationId="{3D4E93CF-7D93-4903-A908-886A0446218D}"/>
          </ac:spMkLst>
        </pc:spChg>
        <pc:spChg chg="add del mod">
          <ac:chgData name="Christina Morrow" userId="43989237-7c22-4017-8756-22442f7f3983" providerId="ADAL" clId="{1D660112-B133-4B74-A60E-C66F50540F8D}" dt="2020-11-11T01:13:32.433" v="847" actId="478"/>
          <ac:spMkLst>
            <pc:docMk/>
            <pc:sldMk cId="1550533033" sldId="374"/>
            <ac:spMk id="87" creationId="{B00F7475-A170-4F0B-99A2-DE92B342A245}"/>
          </ac:spMkLst>
        </pc:spChg>
        <pc:spChg chg="add del mod">
          <ac:chgData name="Christina Morrow" userId="43989237-7c22-4017-8756-22442f7f3983" providerId="ADAL" clId="{1D660112-B133-4B74-A60E-C66F50540F8D}" dt="2020-11-11T01:13:32.433" v="847" actId="478"/>
          <ac:spMkLst>
            <pc:docMk/>
            <pc:sldMk cId="1550533033" sldId="374"/>
            <ac:spMk id="89" creationId="{A0C8885F-49C9-4543-8FA2-AA8D8166BA35}"/>
          </ac:spMkLst>
        </pc:spChg>
        <pc:spChg chg="add del mod">
          <ac:chgData name="Christina Morrow" userId="43989237-7c22-4017-8756-22442f7f3983" providerId="ADAL" clId="{1D660112-B133-4B74-A60E-C66F50540F8D}" dt="2020-11-11T01:13:32.433" v="847" actId="478"/>
          <ac:spMkLst>
            <pc:docMk/>
            <pc:sldMk cId="1550533033" sldId="374"/>
            <ac:spMk id="91" creationId="{3EF82B3E-933F-4792-A7BC-E7ACD21BB27B}"/>
          </ac:spMkLst>
        </pc:spChg>
        <pc:spChg chg="add del mod">
          <ac:chgData name="Christina Morrow" userId="43989237-7c22-4017-8756-22442f7f3983" providerId="ADAL" clId="{1D660112-B133-4B74-A60E-C66F50540F8D}" dt="2020-11-11T01:13:32.433" v="847" actId="478"/>
          <ac:spMkLst>
            <pc:docMk/>
            <pc:sldMk cId="1550533033" sldId="374"/>
            <ac:spMk id="93" creationId="{5197393A-C4CF-4EA2-83B1-81D33884D7F7}"/>
          </ac:spMkLst>
        </pc:spChg>
        <pc:spChg chg="add del mod">
          <ac:chgData name="Christina Morrow" userId="43989237-7c22-4017-8756-22442f7f3983" providerId="ADAL" clId="{1D660112-B133-4B74-A60E-C66F50540F8D}" dt="2020-11-11T01:13:32.433" v="847" actId="478"/>
          <ac:spMkLst>
            <pc:docMk/>
            <pc:sldMk cId="1550533033" sldId="374"/>
            <ac:spMk id="95" creationId="{8DD35D44-5302-4779-A031-0CAD14D9E05D}"/>
          </ac:spMkLst>
        </pc:spChg>
        <pc:spChg chg="add del mod">
          <ac:chgData name="Christina Morrow" userId="43989237-7c22-4017-8756-22442f7f3983" providerId="ADAL" clId="{1D660112-B133-4B74-A60E-C66F50540F8D}" dt="2020-11-11T01:13:32.433" v="847" actId="478"/>
          <ac:spMkLst>
            <pc:docMk/>
            <pc:sldMk cId="1550533033" sldId="374"/>
            <ac:spMk id="97" creationId="{E92A86E8-AFA5-463F-B87B-B51AD436DB89}"/>
          </ac:spMkLst>
        </pc:spChg>
        <pc:spChg chg="add del mod">
          <ac:chgData name="Christina Morrow" userId="43989237-7c22-4017-8756-22442f7f3983" providerId="ADAL" clId="{1D660112-B133-4B74-A60E-C66F50540F8D}" dt="2020-11-11T01:08:59.828" v="820" actId="478"/>
          <ac:spMkLst>
            <pc:docMk/>
            <pc:sldMk cId="1550533033" sldId="374"/>
            <ac:spMk id="99" creationId="{431BE51F-D590-4BD8-944E-FEC45A43DA5F}"/>
          </ac:spMkLst>
        </pc:spChg>
        <pc:spChg chg="add del mod">
          <ac:chgData name="Christina Morrow" userId="43989237-7c22-4017-8756-22442f7f3983" providerId="ADAL" clId="{1D660112-B133-4B74-A60E-C66F50540F8D}" dt="2020-11-11T01:13:32.433" v="847" actId="478"/>
          <ac:spMkLst>
            <pc:docMk/>
            <pc:sldMk cId="1550533033" sldId="374"/>
            <ac:spMk id="101" creationId="{932391E5-F9BC-4DEA-BFCE-9CB1145F2390}"/>
          </ac:spMkLst>
        </pc:spChg>
        <pc:spChg chg="add del mod">
          <ac:chgData name="Christina Morrow" userId="43989237-7c22-4017-8756-22442f7f3983" providerId="ADAL" clId="{1D660112-B133-4B74-A60E-C66F50540F8D}" dt="2020-11-11T01:13:32.433" v="847" actId="478"/>
          <ac:spMkLst>
            <pc:docMk/>
            <pc:sldMk cId="1550533033" sldId="374"/>
            <ac:spMk id="103" creationId="{B2405281-6BDD-49CC-B113-B05530A9BDE7}"/>
          </ac:spMkLst>
        </pc:spChg>
        <pc:spChg chg="add del mod">
          <ac:chgData name="Christina Morrow" userId="43989237-7c22-4017-8756-22442f7f3983" providerId="ADAL" clId="{1D660112-B133-4B74-A60E-C66F50540F8D}" dt="2020-11-11T01:13:32.433" v="847" actId="478"/>
          <ac:spMkLst>
            <pc:docMk/>
            <pc:sldMk cId="1550533033" sldId="374"/>
            <ac:spMk id="105" creationId="{6E0F63A9-A46B-4047-980B-559EC055AF85}"/>
          </ac:spMkLst>
        </pc:spChg>
        <pc:spChg chg="add del mod">
          <ac:chgData name="Christina Morrow" userId="43989237-7c22-4017-8756-22442f7f3983" providerId="ADAL" clId="{1D660112-B133-4B74-A60E-C66F50540F8D}" dt="2020-11-11T01:13:32.433" v="847" actId="478"/>
          <ac:spMkLst>
            <pc:docMk/>
            <pc:sldMk cId="1550533033" sldId="374"/>
            <ac:spMk id="107" creationId="{C7E17A71-6A8C-4937-9EED-18A9D4456780}"/>
          </ac:spMkLst>
        </pc:spChg>
        <pc:spChg chg="add del mod">
          <ac:chgData name="Christina Morrow" userId="43989237-7c22-4017-8756-22442f7f3983" providerId="ADAL" clId="{1D660112-B133-4B74-A60E-C66F50540F8D}" dt="2020-11-11T01:08:59.828" v="820" actId="478"/>
          <ac:spMkLst>
            <pc:docMk/>
            <pc:sldMk cId="1550533033" sldId="374"/>
            <ac:spMk id="109" creationId="{A5CD2F57-F37E-4A6F-9B46-8DF36E930CB4}"/>
          </ac:spMkLst>
        </pc:spChg>
        <pc:spChg chg="add del mod">
          <ac:chgData name="Christina Morrow" userId="43989237-7c22-4017-8756-22442f7f3983" providerId="ADAL" clId="{1D660112-B133-4B74-A60E-C66F50540F8D}" dt="2020-11-11T01:13:32.433" v="847" actId="478"/>
          <ac:spMkLst>
            <pc:docMk/>
            <pc:sldMk cId="1550533033" sldId="374"/>
            <ac:spMk id="111" creationId="{638873CC-0AF8-4C24-8F37-001D9C05CAD0}"/>
          </ac:spMkLst>
        </pc:spChg>
        <pc:spChg chg="add del mod">
          <ac:chgData name="Christina Morrow" userId="43989237-7c22-4017-8756-22442f7f3983" providerId="ADAL" clId="{1D660112-B133-4B74-A60E-C66F50540F8D}" dt="2020-11-11T01:08:59.828" v="820" actId="478"/>
          <ac:spMkLst>
            <pc:docMk/>
            <pc:sldMk cId="1550533033" sldId="374"/>
            <ac:spMk id="113" creationId="{BE9529A5-B47A-42BC-8AB5-63C2EA623707}"/>
          </ac:spMkLst>
        </pc:spChg>
        <pc:spChg chg="add del mod">
          <ac:chgData name="Christina Morrow" userId="43989237-7c22-4017-8756-22442f7f3983" providerId="ADAL" clId="{1D660112-B133-4B74-A60E-C66F50540F8D}" dt="2020-11-11T01:13:32.433" v="847" actId="478"/>
          <ac:spMkLst>
            <pc:docMk/>
            <pc:sldMk cId="1550533033" sldId="374"/>
            <ac:spMk id="115" creationId="{E9DC0053-58FF-45C8-9CB1-A850772ADAD5}"/>
          </ac:spMkLst>
        </pc:spChg>
        <pc:spChg chg="add del mod">
          <ac:chgData name="Christina Morrow" userId="43989237-7c22-4017-8756-22442f7f3983" providerId="ADAL" clId="{1D660112-B133-4B74-A60E-C66F50540F8D}" dt="2020-11-11T01:13:32.433" v="847" actId="478"/>
          <ac:spMkLst>
            <pc:docMk/>
            <pc:sldMk cId="1550533033" sldId="374"/>
            <ac:spMk id="117" creationId="{E561F5A0-0F0D-4E12-9544-97EE5C6D72A8}"/>
          </ac:spMkLst>
        </pc:spChg>
        <pc:spChg chg="add del mod">
          <ac:chgData name="Christina Morrow" userId="43989237-7c22-4017-8756-22442f7f3983" providerId="ADAL" clId="{1D660112-B133-4B74-A60E-C66F50540F8D}" dt="2020-11-11T01:13:32.433" v="847" actId="478"/>
          <ac:spMkLst>
            <pc:docMk/>
            <pc:sldMk cId="1550533033" sldId="374"/>
            <ac:spMk id="119" creationId="{17BEDC03-2646-4F7C-B7DE-288CD2E1FCAA}"/>
          </ac:spMkLst>
        </pc:spChg>
        <pc:spChg chg="add del mod">
          <ac:chgData name="Christina Morrow" userId="43989237-7c22-4017-8756-22442f7f3983" providerId="ADAL" clId="{1D660112-B133-4B74-A60E-C66F50540F8D}" dt="2020-11-11T01:13:32.433" v="847" actId="478"/>
          <ac:spMkLst>
            <pc:docMk/>
            <pc:sldMk cId="1550533033" sldId="374"/>
            <ac:spMk id="121" creationId="{648D71C0-1E71-44C8-B5F9-26C0EC5863F7}"/>
          </ac:spMkLst>
        </pc:spChg>
        <pc:spChg chg="add del mod">
          <ac:chgData name="Christina Morrow" userId="43989237-7c22-4017-8756-22442f7f3983" providerId="ADAL" clId="{1D660112-B133-4B74-A60E-C66F50540F8D}" dt="2020-11-11T01:13:32.433" v="847" actId="478"/>
          <ac:spMkLst>
            <pc:docMk/>
            <pc:sldMk cId="1550533033" sldId="374"/>
            <ac:spMk id="123" creationId="{4FD59F01-AC2C-4EFB-B1B3-6F3EE729081B}"/>
          </ac:spMkLst>
        </pc:spChg>
        <pc:spChg chg="add del mod">
          <ac:chgData name="Christina Morrow" userId="43989237-7c22-4017-8756-22442f7f3983" providerId="ADAL" clId="{1D660112-B133-4B74-A60E-C66F50540F8D}" dt="2020-11-11T01:13:32.433" v="847" actId="478"/>
          <ac:spMkLst>
            <pc:docMk/>
            <pc:sldMk cId="1550533033" sldId="374"/>
            <ac:spMk id="125" creationId="{2A05B3D9-6CFB-46C5-ACBF-245A61E62F0C}"/>
          </ac:spMkLst>
        </pc:spChg>
        <pc:spChg chg="add del mod">
          <ac:chgData name="Christina Morrow" userId="43989237-7c22-4017-8756-22442f7f3983" providerId="ADAL" clId="{1D660112-B133-4B74-A60E-C66F50540F8D}" dt="2020-11-11T01:13:32.433" v="847" actId="478"/>
          <ac:spMkLst>
            <pc:docMk/>
            <pc:sldMk cId="1550533033" sldId="374"/>
            <ac:spMk id="127" creationId="{760261C4-0330-4C3E-9B10-62FF6B8080C9}"/>
          </ac:spMkLst>
        </pc:spChg>
        <pc:spChg chg="add del mod">
          <ac:chgData name="Christina Morrow" userId="43989237-7c22-4017-8756-22442f7f3983" providerId="ADAL" clId="{1D660112-B133-4B74-A60E-C66F50540F8D}" dt="2020-11-11T01:08:59.828" v="820" actId="478"/>
          <ac:spMkLst>
            <pc:docMk/>
            <pc:sldMk cId="1550533033" sldId="374"/>
            <ac:spMk id="129" creationId="{3BFBA758-890C-492E-9773-2A6680151DE4}"/>
          </ac:spMkLst>
        </pc:spChg>
        <pc:spChg chg="add del mod">
          <ac:chgData name="Christina Morrow" userId="43989237-7c22-4017-8756-22442f7f3983" providerId="ADAL" clId="{1D660112-B133-4B74-A60E-C66F50540F8D}" dt="2020-11-11T01:13:32.433" v="847" actId="478"/>
          <ac:spMkLst>
            <pc:docMk/>
            <pc:sldMk cId="1550533033" sldId="374"/>
            <ac:spMk id="131" creationId="{EBC62670-CBFA-4D43-9D20-737BD6403E45}"/>
          </ac:spMkLst>
        </pc:spChg>
        <pc:spChg chg="add del mod">
          <ac:chgData name="Christina Morrow" userId="43989237-7c22-4017-8756-22442f7f3983" providerId="ADAL" clId="{1D660112-B133-4B74-A60E-C66F50540F8D}" dt="2020-11-11T01:08:59.828" v="820" actId="478"/>
          <ac:spMkLst>
            <pc:docMk/>
            <pc:sldMk cId="1550533033" sldId="374"/>
            <ac:spMk id="133" creationId="{FABCE641-3CD9-4098-B9F9-66293F499732}"/>
          </ac:spMkLst>
        </pc:spChg>
        <pc:spChg chg="add del mod">
          <ac:chgData name="Christina Morrow" userId="43989237-7c22-4017-8756-22442f7f3983" providerId="ADAL" clId="{1D660112-B133-4B74-A60E-C66F50540F8D}" dt="2020-11-11T01:13:32.433" v="847" actId="478"/>
          <ac:spMkLst>
            <pc:docMk/>
            <pc:sldMk cId="1550533033" sldId="374"/>
            <ac:spMk id="135" creationId="{E3C54C3E-C250-4A31-9BEA-18EF2D211DD8}"/>
          </ac:spMkLst>
        </pc:spChg>
        <pc:spChg chg="add del mod">
          <ac:chgData name="Christina Morrow" userId="43989237-7c22-4017-8756-22442f7f3983" providerId="ADAL" clId="{1D660112-B133-4B74-A60E-C66F50540F8D}" dt="2020-11-11T01:13:32.433" v="847" actId="478"/>
          <ac:spMkLst>
            <pc:docMk/>
            <pc:sldMk cId="1550533033" sldId="374"/>
            <ac:spMk id="137" creationId="{EA883280-DB07-4919-9E5E-688CEE0B27F9}"/>
          </ac:spMkLst>
        </pc:spChg>
        <pc:spChg chg="add del mod">
          <ac:chgData name="Christina Morrow" userId="43989237-7c22-4017-8756-22442f7f3983" providerId="ADAL" clId="{1D660112-B133-4B74-A60E-C66F50540F8D}" dt="2020-11-11T01:13:32.433" v="847" actId="478"/>
          <ac:spMkLst>
            <pc:docMk/>
            <pc:sldMk cId="1550533033" sldId="374"/>
            <ac:spMk id="139" creationId="{25221A04-C908-47E4-9646-64201C2CA1DB}"/>
          </ac:spMkLst>
        </pc:spChg>
        <pc:spChg chg="add del mod">
          <ac:chgData name="Christina Morrow" userId="43989237-7c22-4017-8756-22442f7f3983" providerId="ADAL" clId="{1D660112-B133-4B74-A60E-C66F50540F8D}" dt="2020-11-11T01:13:32.433" v="847" actId="478"/>
          <ac:spMkLst>
            <pc:docMk/>
            <pc:sldMk cId="1550533033" sldId="374"/>
            <ac:spMk id="141" creationId="{29CF9BDF-7BC9-4ED4-B1B1-5944D7C6A748}"/>
          </ac:spMkLst>
        </pc:spChg>
        <pc:spChg chg="add del mod">
          <ac:chgData name="Christina Morrow" userId="43989237-7c22-4017-8756-22442f7f3983" providerId="ADAL" clId="{1D660112-B133-4B74-A60E-C66F50540F8D}" dt="2020-11-11T01:13:32.433" v="847" actId="478"/>
          <ac:spMkLst>
            <pc:docMk/>
            <pc:sldMk cId="1550533033" sldId="374"/>
            <ac:spMk id="143" creationId="{D7766A12-48A5-4422-ADE1-AC6AE64FF727}"/>
          </ac:spMkLst>
        </pc:spChg>
        <pc:spChg chg="add del mod">
          <ac:chgData name="Christina Morrow" userId="43989237-7c22-4017-8756-22442f7f3983" providerId="ADAL" clId="{1D660112-B133-4B74-A60E-C66F50540F8D}" dt="2020-11-11T01:13:32.433" v="847" actId="478"/>
          <ac:spMkLst>
            <pc:docMk/>
            <pc:sldMk cId="1550533033" sldId="374"/>
            <ac:spMk id="145" creationId="{495F3445-641C-4BF9-B5BA-4EBE206861E7}"/>
          </ac:spMkLst>
        </pc:spChg>
        <pc:spChg chg="add del mod">
          <ac:chgData name="Christina Morrow" userId="43989237-7c22-4017-8756-22442f7f3983" providerId="ADAL" clId="{1D660112-B133-4B74-A60E-C66F50540F8D}" dt="2020-11-11T01:13:32.433" v="847" actId="478"/>
          <ac:spMkLst>
            <pc:docMk/>
            <pc:sldMk cId="1550533033" sldId="374"/>
            <ac:spMk id="147" creationId="{7BE64C62-5F2F-4AF7-BBB9-FFE61EF20850}"/>
          </ac:spMkLst>
        </pc:spChg>
        <pc:spChg chg="add del mod">
          <ac:chgData name="Christina Morrow" userId="43989237-7c22-4017-8756-22442f7f3983" providerId="ADAL" clId="{1D660112-B133-4B74-A60E-C66F50540F8D}" dt="2020-11-11T01:13:32.433" v="847" actId="478"/>
          <ac:spMkLst>
            <pc:docMk/>
            <pc:sldMk cId="1550533033" sldId="374"/>
            <ac:spMk id="149" creationId="{271A259B-6460-43CC-B888-BF05D88119C3}"/>
          </ac:spMkLst>
        </pc:spChg>
        <pc:spChg chg="add del mod">
          <ac:chgData name="Christina Morrow" userId="43989237-7c22-4017-8756-22442f7f3983" providerId="ADAL" clId="{1D660112-B133-4B74-A60E-C66F50540F8D}" dt="2020-11-11T01:13:32.433" v="847" actId="478"/>
          <ac:spMkLst>
            <pc:docMk/>
            <pc:sldMk cId="1550533033" sldId="374"/>
            <ac:spMk id="151" creationId="{024E5BAC-AFF4-4823-9607-8CEFA64B9162}"/>
          </ac:spMkLst>
        </pc:spChg>
        <pc:spChg chg="add del mod">
          <ac:chgData name="Christina Morrow" userId="43989237-7c22-4017-8756-22442f7f3983" providerId="ADAL" clId="{1D660112-B133-4B74-A60E-C66F50540F8D}" dt="2020-11-11T01:13:32.433" v="847" actId="478"/>
          <ac:spMkLst>
            <pc:docMk/>
            <pc:sldMk cId="1550533033" sldId="374"/>
            <ac:spMk id="153" creationId="{9DD7B1F6-CFCC-4C2C-9571-A3967F0C3455}"/>
          </ac:spMkLst>
        </pc:spChg>
        <pc:spChg chg="add del mod">
          <ac:chgData name="Christina Morrow" userId="43989237-7c22-4017-8756-22442f7f3983" providerId="ADAL" clId="{1D660112-B133-4B74-A60E-C66F50540F8D}" dt="2020-11-11T01:13:32.433" v="847" actId="478"/>
          <ac:spMkLst>
            <pc:docMk/>
            <pc:sldMk cId="1550533033" sldId="374"/>
            <ac:spMk id="155" creationId="{E2FC6484-FD44-4653-9DC6-C49F9222AB29}"/>
          </ac:spMkLst>
        </pc:spChg>
        <pc:spChg chg="add del mod">
          <ac:chgData name="Christina Morrow" userId="43989237-7c22-4017-8756-22442f7f3983" providerId="ADAL" clId="{1D660112-B133-4B74-A60E-C66F50540F8D}" dt="2020-11-11T01:13:32.433" v="847" actId="478"/>
          <ac:spMkLst>
            <pc:docMk/>
            <pc:sldMk cId="1550533033" sldId="374"/>
            <ac:spMk id="157" creationId="{01915FE9-CF8B-45E3-B4E2-9E11277C77FA}"/>
          </ac:spMkLst>
        </pc:spChg>
        <pc:spChg chg="add del mod">
          <ac:chgData name="Christina Morrow" userId="43989237-7c22-4017-8756-22442f7f3983" providerId="ADAL" clId="{1D660112-B133-4B74-A60E-C66F50540F8D}" dt="2020-11-11T01:13:32.433" v="847" actId="478"/>
          <ac:spMkLst>
            <pc:docMk/>
            <pc:sldMk cId="1550533033" sldId="374"/>
            <ac:spMk id="159" creationId="{5B71A272-B9FE-4D6D-B108-04B4F0E6B09C}"/>
          </ac:spMkLst>
        </pc:spChg>
        <pc:spChg chg="add del mod">
          <ac:chgData name="Christina Morrow" userId="43989237-7c22-4017-8756-22442f7f3983" providerId="ADAL" clId="{1D660112-B133-4B74-A60E-C66F50540F8D}" dt="2020-11-11T01:13:32.433" v="847" actId="478"/>
          <ac:spMkLst>
            <pc:docMk/>
            <pc:sldMk cId="1550533033" sldId="374"/>
            <ac:spMk id="161" creationId="{3DE71093-8FB6-4898-9D13-3C2E6F7DF034}"/>
          </ac:spMkLst>
        </pc:spChg>
        <pc:spChg chg="add del mod">
          <ac:chgData name="Christina Morrow" userId="43989237-7c22-4017-8756-22442f7f3983" providerId="ADAL" clId="{1D660112-B133-4B74-A60E-C66F50540F8D}" dt="2020-11-11T01:13:32.433" v="847" actId="478"/>
          <ac:spMkLst>
            <pc:docMk/>
            <pc:sldMk cId="1550533033" sldId="374"/>
            <ac:spMk id="163" creationId="{61CDB5BA-E32D-4C1B-8B05-9543CA67ACC8}"/>
          </ac:spMkLst>
        </pc:spChg>
        <pc:spChg chg="add del mod">
          <ac:chgData name="Christina Morrow" userId="43989237-7c22-4017-8756-22442f7f3983" providerId="ADAL" clId="{1D660112-B133-4B74-A60E-C66F50540F8D}" dt="2020-11-11T01:13:32.433" v="847" actId="478"/>
          <ac:spMkLst>
            <pc:docMk/>
            <pc:sldMk cId="1550533033" sldId="374"/>
            <ac:spMk id="165" creationId="{B6D8531A-0CCA-4161-B95C-48B95D08918D}"/>
          </ac:spMkLst>
        </pc:spChg>
        <pc:spChg chg="add del mod">
          <ac:chgData name="Christina Morrow" userId="43989237-7c22-4017-8756-22442f7f3983" providerId="ADAL" clId="{1D660112-B133-4B74-A60E-C66F50540F8D}" dt="2020-11-11T01:13:32.433" v="847" actId="478"/>
          <ac:spMkLst>
            <pc:docMk/>
            <pc:sldMk cId="1550533033" sldId="374"/>
            <ac:spMk id="167" creationId="{71D6274B-E4A5-4127-AFBA-6E4A94A5C934}"/>
          </ac:spMkLst>
        </pc:spChg>
        <pc:spChg chg="add del mod">
          <ac:chgData name="Christina Morrow" userId="43989237-7c22-4017-8756-22442f7f3983" providerId="ADAL" clId="{1D660112-B133-4B74-A60E-C66F50540F8D}" dt="2020-11-11T01:13:32.433" v="847" actId="478"/>
          <ac:spMkLst>
            <pc:docMk/>
            <pc:sldMk cId="1550533033" sldId="374"/>
            <ac:spMk id="169" creationId="{74FEC6A2-5495-4EE0-82EF-259ABC99656D}"/>
          </ac:spMkLst>
        </pc:spChg>
        <pc:spChg chg="add del mod">
          <ac:chgData name="Christina Morrow" userId="43989237-7c22-4017-8756-22442f7f3983" providerId="ADAL" clId="{1D660112-B133-4B74-A60E-C66F50540F8D}" dt="2020-11-11T01:13:32.433" v="847" actId="478"/>
          <ac:spMkLst>
            <pc:docMk/>
            <pc:sldMk cId="1550533033" sldId="374"/>
            <ac:spMk id="171" creationId="{2F510DF2-2694-486D-B0AD-D29F8C2A0D6E}"/>
          </ac:spMkLst>
        </pc:spChg>
        <pc:spChg chg="add del mod">
          <ac:chgData name="Christina Morrow" userId="43989237-7c22-4017-8756-22442f7f3983" providerId="ADAL" clId="{1D660112-B133-4B74-A60E-C66F50540F8D}" dt="2020-11-11T01:13:32.433" v="847" actId="478"/>
          <ac:spMkLst>
            <pc:docMk/>
            <pc:sldMk cId="1550533033" sldId="374"/>
            <ac:spMk id="173" creationId="{B5248E71-70F8-4591-8165-FD62B59F16FB}"/>
          </ac:spMkLst>
        </pc:spChg>
        <pc:spChg chg="add del mod">
          <ac:chgData name="Christina Morrow" userId="43989237-7c22-4017-8756-22442f7f3983" providerId="ADAL" clId="{1D660112-B133-4B74-A60E-C66F50540F8D}" dt="2020-11-11T01:13:32.433" v="847" actId="478"/>
          <ac:spMkLst>
            <pc:docMk/>
            <pc:sldMk cId="1550533033" sldId="374"/>
            <ac:spMk id="175" creationId="{277E2C33-B5F9-4E7B-9483-89671224CBA4}"/>
          </ac:spMkLst>
        </pc:spChg>
        <pc:spChg chg="del mod">
          <ac:chgData name="Christina Morrow" userId="43989237-7c22-4017-8756-22442f7f3983" providerId="ADAL" clId="{1D660112-B133-4B74-A60E-C66F50540F8D}" dt="2020-11-11T01:07:09.116" v="805" actId="478"/>
          <ac:spMkLst>
            <pc:docMk/>
            <pc:sldMk cId="1550533033" sldId="374"/>
            <ac:spMk id="176" creationId="{52724769-9564-4A76-822A-A55148B2C9AA}"/>
          </ac:spMkLst>
        </pc:spChg>
        <pc:spChg chg="add del mod">
          <ac:chgData name="Christina Morrow" userId="43989237-7c22-4017-8756-22442f7f3983" providerId="ADAL" clId="{1D660112-B133-4B74-A60E-C66F50540F8D}" dt="2020-11-11T01:13:32.433" v="847" actId="478"/>
          <ac:spMkLst>
            <pc:docMk/>
            <pc:sldMk cId="1550533033" sldId="374"/>
            <ac:spMk id="179" creationId="{25BFC78F-399F-49C0-AC41-FF0BFEB0C1EE}"/>
          </ac:spMkLst>
        </pc:spChg>
        <pc:spChg chg="add del mod">
          <ac:chgData name="Christina Morrow" userId="43989237-7c22-4017-8756-22442f7f3983" providerId="ADAL" clId="{1D660112-B133-4B74-A60E-C66F50540F8D}" dt="2020-11-11T01:13:32.433" v="847" actId="478"/>
          <ac:spMkLst>
            <pc:docMk/>
            <pc:sldMk cId="1550533033" sldId="374"/>
            <ac:spMk id="181" creationId="{37B09B96-9E4E-4BF0-A4ED-D9285E454425}"/>
          </ac:spMkLst>
        </pc:spChg>
        <pc:spChg chg="add del mod">
          <ac:chgData name="Christina Morrow" userId="43989237-7c22-4017-8756-22442f7f3983" providerId="ADAL" clId="{1D660112-B133-4B74-A60E-C66F50540F8D}" dt="2020-11-11T01:13:32.433" v="847" actId="478"/>
          <ac:spMkLst>
            <pc:docMk/>
            <pc:sldMk cId="1550533033" sldId="374"/>
            <ac:spMk id="183" creationId="{A416A315-3065-45C8-9F14-7D2AE7E82479}"/>
          </ac:spMkLst>
        </pc:spChg>
        <pc:spChg chg="add del mod">
          <ac:chgData name="Christina Morrow" userId="43989237-7c22-4017-8756-22442f7f3983" providerId="ADAL" clId="{1D660112-B133-4B74-A60E-C66F50540F8D}" dt="2020-11-11T01:13:32.433" v="847" actId="478"/>
          <ac:spMkLst>
            <pc:docMk/>
            <pc:sldMk cId="1550533033" sldId="374"/>
            <ac:spMk id="185" creationId="{3D7AC86B-BCB9-4806-954D-D4292D23C748}"/>
          </ac:spMkLst>
        </pc:spChg>
        <pc:spChg chg="add del mod">
          <ac:chgData name="Christina Morrow" userId="43989237-7c22-4017-8756-22442f7f3983" providerId="ADAL" clId="{1D660112-B133-4B74-A60E-C66F50540F8D}" dt="2020-11-11T01:13:32.433" v="847" actId="478"/>
          <ac:spMkLst>
            <pc:docMk/>
            <pc:sldMk cId="1550533033" sldId="374"/>
            <ac:spMk id="187" creationId="{6620AC01-E913-4C97-828A-1A76F300298A}"/>
          </ac:spMkLst>
        </pc:spChg>
        <pc:spChg chg="add del mod">
          <ac:chgData name="Christina Morrow" userId="43989237-7c22-4017-8756-22442f7f3983" providerId="ADAL" clId="{1D660112-B133-4B74-A60E-C66F50540F8D}" dt="2020-11-11T01:13:32.433" v="847" actId="478"/>
          <ac:spMkLst>
            <pc:docMk/>
            <pc:sldMk cId="1550533033" sldId="374"/>
            <ac:spMk id="189" creationId="{9EFC23F2-0FA6-4AA6-8A0F-5C4CF1A31CFF}"/>
          </ac:spMkLst>
        </pc:spChg>
        <pc:spChg chg="add del mod">
          <ac:chgData name="Christina Morrow" userId="43989237-7c22-4017-8756-22442f7f3983" providerId="ADAL" clId="{1D660112-B133-4B74-A60E-C66F50540F8D}" dt="2020-11-11T01:13:32.433" v="847" actId="478"/>
          <ac:spMkLst>
            <pc:docMk/>
            <pc:sldMk cId="1550533033" sldId="374"/>
            <ac:spMk id="191" creationId="{DDA991AB-F1D2-4122-94A1-11FC8B0E74C1}"/>
          </ac:spMkLst>
        </pc:spChg>
        <pc:spChg chg="add del mod">
          <ac:chgData name="Christina Morrow" userId="43989237-7c22-4017-8756-22442f7f3983" providerId="ADAL" clId="{1D660112-B133-4B74-A60E-C66F50540F8D}" dt="2020-11-11T01:13:32.433" v="847" actId="478"/>
          <ac:spMkLst>
            <pc:docMk/>
            <pc:sldMk cId="1550533033" sldId="374"/>
            <ac:spMk id="193" creationId="{7184BC2B-AD41-4320-9282-7851CF376236}"/>
          </ac:spMkLst>
        </pc:spChg>
        <pc:spChg chg="add del mod">
          <ac:chgData name="Christina Morrow" userId="43989237-7c22-4017-8756-22442f7f3983" providerId="ADAL" clId="{1D660112-B133-4B74-A60E-C66F50540F8D}" dt="2020-11-11T01:13:32.433" v="847" actId="478"/>
          <ac:spMkLst>
            <pc:docMk/>
            <pc:sldMk cId="1550533033" sldId="374"/>
            <ac:spMk id="195" creationId="{FC2AA141-F02E-43A5-859A-F1A8EDC02115}"/>
          </ac:spMkLst>
        </pc:spChg>
        <pc:spChg chg="add del mod">
          <ac:chgData name="Christina Morrow" userId="43989237-7c22-4017-8756-22442f7f3983" providerId="ADAL" clId="{1D660112-B133-4B74-A60E-C66F50540F8D}" dt="2020-11-11T01:13:32.433" v="847" actId="478"/>
          <ac:spMkLst>
            <pc:docMk/>
            <pc:sldMk cId="1550533033" sldId="374"/>
            <ac:spMk id="197" creationId="{62847F9C-D677-4E4A-BC0B-7A5471121D5C}"/>
          </ac:spMkLst>
        </pc:spChg>
        <pc:spChg chg="add del mod">
          <ac:chgData name="Christina Morrow" userId="43989237-7c22-4017-8756-22442f7f3983" providerId="ADAL" clId="{1D660112-B133-4B74-A60E-C66F50540F8D}" dt="2020-11-11T01:13:32.433" v="847" actId="478"/>
          <ac:spMkLst>
            <pc:docMk/>
            <pc:sldMk cId="1550533033" sldId="374"/>
            <ac:spMk id="199" creationId="{1CF160B2-BE98-4233-951C-E7F7E7AC8A15}"/>
          </ac:spMkLst>
        </pc:spChg>
        <pc:spChg chg="add del mod">
          <ac:chgData name="Christina Morrow" userId="43989237-7c22-4017-8756-22442f7f3983" providerId="ADAL" clId="{1D660112-B133-4B74-A60E-C66F50540F8D}" dt="2020-11-11T01:13:32.433" v="847" actId="478"/>
          <ac:spMkLst>
            <pc:docMk/>
            <pc:sldMk cId="1550533033" sldId="374"/>
            <ac:spMk id="201" creationId="{B2A0404C-3AD8-4F00-8EF6-C01D853E46DA}"/>
          </ac:spMkLst>
        </pc:spChg>
        <pc:spChg chg="add del mod">
          <ac:chgData name="Christina Morrow" userId="43989237-7c22-4017-8756-22442f7f3983" providerId="ADAL" clId="{1D660112-B133-4B74-A60E-C66F50540F8D}" dt="2020-11-11T01:13:32.433" v="847" actId="478"/>
          <ac:spMkLst>
            <pc:docMk/>
            <pc:sldMk cId="1550533033" sldId="374"/>
            <ac:spMk id="203" creationId="{B21394AA-EF90-4E29-BB7E-17D8203D1C22}"/>
          </ac:spMkLst>
        </pc:spChg>
        <pc:spChg chg="add del mod">
          <ac:chgData name="Christina Morrow" userId="43989237-7c22-4017-8756-22442f7f3983" providerId="ADAL" clId="{1D660112-B133-4B74-A60E-C66F50540F8D}" dt="2020-11-11T01:13:32.433" v="847" actId="478"/>
          <ac:spMkLst>
            <pc:docMk/>
            <pc:sldMk cId="1550533033" sldId="374"/>
            <ac:spMk id="205" creationId="{97BB5EF3-F63D-4624-870B-BA7B8CFFD3A7}"/>
          </ac:spMkLst>
        </pc:spChg>
        <pc:spChg chg="add del mod">
          <ac:chgData name="Christina Morrow" userId="43989237-7c22-4017-8756-22442f7f3983" providerId="ADAL" clId="{1D660112-B133-4B74-A60E-C66F50540F8D}" dt="2020-11-11T01:13:32.433" v="847" actId="478"/>
          <ac:spMkLst>
            <pc:docMk/>
            <pc:sldMk cId="1550533033" sldId="374"/>
            <ac:spMk id="207" creationId="{0928F9A6-1168-4E36-9E3F-32C9675A08B5}"/>
          </ac:spMkLst>
        </pc:spChg>
        <pc:spChg chg="add del mod">
          <ac:chgData name="Christina Morrow" userId="43989237-7c22-4017-8756-22442f7f3983" providerId="ADAL" clId="{1D660112-B133-4B74-A60E-C66F50540F8D}" dt="2020-11-11T01:13:32.433" v="847" actId="478"/>
          <ac:spMkLst>
            <pc:docMk/>
            <pc:sldMk cId="1550533033" sldId="374"/>
            <ac:spMk id="209" creationId="{C8AC3D0C-F0C7-4A61-B734-814ABEB28625}"/>
          </ac:spMkLst>
        </pc:spChg>
        <pc:spChg chg="add del mod">
          <ac:chgData name="Christina Morrow" userId="43989237-7c22-4017-8756-22442f7f3983" providerId="ADAL" clId="{1D660112-B133-4B74-A60E-C66F50540F8D}" dt="2020-11-11T01:13:32.433" v="847" actId="478"/>
          <ac:spMkLst>
            <pc:docMk/>
            <pc:sldMk cId="1550533033" sldId="374"/>
            <ac:spMk id="211" creationId="{51E469BA-F81A-42BC-B582-3A777DC96482}"/>
          </ac:spMkLst>
        </pc:spChg>
        <pc:spChg chg="add del mod">
          <ac:chgData name="Christina Morrow" userId="43989237-7c22-4017-8756-22442f7f3983" providerId="ADAL" clId="{1D660112-B133-4B74-A60E-C66F50540F8D}" dt="2020-11-11T01:13:32.433" v="847" actId="478"/>
          <ac:spMkLst>
            <pc:docMk/>
            <pc:sldMk cId="1550533033" sldId="374"/>
            <ac:spMk id="213" creationId="{053D4735-C523-42A5-944A-3D67EB220B52}"/>
          </ac:spMkLst>
        </pc:spChg>
        <pc:spChg chg="add del mod">
          <ac:chgData name="Christina Morrow" userId="43989237-7c22-4017-8756-22442f7f3983" providerId="ADAL" clId="{1D660112-B133-4B74-A60E-C66F50540F8D}" dt="2020-11-11T01:13:32.433" v="847" actId="478"/>
          <ac:spMkLst>
            <pc:docMk/>
            <pc:sldMk cId="1550533033" sldId="374"/>
            <ac:spMk id="215" creationId="{1E4C4EF5-6A56-462E-BB7A-56EDBBADB896}"/>
          </ac:spMkLst>
        </pc:spChg>
        <pc:spChg chg="add del mod">
          <ac:chgData name="Christina Morrow" userId="43989237-7c22-4017-8756-22442f7f3983" providerId="ADAL" clId="{1D660112-B133-4B74-A60E-C66F50540F8D}" dt="2020-11-11T01:13:32.433" v="847" actId="478"/>
          <ac:spMkLst>
            <pc:docMk/>
            <pc:sldMk cId="1550533033" sldId="374"/>
            <ac:spMk id="217" creationId="{8C224BE3-8D65-45B2-B140-FD0C5F395CA7}"/>
          </ac:spMkLst>
        </pc:spChg>
        <pc:spChg chg="add del mod">
          <ac:chgData name="Christina Morrow" userId="43989237-7c22-4017-8756-22442f7f3983" providerId="ADAL" clId="{1D660112-B133-4B74-A60E-C66F50540F8D}" dt="2020-11-11T01:13:32.433" v="847" actId="478"/>
          <ac:spMkLst>
            <pc:docMk/>
            <pc:sldMk cId="1550533033" sldId="374"/>
            <ac:spMk id="219" creationId="{E3842D34-C772-46B5-9126-B18E06DAF91B}"/>
          </ac:spMkLst>
        </pc:spChg>
        <pc:spChg chg="add del mod">
          <ac:chgData name="Christina Morrow" userId="43989237-7c22-4017-8756-22442f7f3983" providerId="ADAL" clId="{1D660112-B133-4B74-A60E-C66F50540F8D}" dt="2020-11-11T01:13:32.433" v="847" actId="478"/>
          <ac:spMkLst>
            <pc:docMk/>
            <pc:sldMk cId="1550533033" sldId="374"/>
            <ac:spMk id="221" creationId="{D744136F-9C0B-4B4D-AF37-ED0B117767C6}"/>
          </ac:spMkLst>
        </pc:spChg>
        <pc:spChg chg="add del mod">
          <ac:chgData name="Christina Morrow" userId="43989237-7c22-4017-8756-22442f7f3983" providerId="ADAL" clId="{1D660112-B133-4B74-A60E-C66F50540F8D}" dt="2020-11-11T01:13:32.433" v="847" actId="478"/>
          <ac:spMkLst>
            <pc:docMk/>
            <pc:sldMk cId="1550533033" sldId="374"/>
            <ac:spMk id="223" creationId="{FCA30377-1640-4EEE-B4FB-DF7E3DC05146}"/>
          </ac:spMkLst>
        </pc:spChg>
        <pc:spChg chg="add del mod">
          <ac:chgData name="Christina Morrow" userId="43989237-7c22-4017-8756-22442f7f3983" providerId="ADAL" clId="{1D660112-B133-4B74-A60E-C66F50540F8D}" dt="2020-11-11T01:13:32.433" v="847" actId="478"/>
          <ac:spMkLst>
            <pc:docMk/>
            <pc:sldMk cId="1550533033" sldId="374"/>
            <ac:spMk id="225" creationId="{91CFF0F7-2993-47C6-8DD7-5DB419F8837A}"/>
          </ac:spMkLst>
        </pc:spChg>
        <pc:spChg chg="add del mod">
          <ac:chgData name="Christina Morrow" userId="43989237-7c22-4017-8756-22442f7f3983" providerId="ADAL" clId="{1D660112-B133-4B74-A60E-C66F50540F8D}" dt="2020-11-11T01:13:32.433" v="847" actId="478"/>
          <ac:spMkLst>
            <pc:docMk/>
            <pc:sldMk cId="1550533033" sldId="374"/>
            <ac:spMk id="227" creationId="{80B983DA-B9F4-4E50-81A5-BDBC318A4811}"/>
          </ac:spMkLst>
        </pc:spChg>
        <pc:spChg chg="add del mod">
          <ac:chgData name="Christina Morrow" userId="43989237-7c22-4017-8756-22442f7f3983" providerId="ADAL" clId="{1D660112-B133-4B74-A60E-C66F50540F8D}" dt="2020-11-11T01:13:32.433" v="847" actId="478"/>
          <ac:spMkLst>
            <pc:docMk/>
            <pc:sldMk cId="1550533033" sldId="374"/>
            <ac:spMk id="229" creationId="{6720B407-F0D3-469A-9F69-C77465CF9671}"/>
          </ac:spMkLst>
        </pc:spChg>
        <pc:spChg chg="add del mod">
          <ac:chgData name="Christina Morrow" userId="43989237-7c22-4017-8756-22442f7f3983" providerId="ADAL" clId="{1D660112-B133-4B74-A60E-C66F50540F8D}" dt="2020-11-11T01:13:32.433" v="847" actId="478"/>
          <ac:spMkLst>
            <pc:docMk/>
            <pc:sldMk cId="1550533033" sldId="374"/>
            <ac:spMk id="231" creationId="{3846E615-A2D8-454F-BC0D-D0FF52FC0129}"/>
          </ac:spMkLst>
        </pc:spChg>
        <pc:spChg chg="add del mod">
          <ac:chgData name="Christina Morrow" userId="43989237-7c22-4017-8756-22442f7f3983" providerId="ADAL" clId="{1D660112-B133-4B74-A60E-C66F50540F8D}" dt="2020-11-11T01:13:32.433" v="847" actId="478"/>
          <ac:spMkLst>
            <pc:docMk/>
            <pc:sldMk cId="1550533033" sldId="374"/>
            <ac:spMk id="233" creationId="{16F17921-3974-4854-AD14-81A52F2DED88}"/>
          </ac:spMkLst>
        </pc:spChg>
        <pc:spChg chg="add del mod">
          <ac:chgData name="Christina Morrow" userId="43989237-7c22-4017-8756-22442f7f3983" providerId="ADAL" clId="{1D660112-B133-4B74-A60E-C66F50540F8D}" dt="2020-11-11T01:13:32.433" v="847" actId="478"/>
          <ac:spMkLst>
            <pc:docMk/>
            <pc:sldMk cId="1550533033" sldId="374"/>
            <ac:spMk id="235" creationId="{5F019CE2-F826-4A93-A512-63C757B139D1}"/>
          </ac:spMkLst>
        </pc:spChg>
        <pc:spChg chg="add del mod">
          <ac:chgData name="Christina Morrow" userId="43989237-7c22-4017-8756-22442f7f3983" providerId="ADAL" clId="{1D660112-B133-4B74-A60E-C66F50540F8D}" dt="2020-11-11T01:13:32.433" v="847" actId="478"/>
          <ac:spMkLst>
            <pc:docMk/>
            <pc:sldMk cId="1550533033" sldId="374"/>
            <ac:spMk id="237" creationId="{6DF7B711-7B2E-4347-B20A-F9B27FE78126}"/>
          </ac:spMkLst>
        </pc:spChg>
        <pc:spChg chg="add del mod">
          <ac:chgData name="Christina Morrow" userId="43989237-7c22-4017-8756-22442f7f3983" providerId="ADAL" clId="{1D660112-B133-4B74-A60E-C66F50540F8D}" dt="2020-11-11T01:13:32.433" v="847" actId="478"/>
          <ac:spMkLst>
            <pc:docMk/>
            <pc:sldMk cId="1550533033" sldId="374"/>
            <ac:spMk id="239" creationId="{636BE5B0-A66C-4CDD-93C3-90DAEA140F81}"/>
          </ac:spMkLst>
        </pc:spChg>
        <pc:spChg chg="add del mod">
          <ac:chgData name="Christina Morrow" userId="43989237-7c22-4017-8756-22442f7f3983" providerId="ADAL" clId="{1D660112-B133-4B74-A60E-C66F50540F8D}" dt="2020-11-11T01:13:32.433" v="847" actId="478"/>
          <ac:spMkLst>
            <pc:docMk/>
            <pc:sldMk cId="1550533033" sldId="374"/>
            <ac:spMk id="241" creationId="{A84DC740-06F7-472F-8EBC-1C588CC7E67F}"/>
          </ac:spMkLst>
        </pc:spChg>
        <pc:spChg chg="add del mod">
          <ac:chgData name="Christina Morrow" userId="43989237-7c22-4017-8756-22442f7f3983" providerId="ADAL" clId="{1D660112-B133-4B74-A60E-C66F50540F8D}" dt="2020-11-11T01:13:32.433" v="847" actId="478"/>
          <ac:spMkLst>
            <pc:docMk/>
            <pc:sldMk cId="1550533033" sldId="374"/>
            <ac:spMk id="243" creationId="{73363E36-2E16-4C55-8561-056C08319F33}"/>
          </ac:spMkLst>
        </pc:spChg>
        <pc:spChg chg="add del mod">
          <ac:chgData name="Christina Morrow" userId="43989237-7c22-4017-8756-22442f7f3983" providerId="ADAL" clId="{1D660112-B133-4B74-A60E-C66F50540F8D}" dt="2020-11-11T01:13:32.433" v="847" actId="478"/>
          <ac:spMkLst>
            <pc:docMk/>
            <pc:sldMk cId="1550533033" sldId="374"/>
            <ac:spMk id="245" creationId="{01606BC4-C60C-4EDE-A8AE-39051BD92E18}"/>
          </ac:spMkLst>
        </pc:spChg>
        <pc:spChg chg="add del mod">
          <ac:chgData name="Christina Morrow" userId="43989237-7c22-4017-8756-22442f7f3983" providerId="ADAL" clId="{1D660112-B133-4B74-A60E-C66F50540F8D}" dt="2020-11-11T01:13:32.433" v="847" actId="478"/>
          <ac:spMkLst>
            <pc:docMk/>
            <pc:sldMk cId="1550533033" sldId="374"/>
            <ac:spMk id="247" creationId="{645C44BB-FD94-401C-8DAF-F5BC0A4D3F40}"/>
          </ac:spMkLst>
        </pc:spChg>
        <pc:spChg chg="add del mod">
          <ac:chgData name="Christina Morrow" userId="43989237-7c22-4017-8756-22442f7f3983" providerId="ADAL" clId="{1D660112-B133-4B74-A60E-C66F50540F8D}" dt="2020-11-11T01:13:32.433" v="847" actId="478"/>
          <ac:spMkLst>
            <pc:docMk/>
            <pc:sldMk cId="1550533033" sldId="374"/>
            <ac:spMk id="249" creationId="{803369F2-74F4-45DD-8F41-DC29A884F4B8}"/>
          </ac:spMkLst>
        </pc:spChg>
        <pc:spChg chg="add del mod">
          <ac:chgData name="Christina Morrow" userId="43989237-7c22-4017-8756-22442f7f3983" providerId="ADAL" clId="{1D660112-B133-4B74-A60E-C66F50540F8D}" dt="2020-11-11T01:13:32.433" v="847" actId="478"/>
          <ac:spMkLst>
            <pc:docMk/>
            <pc:sldMk cId="1550533033" sldId="374"/>
            <ac:spMk id="251" creationId="{86E106AA-20CF-421E-B8AE-8C48CB30870B}"/>
          </ac:spMkLst>
        </pc:spChg>
        <pc:spChg chg="add del mod">
          <ac:chgData name="Christina Morrow" userId="43989237-7c22-4017-8756-22442f7f3983" providerId="ADAL" clId="{1D660112-B133-4B74-A60E-C66F50540F8D}" dt="2020-11-11T01:13:32.433" v="847" actId="478"/>
          <ac:spMkLst>
            <pc:docMk/>
            <pc:sldMk cId="1550533033" sldId="374"/>
            <ac:spMk id="253" creationId="{A8E41D33-AA49-43CD-8982-E64FA8A091C7}"/>
          </ac:spMkLst>
        </pc:spChg>
        <pc:spChg chg="add del mod">
          <ac:chgData name="Christina Morrow" userId="43989237-7c22-4017-8756-22442f7f3983" providerId="ADAL" clId="{1D660112-B133-4B74-A60E-C66F50540F8D}" dt="2020-11-11T01:13:32.433" v="847" actId="478"/>
          <ac:spMkLst>
            <pc:docMk/>
            <pc:sldMk cId="1550533033" sldId="374"/>
            <ac:spMk id="255" creationId="{03441B0D-8E63-4FE1-AA32-C3B9ECF1F8ED}"/>
          </ac:spMkLst>
        </pc:spChg>
        <pc:spChg chg="add del mod">
          <ac:chgData name="Christina Morrow" userId="43989237-7c22-4017-8756-22442f7f3983" providerId="ADAL" clId="{1D660112-B133-4B74-A60E-C66F50540F8D}" dt="2020-11-11T01:13:32.433" v="847" actId="478"/>
          <ac:spMkLst>
            <pc:docMk/>
            <pc:sldMk cId="1550533033" sldId="374"/>
            <ac:spMk id="257" creationId="{B43AD95A-2E37-4343-8792-CA90D8D35892}"/>
          </ac:spMkLst>
        </pc:spChg>
        <pc:spChg chg="add del mod">
          <ac:chgData name="Christina Morrow" userId="43989237-7c22-4017-8756-22442f7f3983" providerId="ADAL" clId="{1D660112-B133-4B74-A60E-C66F50540F8D}" dt="2020-11-11T01:13:32.433" v="847" actId="478"/>
          <ac:spMkLst>
            <pc:docMk/>
            <pc:sldMk cId="1550533033" sldId="374"/>
            <ac:spMk id="259" creationId="{57165133-F641-4805-BA72-D2C31382C643}"/>
          </ac:spMkLst>
        </pc:spChg>
        <pc:spChg chg="add del mod">
          <ac:chgData name="Christina Morrow" userId="43989237-7c22-4017-8756-22442f7f3983" providerId="ADAL" clId="{1D660112-B133-4B74-A60E-C66F50540F8D}" dt="2020-11-11T01:13:32.433" v="847" actId="478"/>
          <ac:spMkLst>
            <pc:docMk/>
            <pc:sldMk cId="1550533033" sldId="374"/>
            <ac:spMk id="261" creationId="{F85E6ACD-C738-4F2B-919D-FC079BAE9724}"/>
          </ac:spMkLst>
        </pc:spChg>
        <pc:spChg chg="add del mod">
          <ac:chgData name="Christina Morrow" userId="43989237-7c22-4017-8756-22442f7f3983" providerId="ADAL" clId="{1D660112-B133-4B74-A60E-C66F50540F8D}" dt="2020-11-11T01:13:32.433" v="847" actId="478"/>
          <ac:spMkLst>
            <pc:docMk/>
            <pc:sldMk cId="1550533033" sldId="374"/>
            <ac:spMk id="263" creationId="{E371F2D5-C361-4CA8-96CA-8913761CA775}"/>
          </ac:spMkLst>
        </pc:spChg>
        <pc:spChg chg="add del mod">
          <ac:chgData name="Christina Morrow" userId="43989237-7c22-4017-8756-22442f7f3983" providerId="ADAL" clId="{1D660112-B133-4B74-A60E-C66F50540F8D}" dt="2020-11-11T01:13:32.433" v="847" actId="478"/>
          <ac:spMkLst>
            <pc:docMk/>
            <pc:sldMk cId="1550533033" sldId="374"/>
            <ac:spMk id="265" creationId="{C22B44A5-F461-4EA7-9A11-2AFBFFB53AA8}"/>
          </ac:spMkLst>
        </pc:spChg>
        <pc:spChg chg="add del mod">
          <ac:chgData name="Christina Morrow" userId="43989237-7c22-4017-8756-22442f7f3983" providerId="ADAL" clId="{1D660112-B133-4B74-A60E-C66F50540F8D}" dt="2020-11-11T01:13:32.433" v="847" actId="478"/>
          <ac:spMkLst>
            <pc:docMk/>
            <pc:sldMk cId="1550533033" sldId="374"/>
            <ac:spMk id="267" creationId="{23E411F6-AA96-496D-BD3B-F889CCABBB07}"/>
          </ac:spMkLst>
        </pc:spChg>
        <pc:spChg chg="add del mod">
          <ac:chgData name="Christina Morrow" userId="43989237-7c22-4017-8756-22442f7f3983" providerId="ADAL" clId="{1D660112-B133-4B74-A60E-C66F50540F8D}" dt="2020-11-11T01:13:32.433" v="847" actId="478"/>
          <ac:spMkLst>
            <pc:docMk/>
            <pc:sldMk cId="1550533033" sldId="374"/>
            <ac:spMk id="269" creationId="{1A85908D-8CF4-468F-A105-5F0C278F73D7}"/>
          </ac:spMkLst>
        </pc:spChg>
        <pc:spChg chg="add del mod">
          <ac:chgData name="Christina Morrow" userId="43989237-7c22-4017-8756-22442f7f3983" providerId="ADAL" clId="{1D660112-B133-4B74-A60E-C66F50540F8D}" dt="2020-11-11T01:13:32.433" v="847" actId="478"/>
          <ac:spMkLst>
            <pc:docMk/>
            <pc:sldMk cId="1550533033" sldId="374"/>
            <ac:spMk id="271" creationId="{0D33BE5E-F6BE-499E-8636-B4CAC59CC5FF}"/>
          </ac:spMkLst>
        </pc:spChg>
        <pc:spChg chg="add del mod">
          <ac:chgData name="Christina Morrow" userId="43989237-7c22-4017-8756-22442f7f3983" providerId="ADAL" clId="{1D660112-B133-4B74-A60E-C66F50540F8D}" dt="2020-11-11T01:13:32.433" v="847" actId="478"/>
          <ac:spMkLst>
            <pc:docMk/>
            <pc:sldMk cId="1550533033" sldId="374"/>
            <ac:spMk id="273" creationId="{2032A983-9FE5-44E7-BB1A-1685ED1BE286}"/>
          </ac:spMkLst>
        </pc:spChg>
        <pc:spChg chg="add del mod">
          <ac:chgData name="Christina Morrow" userId="43989237-7c22-4017-8756-22442f7f3983" providerId="ADAL" clId="{1D660112-B133-4B74-A60E-C66F50540F8D}" dt="2020-11-11T01:13:32.433" v="847" actId="478"/>
          <ac:spMkLst>
            <pc:docMk/>
            <pc:sldMk cId="1550533033" sldId="374"/>
            <ac:spMk id="275" creationId="{054EB790-097A-4985-AD2E-E51DC747B31B}"/>
          </ac:spMkLst>
        </pc:spChg>
        <pc:spChg chg="add del mod">
          <ac:chgData name="Christina Morrow" userId="43989237-7c22-4017-8756-22442f7f3983" providerId="ADAL" clId="{1D660112-B133-4B74-A60E-C66F50540F8D}" dt="2020-11-11T01:13:32.433" v="847" actId="478"/>
          <ac:spMkLst>
            <pc:docMk/>
            <pc:sldMk cId="1550533033" sldId="374"/>
            <ac:spMk id="277" creationId="{77149A2D-E2FC-44FB-A5CF-B1C6FE50E5E7}"/>
          </ac:spMkLst>
        </pc:spChg>
        <pc:spChg chg="add del mod">
          <ac:chgData name="Christina Morrow" userId="43989237-7c22-4017-8756-22442f7f3983" providerId="ADAL" clId="{1D660112-B133-4B74-A60E-C66F50540F8D}" dt="2020-11-11T01:13:32.433" v="847" actId="478"/>
          <ac:spMkLst>
            <pc:docMk/>
            <pc:sldMk cId="1550533033" sldId="374"/>
            <ac:spMk id="279" creationId="{CF3F2D31-BDCB-4476-9CE3-2B266A29867A}"/>
          </ac:spMkLst>
        </pc:spChg>
        <pc:spChg chg="add del mod">
          <ac:chgData name="Christina Morrow" userId="43989237-7c22-4017-8756-22442f7f3983" providerId="ADAL" clId="{1D660112-B133-4B74-A60E-C66F50540F8D}" dt="2020-11-11T01:13:32.433" v="847" actId="478"/>
          <ac:spMkLst>
            <pc:docMk/>
            <pc:sldMk cId="1550533033" sldId="374"/>
            <ac:spMk id="281" creationId="{E14EED79-6795-4A60-9C06-5585A697C6BE}"/>
          </ac:spMkLst>
        </pc:spChg>
        <pc:spChg chg="add del mod">
          <ac:chgData name="Christina Morrow" userId="43989237-7c22-4017-8756-22442f7f3983" providerId="ADAL" clId="{1D660112-B133-4B74-A60E-C66F50540F8D}" dt="2020-11-11T01:13:32.433" v="847" actId="478"/>
          <ac:spMkLst>
            <pc:docMk/>
            <pc:sldMk cId="1550533033" sldId="374"/>
            <ac:spMk id="283" creationId="{7AF117EE-8A24-4C95-807D-DD0F5F620AFF}"/>
          </ac:spMkLst>
        </pc:spChg>
        <pc:spChg chg="add del mod">
          <ac:chgData name="Christina Morrow" userId="43989237-7c22-4017-8756-22442f7f3983" providerId="ADAL" clId="{1D660112-B133-4B74-A60E-C66F50540F8D}" dt="2020-11-11T01:13:32.433" v="847" actId="478"/>
          <ac:spMkLst>
            <pc:docMk/>
            <pc:sldMk cId="1550533033" sldId="374"/>
            <ac:spMk id="285" creationId="{D2705187-92B5-466B-A6EC-82BC9B9D5C30}"/>
          </ac:spMkLst>
        </pc:spChg>
        <pc:spChg chg="add del mod">
          <ac:chgData name="Christina Morrow" userId="43989237-7c22-4017-8756-22442f7f3983" providerId="ADAL" clId="{1D660112-B133-4B74-A60E-C66F50540F8D}" dt="2020-11-11T01:13:32.433" v="847" actId="478"/>
          <ac:spMkLst>
            <pc:docMk/>
            <pc:sldMk cId="1550533033" sldId="374"/>
            <ac:spMk id="287" creationId="{4707D00B-568A-41C2-9084-BD4F4D4B990A}"/>
          </ac:spMkLst>
        </pc:spChg>
        <pc:spChg chg="add del mod">
          <ac:chgData name="Christina Morrow" userId="43989237-7c22-4017-8756-22442f7f3983" providerId="ADAL" clId="{1D660112-B133-4B74-A60E-C66F50540F8D}" dt="2020-11-11T01:13:32.433" v="847" actId="478"/>
          <ac:spMkLst>
            <pc:docMk/>
            <pc:sldMk cId="1550533033" sldId="374"/>
            <ac:spMk id="289" creationId="{A963DAC1-AD91-4871-9B47-40B17D1BACD1}"/>
          </ac:spMkLst>
        </pc:spChg>
        <pc:spChg chg="add del mod">
          <ac:chgData name="Christina Morrow" userId="43989237-7c22-4017-8756-22442f7f3983" providerId="ADAL" clId="{1D660112-B133-4B74-A60E-C66F50540F8D}" dt="2020-11-11T01:13:32.433" v="847" actId="478"/>
          <ac:spMkLst>
            <pc:docMk/>
            <pc:sldMk cId="1550533033" sldId="374"/>
            <ac:spMk id="291" creationId="{FC8C37C1-F365-4E36-9483-78D79CDA9A13}"/>
          </ac:spMkLst>
        </pc:spChg>
        <pc:spChg chg="add del mod">
          <ac:chgData name="Christina Morrow" userId="43989237-7c22-4017-8756-22442f7f3983" providerId="ADAL" clId="{1D660112-B133-4B74-A60E-C66F50540F8D}" dt="2020-11-11T01:13:32.433" v="847" actId="478"/>
          <ac:spMkLst>
            <pc:docMk/>
            <pc:sldMk cId="1550533033" sldId="374"/>
            <ac:spMk id="293" creationId="{1781012B-0D85-46D3-9527-41F938C0F553}"/>
          </ac:spMkLst>
        </pc:spChg>
        <pc:spChg chg="add del mod">
          <ac:chgData name="Christina Morrow" userId="43989237-7c22-4017-8756-22442f7f3983" providerId="ADAL" clId="{1D660112-B133-4B74-A60E-C66F50540F8D}" dt="2020-11-11T01:13:32.433" v="847" actId="478"/>
          <ac:spMkLst>
            <pc:docMk/>
            <pc:sldMk cId="1550533033" sldId="374"/>
            <ac:spMk id="295" creationId="{CD5B09D5-0ACC-4741-ACA2-530D1303B653}"/>
          </ac:spMkLst>
        </pc:spChg>
        <pc:spChg chg="add del mod">
          <ac:chgData name="Christina Morrow" userId="43989237-7c22-4017-8756-22442f7f3983" providerId="ADAL" clId="{1D660112-B133-4B74-A60E-C66F50540F8D}" dt="2020-11-11T01:13:32.433" v="847" actId="478"/>
          <ac:spMkLst>
            <pc:docMk/>
            <pc:sldMk cId="1550533033" sldId="374"/>
            <ac:spMk id="297" creationId="{FC98F06B-0D4B-4673-8AAF-9D909E5A98F9}"/>
          </ac:spMkLst>
        </pc:spChg>
        <pc:spChg chg="add del mod">
          <ac:chgData name="Christina Morrow" userId="43989237-7c22-4017-8756-22442f7f3983" providerId="ADAL" clId="{1D660112-B133-4B74-A60E-C66F50540F8D}" dt="2020-11-11T01:13:32.433" v="847" actId="478"/>
          <ac:spMkLst>
            <pc:docMk/>
            <pc:sldMk cId="1550533033" sldId="374"/>
            <ac:spMk id="299" creationId="{3F136889-4EBB-4533-98C4-A647C297237A}"/>
          </ac:spMkLst>
        </pc:spChg>
        <pc:spChg chg="add del mod">
          <ac:chgData name="Christina Morrow" userId="43989237-7c22-4017-8756-22442f7f3983" providerId="ADAL" clId="{1D660112-B133-4B74-A60E-C66F50540F8D}" dt="2020-11-11T01:13:32.433" v="847" actId="478"/>
          <ac:spMkLst>
            <pc:docMk/>
            <pc:sldMk cId="1550533033" sldId="374"/>
            <ac:spMk id="301" creationId="{36067908-F258-483A-8E2E-F87CC943FECB}"/>
          </ac:spMkLst>
        </pc:spChg>
        <pc:spChg chg="add del mod">
          <ac:chgData name="Christina Morrow" userId="43989237-7c22-4017-8756-22442f7f3983" providerId="ADAL" clId="{1D660112-B133-4B74-A60E-C66F50540F8D}" dt="2020-11-11T01:13:32.433" v="847" actId="478"/>
          <ac:spMkLst>
            <pc:docMk/>
            <pc:sldMk cId="1550533033" sldId="374"/>
            <ac:spMk id="303" creationId="{478EAA4C-0D0E-4DC6-BA96-B201CD1224FE}"/>
          </ac:spMkLst>
        </pc:spChg>
        <pc:spChg chg="add del mod">
          <ac:chgData name="Christina Morrow" userId="43989237-7c22-4017-8756-22442f7f3983" providerId="ADAL" clId="{1D660112-B133-4B74-A60E-C66F50540F8D}" dt="2020-11-11T01:13:32.433" v="847" actId="478"/>
          <ac:spMkLst>
            <pc:docMk/>
            <pc:sldMk cId="1550533033" sldId="374"/>
            <ac:spMk id="305" creationId="{5D05F679-FAB7-4DAF-8717-01EE97CDFDCD}"/>
          </ac:spMkLst>
        </pc:spChg>
        <pc:spChg chg="add del mod">
          <ac:chgData name="Christina Morrow" userId="43989237-7c22-4017-8756-22442f7f3983" providerId="ADAL" clId="{1D660112-B133-4B74-A60E-C66F50540F8D}" dt="2020-11-11T01:13:32.433" v="847" actId="478"/>
          <ac:spMkLst>
            <pc:docMk/>
            <pc:sldMk cId="1550533033" sldId="374"/>
            <ac:spMk id="307" creationId="{C9854281-AFA2-4C63-8922-2EBD064CB5F9}"/>
          </ac:spMkLst>
        </pc:spChg>
        <pc:spChg chg="add del mod">
          <ac:chgData name="Christina Morrow" userId="43989237-7c22-4017-8756-22442f7f3983" providerId="ADAL" clId="{1D660112-B133-4B74-A60E-C66F50540F8D}" dt="2020-11-11T01:13:32.433" v="847" actId="478"/>
          <ac:spMkLst>
            <pc:docMk/>
            <pc:sldMk cId="1550533033" sldId="374"/>
            <ac:spMk id="309" creationId="{B27C90F0-6109-4B32-A33A-057D48A57012}"/>
          </ac:spMkLst>
        </pc:spChg>
        <pc:spChg chg="add del mod">
          <ac:chgData name="Christina Morrow" userId="43989237-7c22-4017-8756-22442f7f3983" providerId="ADAL" clId="{1D660112-B133-4B74-A60E-C66F50540F8D}" dt="2020-11-11T01:11:16.487" v="836" actId="478"/>
          <ac:spMkLst>
            <pc:docMk/>
            <pc:sldMk cId="1550533033" sldId="374"/>
            <ac:spMk id="311" creationId="{7FD7E40F-3419-4DDD-BCF4-C0B4741846FD}"/>
          </ac:spMkLst>
        </pc:spChg>
        <pc:spChg chg="add del mod">
          <ac:chgData name="Christina Morrow" userId="43989237-7c22-4017-8756-22442f7f3983" providerId="ADAL" clId="{1D660112-B133-4B74-A60E-C66F50540F8D}" dt="2020-11-11T01:11:16.487" v="836" actId="478"/>
          <ac:spMkLst>
            <pc:docMk/>
            <pc:sldMk cId="1550533033" sldId="374"/>
            <ac:spMk id="313" creationId="{DCBCEF73-60B1-44F9-BAEA-588F67855668}"/>
          </ac:spMkLst>
        </pc:spChg>
        <pc:spChg chg="add del mod">
          <ac:chgData name="Christina Morrow" userId="43989237-7c22-4017-8756-22442f7f3983" providerId="ADAL" clId="{1D660112-B133-4B74-A60E-C66F50540F8D}" dt="2020-11-11T01:11:16.487" v="836" actId="478"/>
          <ac:spMkLst>
            <pc:docMk/>
            <pc:sldMk cId="1550533033" sldId="374"/>
            <ac:spMk id="315" creationId="{C3BE00DA-9D13-48B0-AD1D-95ABC2846B36}"/>
          </ac:spMkLst>
        </pc:spChg>
        <pc:spChg chg="add del mod">
          <ac:chgData name="Christina Morrow" userId="43989237-7c22-4017-8756-22442f7f3983" providerId="ADAL" clId="{1D660112-B133-4B74-A60E-C66F50540F8D}" dt="2020-11-11T01:11:16.487" v="836" actId="478"/>
          <ac:spMkLst>
            <pc:docMk/>
            <pc:sldMk cId="1550533033" sldId="374"/>
            <ac:spMk id="317" creationId="{986F8DB1-E970-4614-B300-576836930257}"/>
          </ac:spMkLst>
        </pc:spChg>
        <pc:spChg chg="add del mod">
          <ac:chgData name="Christina Morrow" userId="43989237-7c22-4017-8756-22442f7f3983" providerId="ADAL" clId="{1D660112-B133-4B74-A60E-C66F50540F8D}" dt="2020-11-11T01:13:12.555" v="845" actId="478"/>
          <ac:spMkLst>
            <pc:docMk/>
            <pc:sldMk cId="1550533033" sldId="374"/>
            <ac:spMk id="319" creationId="{7A581477-9141-4945-AF01-44CA048420EA}"/>
          </ac:spMkLst>
        </pc:spChg>
        <pc:spChg chg="add del mod">
          <ac:chgData name="Christina Morrow" userId="43989237-7c22-4017-8756-22442f7f3983" providerId="ADAL" clId="{1D660112-B133-4B74-A60E-C66F50540F8D}" dt="2020-11-11T01:13:32.433" v="847" actId="478"/>
          <ac:spMkLst>
            <pc:docMk/>
            <pc:sldMk cId="1550533033" sldId="374"/>
            <ac:spMk id="321" creationId="{C00C26A8-9A5E-4FF1-83F5-33988359D242}"/>
          </ac:spMkLst>
        </pc:spChg>
        <pc:spChg chg="add del mod">
          <ac:chgData name="Christina Morrow" userId="43989237-7c22-4017-8756-22442f7f3983" providerId="ADAL" clId="{1D660112-B133-4B74-A60E-C66F50540F8D}" dt="2020-11-11T01:13:12.555" v="845" actId="478"/>
          <ac:spMkLst>
            <pc:docMk/>
            <pc:sldMk cId="1550533033" sldId="374"/>
            <ac:spMk id="323" creationId="{BC7DF4C3-C526-435E-8633-889D22585E51}"/>
          </ac:spMkLst>
        </pc:spChg>
        <pc:spChg chg="add del mod">
          <ac:chgData name="Christina Morrow" userId="43989237-7c22-4017-8756-22442f7f3983" providerId="ADAL" clId="{1D660112-B133-4B74-A60E-C66F50540F8D}" dt="2020-11-11T01:13:32.433" v="847" actId="478"/>
          <ac:spMkLst>
            <pc:docMk/>
            <pc:sldMk cId="1550533033" sldId="374"/>
            <ac:spMk id="325" creationId="{D10A08F0-E827-4F95-BA95-11FD9549AF5C}"/>
          </ac:spMkLst>
        </pc:spChg>
        <pc:spChg chg="add del mod">
          <ac:chgData name="Christina Morrow" userId="43989237-7c22-4017-8756-22442f7f3983" providerId="ADAL" clId="{1D660112-B133-4B74-A60E-C66F50540F8D}" dt="2020-11-11T01:13:12.555" v="845" actId="478"/>
          <ac:spMkLst>
            <pc:docMk/>
            <pc:sldMk cId="1550533033" sldId="374"/>
            <ac:spMk id="327" creationId="{6B66F4CE-8039-4944-AF20-EA82C5250D56}"/>
          </ac:spMkLst>
        </pc:spChg>
        <pc:spChg chg="add del mod">
          <ac:chgData name="Christina Morrow" userId="43989237-7c22-4017-8756-22442f7f3983" providerId="ADAL" clId="{1D660112-B133-4B74-A60E-C66F50540F8D}" dt="2020-11-11T01:13:32.433" v="847" actId="478"/>
          <ac:spMkLst>
            <pc:docMk/>
            <pc:sldMk cId="1550533033" sldId="374"/>
            <ac:spMk id="329" creationId="{91407C08-069B-4729-A8A5-BCFFAC5E7FE8}"/>
          </ac:spMkLst>
        </pc:spChg>
        <pc:spChg chg="add del mod">
          <ac:chgData name="Christina Morrow" userId="43989237-7c22-4017-8756-22442f7f3983" providerId="ADAL" clId="{1D660112-B133-4B74-A60E-C66F50540F8D}" dt="2020-11-11T01:13:12.555" v="845" actId="478"/>
          <ac:spMkLst>
            <pc:docMk/>
            <pc:sldMk cId="1550533033" sldId="374"/>
            <ac:spMk id="331" creationId="{235E7CC8-9E1B-4EB0-973A-850B4200C901}"/>
          </ac:spMkLst>
        </pc:spChg>
        <pc:spChg chg="add del mod">
          <ac:chgData name="Christina Morrow" userId="43989237-7c22-4017-8756-22442f7f3983" providerId="ADAL" clId="{1D660112-B133-4B74-A60E-C66F50540F8D}" dt="2020-11-11T01:13:32.433" v="847" actId="478"/>
          <ac:spMkLst>
            <pc:docMk/>
            <pc:sldMk cId="1550533033" sldId="374"/>
            <ac:spMk id="333" creationId="{1818CF12-D464-4574-B010-6AE9ED727488}"/>
          </ac:spMkLst>
        </pc:spChg>
        <pc:spChg chg="add del mod">
          <ac:chgData name="Christina Morrow" userId="43989237-7c22-4017-8756-22442f7f3983" providerId="ADAL" clId="{1D660112-B133-4B74-A60E-C66F50540F8D}" dt="2020-11-11T01:13:12.555" v="845" actId="478"/>
          <ac:spMkLst>
            <pc:docMk/>
            <pc:sldMk cId="1550533033" sldId="374"/>
            <ac:spMk id="335" creationId="{723C323F-F20D-4435-9F8E-F1E745ECA8BC}"/>
          </ac:spMkLst>
        </pc:spChg>
        <pc:spChg chg="add del mod">
          <ac:chgData name="Christina Morrow" userId="43989237-7c22-4017-8756-22442f7f3983" providerId="ADAL" clId="{1D660112-B133-4B74-A60E-C66F50540F8D}" dt="2020-11-11T01:13:12.555" v="845" actId="478"/>
          <ac:spMkLst>
            <pc:docMk/>
            <pc:sldMk cId="1550533033" sldId="374"/>
            <ac:spMk id="337" creationId="{C0C288EF-13A0-456E-944A-73D8FE004A53}"/>
          </ac:spMkLst>
        </pc:spChg>
        <pc:spChg chg="add del mod">
          <ac:chgData name="Christina Morrow" userId="43989237-7c22-4017-8756-22442f7f3983" providerId="ADAL" clId="{1D660112-B133-4B74-A60E-C66F50540F8D}" dt="2020-11-11T01:13:12.555" v="845" actId="478"/>
          <ac:spMkLst>
            <pc:docMk/>
            <pc:sldMk cId="1550533033" sldId="374"/>
            <ac:spMk id="339" creationId="{E803BA32-6843-4F11-B1AD-691B3E08CCCD}"/>
          </ac:spMkLst>
        </pc:spChg>
        <pc:spChg chg="add del mod">
          <ac:chgData name="Christina Morrow" userId="43989237-7c22-4017-8756-22442f7f3983" providerId="ADAL" clId="{1D660112-B133-4B74-A60E-C66F50540F8D}" dt="2020-11-11T01:13:12.555" v="845" actId="478"/>
          <ac:spMkLst>
            <pc:docMk/>
            <pc:sldMk cId="1550533033" sldId="374"/>
            <ac:spMk id="341" creationId="{BD240491-CE0F-40D2-BDEB-9D3855A4ABC1}"/>
          </ac:spMkLst>
        </pc:spChg>
        <pc:spChg chg="add del mod">
          <ac:chgData name="Christina Morrow" userId="43989237-7c22-4017-8756-22442f7f3983" providerId="ADAL" clId="{1D660112-B133-4B74-A60E-C66F50540F8D}" dt="2020-11-11T01:13:12.555" v="845" actId="478"/>
          <ac:spMkLst>
            <pc:docMk/>
            <pc:sldMk cId="1550533033" sldId="374"/>
            <ac:spMk id="343" creationId="{4F304BD5-61B1-47AE-8C36-DD8417C5AAB2}"/>
          </ac:spMkLst>
        </pc:spChg>
        <pc:spChg chg="add del mod">
          <ac:chgData name="Christina Morrow" userId="43989237-7c22-4017-8756-22442f7f3983" providerId="ADAL" clId="{1D660112-B133-4B74-A60E-C66F50540F8D}" dt="2020-11-11T01:13:12.555" v="845" actId="478"/>
          <ac:spMkLst>
            <pc:docMk/>
            <pc:sldMk cId="1550533033" sldId="374"/>
            <ac:spMk id="345" creationId="{B595CF1A-A6C9-4956-BA4C-223BA1ADC180}"/>
          </ac:spMkLst>
        </pc:spChg>
        <pc:spChg chg="add del mod">
          <ac:chgData name="Christina Morrow" userId="43989237-7c22-4017-8756-22442f7f3983" providerId="ADAL" clId="{1D660112-B133-4B74-A60E-C66F50540F8D}" dt="2020-11-11T01:13:12.555" v="845" actId="478"/>
          <ac:spMkLst>
            <pc:docMk/>
            <pc:sldMk cId="1550533033" sldId="374"/>
            <ac:spMk id="347" creationId="{FA31E7ED-0C8B-4989-A0B3-373612C83387}"/>
          </ac:spMkLst>
        </pc:spChg>
        <pc:spChg chg="add del mod">
          <ac:chgData name="Christina Morrow" userId="43989237-7c22-4017-8756-22442f7f3983" providerId="ADAL" clId="{1D660112-B133-4B74-A60E-C66F50540F8D}" dt="2020-11-11T01:13:12.555" v="845" actId="478"/>
          <ac:spMkLst>
            <pc:docMk/>
            <pc:sldMk cId="1550533033" sldId="374"/>
            <ac:spMk id="349" creationId="{B47DD400-5CDA-4DFC-A47A-D28D94502349}"/>
          </ac:spMkLst>
        </pc:spChg>
        <pc:spChg chg="add del mod">
          <ac:chgData name="Christina Morrow" userId="43989237-7c22-4017-8756-22442f7f3983" providerId="ADAL" clId="{1D660112-B133-4B74-A60E-C66F50540F8D}" dt="2020-11-11T01:11:16.487" v="836" actId="478"/>
          <ac:spMkLst>
            <pc:docMk/>
            <pc:sldMk cId="1550533033" sldId="374"/>
            <ac:spMk id="351" creationId="{E0049E26-39E9-4B76-8EEB-33FAD0DFB28E}"/>
          </ac:spMkLst>
        </pc:spChg>
        <pc:spChg chg="add del mod">
          <ac:chgData name="Christina Morrow" userId="43989237-7c22-4017-8756-22442f7f3983" providerId="ADAL" clId="{1D660112-B133-4B74-A60E-C66F50540F8D}" dt="2020-11-11T01:11:16.487" v="836" actId="478"/>
          <ac:spMkLst>
            <pc:docMk/>
            <pc:sldMk cId="1550533033" sldId="374"/>
            <ac:spMk id="353" creationId="{F77C70E2-1218-43AF-8ADB-65835DDB169F}"/>
          </ac:spMkLst>
        </pc:spChg>
        <pc:spChg chg="add del mod">
          <ac:chgData name="Christina Morrow" userId="43989237-7c22-4017-8756-22442f7f3983" providerId="ADAL" clId="{1D660112-B133-4B74-A60E-C66F50540F8D}" dt="2020-11-11T01:11:16.487" v="836" actId="478"/>
          <ac:spMkLst>
            <pc:docMk/>
            <pc:sldMk cId="1550533033" sldId="374"/>
            <ac:spMk id="355" creationId="{DFF3D0AB-05AF-438C-99BB-D0B5277F14AB}"/>
          </ac:spMkLst>
        </pc:spChg>
        <pc:spChg chg="add del mod">
          <ac:chgData name="Christina Morrow" userId="43989237-7c22-4017-8756-22442f7f3983" providerId="ADAL" clId="{1D660112-B133-4B74-A60E-C66F50540F8D}" dt="2020-11-11T01:11:16.487" v="836" actId="478"/>
          <ac:spMkLst>
            <pc:docMk/>
            <pc:sldMk cId="1550533033" sldId="374"/>
            <ac:spMk id="357" creationId="{A0A4E40C-39E3-4D53-A7A0-22D16EA729F6}"/>
          </ac:spMkLst>
        </pc:spChg>
        <pc:spChg chg="add del mod">
          <ac:chgData name="Christina Morrow" userId="43989237-7c22-4017-8756-22442f7f3983" providerId="ADAL" clId="{1D660112-B133-4B74-A60E-C66F50540F8D}" dt="2020-11-11T01:13:12.555" v="845" actId="478"/>
          <ac:spMkLst>
            <pc:docMk/>
            <pc:sldMk cId="1550533033" sldId="374"/>
            <ac:spMk id="359" creationId="{8EC52494-887B-4127-9A60-CA6DC567301A}"/>
          </ac:spMkLst>
        </pc:spChg>
        <pc:spChg chg="add del mod">
          <ac:chgData name="Christina Morrow" userId="43989237-7c22-4017-8756-22442f7f3983" providerId="ADAL" clId="{1D660112-B133-4B74-A60E-C66F50540F8D}" dt="2020-11-11T01:13:32.433" v="847" actId="478"/>
          <ac:spMkLst>
            <pc:docMk/>
            <pc:sldMk cId="1550533033" sldId="374"/>
            <ac:spMk id="361" creationId="{0AAB2347-9385-4A82-B9E4-EE8C00B88735}"/>
          </ac:spMkLst>
        </pc:spChg>
        <pc:spChg chg="add del mod">
          <ac:chgData name="Christina Morrow" userId="43989237-7c22-4017-8756-22442f7f3983" providerId="ADAL" clId="{1D660112-B133-4B74-A60E-C66F50540F8D}" dt="2020-11-11T01:13:12.555" v="845" actId="478"/>
          <ac:spMkLst>
            <pc:docMk/>
            <pc:sldMk cId="1550533033" sldId="374"/>
            <ac:spMk id="363" creationId="{F21EF1BF-6AD2-4EAE-8295-BCE16E0AC30D}"/>
          </ac:spMkLst>
        </pc:spChg>
        <pc:spChg chg="add del mod">
          <ac:chgData name="Christina Morrow" userId="43989237-7c22-4017-8756-22442f7f3983" providerId="ADAL" clId="{1D660112-B133-4B74-A60E-C66F50540F8D}" dt="2020-11-11T01:13:32.433" v="847" actId="478"/>
          <ac:spMkLst>
            <pc:docMk/>
            <pc:sldMk cId="1550533033" sldId="374"/>
            <ac:spMk id="365" creationId="{DD357706-1242-432F-AFBA-30A474F83D8A}"/>
          </ac:spMkLst>
        </pc:spChg>
        <pc:spChg chg="add del mod">
          <ac:chgData name="Christina Morrow" userId="43989237-7c22-4017-8756-22442f7f3983" providerId="ADAL" clId="{1D660112-B133-4B74-A60E-C66F50540F8D}" dt="2020-11-11T01:13:12.555" v="845" actId="478"/>
          <ac:spMkLst>
            <pc:docMk/>
            <pc:sldMk cId="1550533033" sldId="374"/>
            <ac:spMk id="367" creationId="{517AE33E-ADC4-4E2F-9BDC-D21D5AEA0624}"/>
          </ac:spMkLst>
        </pc:spChg>
        <pc:spChg chg="add del mod">
          <ac:chgData name="Christina Morrow" userId="43989237-7c22-4017-8756-22442f7f3983" providerId="ADAL" clId="{1D660112-B133-4B74-A60E-C66F50540F8D}" dt="2020-11-11T01:13:32.433" v="847" actId="478"/>
          <ac:spMkLst>
            <pc:docMk/>
            <pc:sldMk cId="1550533033" sldId="374"/>
            <ac:spMk id="369" creationId="{1AC7716D-9214-45DA-BB66-E2A71AD23874}"/>
          </ac:spMkLst>
        </pc:spChg>
        <pc:spChg chg="add del mod">
          <ac:chgData name="Christina Morrow" userId="43989237-7c22-4017-8756-22442f7f3983" providerId="ADAL" clId="{1D660112-B133-4B74-A60E-C66F50540F8D}" dt="2020-11-11T01:13:12.555" v="845" actId="478"/>
          <ac:spMkLst>
            <pc:docMk/>
            <pc:sldMk cId="1550533033" sldId="374"/>
            <ac:spMk id="371" creationId="{0157D83B-935A-4DEC-9E1E-B1E3F872F3EF}"/>
          </ac:spMkLst>
        </pc:spChg>
        <pc:spChg chg="add del mod">
          <ac:chgData name="Christina Morrow" userId="43989237-7c22-4017-8756-22442f7f3983" providerId="ADAL" clId="{1D660112-B133-4B74-A60E-C66F50540F8D}" dt="2020-11-11T01:13:32.433" v="847" actId="478"/>
          <ac:spMkLst>
            <pc:docMk/>
            <pc:sldMk cId="1550533033" sldId="374"/>
            <ac:spMk id="373" creationId="{9009749A-A793-4455-8C93-3B080D8C40AD}"/>
          </ac:spMkLst>
        </pc:spChg>
        <pc:spChg chg="add del mod">
          <ac:chgData name="Christina Morrow" userId="43989237-7c22-4017-8756-22442f7f3983" providerId="ADAL" clId="{1D660112-B133-4B74-A60E-C66F50540F8D}" dt="2020-11-11T01:13:12.555" v="845" actId="478"/>
          <ac:spMkLst>
            <pc:docMk/>
            <pc:sldMk cId="1550533033" sldId="374"/>
            <ac:spMk id="375" creationId="{1EF56CD6-5564-4EED-AA51-F1AFD44D7E2D}"/>
          </ac:spMkLst>
        </pc:spChg>
        <pc:spChg chg="add del mod">
          <ac:chgData name="Christina Morrow" userId="43989237-7c22-4017-8756-22442f7f3983" providerId="ADAL" clId="{1D660112-B133-4B74-A60E-C66F50540F8D}" dt="2020-11-11T01:13:12.555" v="845" actId="478"/>
          <ac:spMkLst>
            <pc:docMk/>
            <pc:sldMk cId="1550533033" sldId="374"/>
            <ac:spMk id="377" creationId="{073B154B-0829-4DA8-84B1-68809F56639A}"/>
          </ac:spMkLst>
        </pc:spChg>
        <pc:spChg chg="add del mod">
          <ac:chgData name="Christina Morrow" userId="43989237-7c22-4017-8756-22442f7f3983" providerId="ADAL" clId="{1D660112-B133-4B74-A60E-C66F50540F8D}" dt="2020-11-11T01:13:12.555" v="845" actId="478"/>
          <ac:spMkLst>
            <pc:docMk/>
            <pc:sldMk cId="1550533033" sldId="374"/>
            <ac:spMk id="379" creationId="{1231F524-A9CA-4B29-BA26-1DF37F868568}"/>
          </ac:spMkLst>
        </pc:spChg>
        <pc:spChg chg="add del mod">
          <ac:chgData name="Christina Morrow" userId="43989237-7c22-4017-8756-22442f7f3983" providerId="ADAL" clId="{1D660112-B133-4B74-A60E-C66F50540F8D}" dt="2020-11-11T01:13:12.555" v="845" actId="478"/>
          <ac:spMkLst>
            <pc:docMk/>
            <pc:sldMk cId="1550533033" sldId="374"/>
            <ac:spMk id="381" creationId="{5A42527D-E9CF-461B-8324-730FA85A5337}"/>
          </ac:spMkLst>
        </pc:spChg>
        <pc:spChg chg="add del mod">
          <ac:chgData name="Christina Morrow" userId="43989237-7c22-4017-8756-22442f7f3983" providerId="ADAL" clId="{1D660112-B133-4B74-A60E-C66F50540F8D}" dt="2020-11-11T01:13:12.555" v="845" actId="478"/>
          <ac:spMkLst>
            <pc:docMk/>
            <pc:sldMk cId="1550533033" sldId="374"/>
            <ac:spMk id="383" creationId="{88439CDF-993D-4087-8469-E1936EA28EAB}"/>
          </ac:spMkLst>
        </pc:spChg>
        <pc:spChg chg="add del mod">
          <ac:chgData name="Christina Morrow" userId="43989237-7c22-4017-8756-22442f7f3983" providerId="ADAL" clId="{1D660112-B133-4B74-A60E-C66F50540F8D}" dt="2020-11-11T01:13:12.555" v="845" actId="478"/>
          <ac:spMkLst>
            <pc:docMk/>
            <pc:sldMk cId="1550533033" sldId="374"/>
            <ac:spMk id="385" creationId="{CCBD8F8A-5B5B-4D7D-B185-755BD0E1ACE5}"/>
          </ac:spMkLst>
        </pc:spChg>
        <pc:spChg chg="add del mod">
          <ac:chgData name="Christina Morrow" userId="43989237-7c22-4017-8756-22442f7f3983" providerId="ADAL" clId="{1D660112-B133-4B74-A60E-C66F50540F8D}" dt="2020-11-11T01:13:12.555" v="845" actId="478"/>
          <ac:spMkLst>
            <pc:docMk/>
            <pc:sldMk cId="1550533033" sldId="374"/>
            <ac:spMk id="387" creationId="{E23F5163-69D7-40B0-9683-B6BA3451FB40}"/>
          </ac:spMkLst>
        </pc:spChg>
        <pc:spChg chg="add del mod">
          <ac:chgData name="Christina Morrow" userId="43989237-7c22-4017-8756-22442f7f3983" providerId="ADAL" clId="{1D660112-B133-4B74-A60E-C66F50540F8D}" dt="2020-11-11T01:13:12.555" v="845" actId="478"/>
          <ac:spMkLst>
            <pc:docMk/>
            <pc:sldMk cId="1550533033" sldId="374"/>
            <ac:spMk id="389" creationId="{21494B96-9CD0-46B7-84A5-4D8497A376D1}"/>
          </ac:spMkLst>
        </pc:spChg>
        <pc:spChg chg="add del mod">
          <ac:chgData name="Christina Morrow" userId="43989237-7c22-4017-8756-22442f7f3983" providerId="ADAL" clId="{1D660112-B133-4B74-A60E-C66F50540F8D}" dt="2020-11-11T01:11:16.487" v="836" actId="478"/>
          <ac:spMkLst>
            <pc:docMk/>
            <pc:sldMk cId="1550533033" sldId="374"/>
            <ac:spMk id="391" creationId="{9DC4A541-266D-40E6-97BF-F141BFCD8747}"/>
          </ac:spMkLst>
        </pc:spChg>
        <pc:spChg chg="add del mod">
          <ac:chgData name="Christina Morrow" userId="43989237-7c22-4017-8756-22442f7f3983" providerId="ADAL" clId="{1D660112-B133-4B74-A60E-C66F50540F8D}" dt="2020-11-11T01:11:16.487" v="836" actId="478"/>
          <ac:spMkLst>
            <pc:docMk/>
            <pc:sldMk cId="1550533033" sldId="374"/>
            <ac:spMk id="393" creationId="{335B8778-FB34-44BF-8377-46F31434DC43}"/>
          </ac:spMkLst>
        </pc:spChg>
        <pc:spChg chg="add del mod">
          <ac:chgData name="Christina Morrow" userId="43989237-7c22-4017-8756-22442f7f3983" providerId="ADAL" clId="{1D660112-B133-4B74-A60E-C66F50540F8D}" dt="2020-11-11T01:11:16.487" v="836" actId="478"/>
          <ac:spMkLst>
            <pc:docMk/>
            <pc:sldMk cId="1550533033" sldId="374"/>
            <ac:spMk id="395" creationId="{B2DE8644-6ADB-4BF3-A5B6-A04C479595FA}"/>
          </ac:spMkLst>
        </pc:spChg>
        <pc:spChg chg="add del mod">
          <ac:chgData name="Christina Morrow" userId="43989237-7c22-4017-8756-22442f7f3983" providerId="ADAL" clId="{1D660112-B133-4B74-A60E-C66F50540F8D}" dt="2020-11-11T01:11:16.487" v="836" actId="478"/>
          <ac:spMkLst>
            <pc:docMk/>
            <pc:sldMk cId="1550533033" sldId="374"/>
            <ac:spMk id="397" creationId="{EBA56E90-EC28-49AE-A59E-A396838EE515}"/>
          </ac:spMkLst>
        </pc:spChg>
        <pc:spChg chg="add del mod">
          <ac:chgData name="Christina Morrow" userId="43989237-7c22-4017-8756-22442f7f3983" providerId="ADAL" clId="{1D660112-B133-4B74-A60E-C66F50540F8D}" dt="2020-11-11T01:13:12.555" v="845" actId="478"/>
          <ac:spMkLst>
            <pc:docMk/>
            <pc:sldMk cId="1550533033" sldId="374"/>
            <ac:spMk id="399" creationId="{6867AC29-484E-4411-92C8-8A8625105AD4}"/>
          </ac:spMkLst>
        </pc:spChg>
        <pc:spChg chg="add del mod">
          <ac:chgData name="Christina Morrow" userId="43989237-7c22-4017-8756-22442f7f3983" providerId="ADAL" clId="{1D660112-B133-4B74-A60E-C66F50540F8D}" dt="2020-11-11T01:13:32.433" v="847" actId="478"/>
          <ac:spMkLst>
            <pc:docMk/>
            <pc:sldMk cId="1550533033" sldId="374"/>
            <ac:spMk id="401" creationId="{37A2EE67-EA9F-4B69-8D1B-7B870FD87266}"/>
          </ac:spMkLst>
        </pc:spChg>
        <pc:spChg chg="add del mod">
          <ac:chgData name="Christina Morrow" userId="43989237-7c22-4017-8756-22442f7f3983" providerId="ADAL" clId="{1D660112-B133-4B74-A60E-C66F50540F8D}" dt="2020-11-11T01:13:12.555" v="845" actId="478"/>
          <ac:spMkLst>
            <pc:docMk/>
            <pc:sldMk cId="1550533033" sldId="374"/>
            <ac:spMk id="403" creationId="{3837F629-7849-4F80-9041-088D2282BA52}"/>
          </ac:spMkLst>
        </pc:spChg>
        <pc:spChg chg="add del mod">
          <ac:chgData name="Christina Morrow" userId="43989237-7c22-4017-8756-22442f7f3983" providerId="ADAL" clId="{1D660112-B133-4B74-A60E-C66F50540F8D}" dt="2020-11-11T01:13:32.433" v="847" actId="478"/>
          <ac:spMkLst>
            <pc:docMk/>
            <pc:sldMk cId="1550533033" sldId="374"/>
            <ac:spMk id="405" creationId="{A3D8E7A4-34DC-47EA-A7FF-8C7F04B1AC46}"/>
          </ac:spMkLst>
        </pc:spChg>
        <pc:spChg chg="add del mod">
          <ac:chgData name="Christina Morrow" userId="43989237-7c22-4017-8756-22442f7f3983" providerId="ADAL" clId="{1D660112-B133-4B74-A60E-C66F50540F8D}" dt="2020-11-11T01:13:12.555" v="845" actId="478"/>
          <ac:spMkLst>
            <pc:docMk/>
            <pc:sldMk cId="1550533033" sldId="374"/>
            <ac:spMk id="407" creationId="{131ECAC4-A508-44EB-AE97-7C16F5FE9CBB}"/>
          </ac:spMkLst>
        </pc:spChg>
        <pc:spChg chg="add del mod">
          <ac:chgData name="Christina Morrow" userId="43989237-7c22-4017-8756-22442f7f3983" providerId="ADAL" clId="{1D660112-B133-4B74-A60E-C66F50540F8D}" dt="2020-11-11T01:13:32.433" v="847" actId="478"/>
          <ac:spMkLst>
            <pc:docMk/>
            <pc:sldMk cId="1550533033" sldId="374"/>
            <ac:spMk id="409" creationId="{FE4F3260-564F-4F93-939D-B58005E327A1}"/>
          </ac:spMkLst>
        </pc:spChg>
        <pc:spChg chg="add del mod">
          <ac:chgData name="Christina Morrow" userId="43989237-7c22-4017-8756-22442f7f3983" providerId="ADAL" clId="{1D660112-B133-4B74-A60E-C66F50540F8D}" dt="2020-11-11T01:13:12.555" v="845" actId="478"/>
          <ac:spMkLst>
            <pc:docMk/>
            <pc:sldMk cId="1550533033" sldId="374"/>
            <ac:spMk id="411" creationId="{49E1D6C0-6A9C-4E93-9B65-56742F07D299}"/>
          </ac:spMkLst>
        </pc:spChg>
        <pc:spChg chg="add del mod">
          <ac:chgData name="Christina Morrow" userId="43989237-7c22-4017-8756-22442f7f3983" providerId="ADAL" clId="{1D660112-B133-4B74-A60E-C66F50540F8D}" dt="2020-11-11T01:13:32.433" v="847" actId="478"/>
          <ac:spMkLst>
            <pc:docMk/>
            <pc:sldMk cId="1550533033" sldId="374"/>
            <ac:spMk id="413" creationId="{6F5254DD-772F-4DDA-B7CB-4141458DA037}"/>
          </ac:spMkLst>
        </pc:spChg>
        <pc:spChg chg="add del mod">
          <ac:chgData name="Christina Morrow" userId="43989237-7c22-4017-8756-22442f7f3983" providerId="ADAL" clId="{1D660112-B133-4B74-A60E-C66F50540F8D}" dt="2020-11-11T01:13:12.555" v="845" actId="478"/>
          <ac:spMkLst>
            <pc:docMk/>
            <pc:sldMk cId="1550533033" sldId="374"/>
            <ac:spMk id="415" creationId="{CDDF33E0-80F6-48A7-9CD4-28AA6B82728E}"/>
          </ac:spMkLst>
        </pc:spChg>
        <pc:spChg chg="add del mod">
          <ac:chgData name="Christina Morrow" userId="43989237-7c22-4017-8756-22442f7f3983" providerId="ADAL" clId="{1D660112-B133-4B74-A60E-C66F50540F8D}" dt="2020-11-11T01:13:12.555" v="845" actId="478"/>
          <ac:spMkLst>
            <pc:docMk/>
            <pc:sldMk cId="1550533033" sldId="374"/>
            <ac:spMk id="417" creationId="{6AD18525-B3C0-42E4-85EA-DA105328C185}"/>
          </ac:spMkLst>
        </pc:spChg>
        <pc:spChg chg="add del mod">
          <ac:chgData name="Christina Morrow" userId="43989237-7c22-4017-8756-22442f7f3983" providerId="ADAL" clId="{1D660112-B133-4B74-A60E-C66F50540F8D}" dt="2020-11-11T01:13:12.555" v="845" actId="478"/>
          <ac:spMkLst>
            <pc:docMk/>
            <pc:sldMk cId="1550533033" sldId="374"/>
            <ac:spMk id="419" creationId="{45B8FB23-EC78-4F35-BD76-7FAE58FF7BC8}"/>
          </ac:spMkLst>
        </pc:spChg>
        <pc:spChg chg="add del mod">
          <ac:chgData name="Christina Morrow" userId="43989237-7c22-4017-8756-22442f7f3983" providerId="ADAL" clId="{1D660112-B133-4B74-A60E-C66F50540F8D}" dt="2020-11-11T01:13:12.555" v="845" actId="478"/>
          <ac:spMkLst>
            <pc:docMk/>
            <pc:sldMk cId="1550533033" sldId="374"/>
            <ac:spMk id="421" creationId="{3D32C5D2-4D98-46E6-96CB-E1ECD0840FD2}"/>
          </ac:spMkLst>
        </pc:spChg>
        <pc:spChg chg="add del mod">
          <ac:chgData name="Christina Morrow" userId="43989237-7c22-4017-8756-22442f7f3983" providerId="ADAL" clId="{1D660112-B133-4B74-A60E-C66F50540F8D}" dt="2020-11-11T01:13:12.555" v="845" actId="478"/>
          <ac:spMkLst>
            <pc:docMk/>
            <pc:sldMk cId="1550533033" sldId="374"/>
            <ac:spMk id="423" creationId="{A3F0DC94-9074-4EF3-8024-FDF5C7D3E979}"/>
          </ac:spMkLst>
        </pc:spChg>
        <pc:spChg chg="add del mod">
          <ac:chgData name="Christina Morrow" userId="43989237-7c22-4017-8756-22442f7f3983" providerId="ADAL" clId="{1D660112-B133-4B74-A60E-C66F50540F8D}" dt="2020-11-11T01:13:12.555" v="845" actId="478"/>
          <ac:spMkLst>
            <pc:docMk/>
            <pc:sldMk cId="1550533033" sldId="374"/>
            <ac:spMk id="425" creationId="{ADC82218-6A75-4CD8-B87C-CDA574590ED4}"/>
          </ac:spMkLst>
        </pc:spChg>
        <pc:spChg chg="add del mod">
          <ac:chgData name="Christina Morrow" userId="43989237-7c22-4017-8756-22442f7f3983" providerId="ADAL" clId="{1D660112-B133-4B74-A60E-C66F50540F8D}" dt="2020-11-11T01:13:12.555" v="845" actId="478"/>
          <ac:spMkLst>
            <pc:docMk/>
            <pc:sldMk cId="1550533033" sldId="374"/>
            <ac:spMk id="427" creationId="{DF399B24-4ACF-41CC-8632-38015A2C326D}"/>
          </ac:spMkLst>
        </pc:spChg>
        <pc:spChg chg="add del mod">
          <ac:chgData name="Christina Morrow" userId="43989237-7c22-4017-8756-22442f7f3983" providerId="ADAL" clId="{1D660112-B133-4B74-A60E-C66F50540F8D}" dt="2020-11-11T01:13:12.555" v="845" actId="478"/>
          <ac:spMkLst>
            <pc:docMk/>
            <pc:sldMk cId="1550533033" sldId="374"/>
            <ac:spMk id="429" creationId="{718280CF-8BA7-4B79-8921-3C0D7B8A6ABF}"/>
          </ac:spMkLst>
        </pc:spChg>
        <pc:spChg chg="add del mod">
          <ac:chgData name="Christina Morrow" userId="43989237-7c22-4017-8756-22442f7f3983" providerId="ADAL" clId="{1D660112-B133-4B74-A60E-C66F50540F8D}" dt="2020-11-11T01:11:16.487" v="836" actId="478"/>
          <ac:spMkLst>
            <pc:docMk/>
            <pc:sldMk cId="1550533033" sldId="374"/>
            <ac:spMk id="431" creationId="{30528630-CBF9-4E0E-AE48-3A21C8E3F9E7}"/>
          </ac:spMkLst>
        </pc:spChg>
        <pc:spChg chg="add del mod">
          <ac:chgData name="Christina Morrow" userId="43989237-7c22-4017-8756-22442f7f3983" providerId="ADAL" clId="{1D660112-B133-4B74-A60E-C66F50540F8D}" dt="2020-11-11T01:11:16.487" v="836" actId="478"/>
          <ac:spMkLst>
            <pc:docMk/>
            <pc:sldMk cId="1550533033" sldId="374"/>
            <ac:spMk id="433" creationId="{01C185D9-9BC6-4F22-98CB-C03E26B771F0}"/>
          </ac:spMkLst>
        </pc:spChg>
        <pc:spChg chg="add del mod">
          <ac:chgData name="Christina Morrow" userId="43989237-7c22-4017-8756-22442f7f3983" providerId="ADAL" clId="{1D660112-B133-4B74-A60E-C66F50540F8D}" dt="2020-11-11T01:11:16.487" v="836" actId="478"/>
          <ac:spMkLst>
            <pc:docMk/>
            <pc:sldMk cId="1550533033" sldId="374"/>
            <ac:spMk id="435" creationId="{D2805183-F596-4129-B87C-8E3F7617C605}"/>
          </ac:spMkLst>
        </pc:spChg>
        <pc:spChg chg="add del mod">
          <ac:chgData name="Christina Morrow" userId="43989237-7c22-4017-8756-22442f7f3983" providerId="ADAL" clId="{1D660112-B133-4B74-A60E-C66F50540F8D}" dt="2020-11-11T01:11:16.487" v="836" actId="478"/>
          <ac:spMkLst>
            <pc:docMk/>
            <pc:sldMk cId="1550533033" sldId="374"/>
            <ac:spMk id="437" creationId="{CEEC352D-9402-481D-B414-C2BD0A23A990}"/>
          </ac:spMkLst>
        </pc:spChg>
        <pc:spChg chg="add del mod">
          <ac:chgData name="Christina Morrow" userId="43989237-7c22-4017-8756-22442f7f3983" providerId="ADAL" clId="{1D660112-B133-4B74-A60E-C66F50540F8D}" dt="2020-11-11T01:13:12.555" v="845" actId="478"/>
          <ac:spMkLst>
            <pc:docMk/>
            <pc:sldMk cId="1550533033" sldId="374"/>
            <ac:spMk id="439" creationId="{C1A35C05-BAD2-487C-96B7-FB343951C6D7}"/>
          </ac:spMkLst>
        </pc:spChg>
        <pc:spChg chg="add del mod">
          <ac:chgData name="Christina Morrow" userId="43989237-7c22-4017-8756-22442f7f3983" providerId="ADAL" clId="{1D660112-B133-4B74-A60E-C66F50540F8D}" dt="2020-11-11T01:13:32.433" v="847" actId="478"/>
          <ac:spMkLst>
            <pc:docMk/>
            <pc:sldMk cId="1550533033" sldId="374"/>
            <ac:spMk id="441" creationId="{649A4188-D82C-4318-8590-D02A61652963}"/>
          </ac:spMkLst>
        </pc:spChg>
        <pc:spChg chg="add del mod">
          <ac:chgData name="Christina Morrow" userId="43989237-7c22-4017-8756-22442f7f3983" providerId="ADAL" clId="{1D660112-B133-4B74-A60E-C66F50540F8D}" dt="2020-11-11T01:13:12.555" v="845" actId="478"/>
          <ac:spMkLst>
            <pc:docMk/>
            <pc:sldMk cId="1550533033" sldId="374"/>
            <ac:spMk id="443" creationId="{164D2120-8AB4-4BE7-8F3B-F2C6281BB819}"/>
          </ac:spMkLst>
        </pc:spChg>
        <pc:spChg chg="add del mod">
          <ac:chgData name="Christina Morrow" userId="43989237-7c22-4017-8756-22442f7f3983" providerId="ADAL" clId="{1D660112-B133-4B74-A60E-C66F50540F8D}" dt="2020-11-11T01:13:32.433" v="847" actId="478"/>
          <ac:spMkLst>
            <pc:docMk/>
            <pc:sldMk cId="1550533033" sldId="374"/>
            <ac:spMk id="445" creationId="{42D5118C-4DF8-4354-97B6-41AAB0935A0A}"/>
          </ac:spMkLst>
        </pc:spChg>
        <pc:spChg chg="add del mod">
          <ac:chgData name="Christina Morrow" userId="43989237-7c22-4017-8756-22442f7f3983" providerId="ADAL" clId="{1D660112-B133-4B74-A60E-C66F50540F8D}" dt="2020-11-11T01:13:12.555" v="845" actId="478"/>
          <ac:spMkLst>
            <pc:docMk/>
            <pc:sldMk cId="1550533033" sldId="374"/>
            <ac:spMk id="447" creationId="{D32D7115-4E11-4342-BA24-419B7E64877C}"/>
          </ac:spMkLst>
        </pc:spChg>
        <pc:spChg chg="add del mod">
          <ac:chgData name="Christina Morrow" userId="43989237-7c22-4017-8756-22442f7f3983" providerId="ADAL" clId="{1D660112-B133-4B74-A60E-C66F50540F8D}" dt="2020-11-11T01:13:32.433" v="847" actId="478"/>
          <ac:spMkLst>
            <pc:docMk/>
            <pc:sldMk cId="1550533033" sldId="374"/>
            <ac:spMk id="449" creationId="{0274572E-35F5-48F4-BD59-E341F6E30CD9}"/>
          </ac:spMkLst>
        </pc:spChg>
        <pc:spChg chg="add del mod">
          <ac:chgData name="Christina Morrow" userId="43989237-7c22-4017-8756-22442f7f3983" providerId="ADAL" clId="{1D660112-B133-4B74-A60E-C66F50540F8D}" dt="2020-11-11T01:13:12.555" v="845" actId="478"/>
          <ac:spMkLst>
            <pc:docMk/>
            <pc:sldMk cId="1550533033" sldId="374"/>
            <ac:spMk id="451" creationId="{DAE2ECB1-C43E-4474-9FCF-1F7FEC01957B}"/>
          </ac:spMkLst>
        </pc:spChg>
        <pc:spChg chg="add del mod">
          <ac:chgData name="Christina Morrow" userId="43989237-7c22-4017-8756-22442f7f3983" providerId="ADAL" clId="{1D660112-B133-4B74-A60E-C66F50540F8D}" dt="2020-11-11T01:13:32.433" v="847" actId="478"/>
          <ac:spMkLst>
            <pc:docMk/>
            <pc:sldMk cId="1550533033" sldId="374"/>
            <ac:spMk id="453" creationId="{AEC3F273-D730-4C13-8FFA-FF92C36E9D07}"/>
          </ac:spMkLst>
        </pc:spChg>
        <pc:spChg chg="add del mod">
          <ac:chgData name="Christina Morrow" userId="43989237-7c22-4017-8756-22442f7f3983" providerId="ADAL" clId="{1D660112-B133-4B74-A60E-C66F50540F8D}" dt="2020-11-11T01:13:12.555" v="845" actId="478"/>
          <ac:spMkLst>
            <pc:docMk/>
            <pc:sldMk cId="1550533033" sldId="374"/>
            <ac:spMk id="455" creationId="{1523F159-EBDE-494F-8A6E-DE579F898522}"/>
          </ac:spMkLst>
        </pc:spChg>
        <pc:spChg chg="add del mod">
          <ac:chgData name="Christina Morrow" userId="43989237-7c22-4017-8756-22442f7f3983" providerId="ADAL" clId="{1D660112-B133-4B74-A60E-C66F50540F8D}" dt="2020-11-11T01:13:12.555" v="845" actId="478"/>
          <ac:spMkLst>
            <pc:docMk/>
            <pc:sldMk cId="1550533033" sldId="374"/>
            <ac:spMk id="457" creationId="{90893675-7C7B-4DE9-B60B-3F53013E80F3}"/>
          </ac:spMkLst>
        </pc:spChg>
        <pc:spChg chg="add del mod">
          <ac:chgData name="Christina Morrow" userId="43989237-7c22-4017-8756-22442f7f3983" providerId="ADAL" clId="{1D660112-B133-4B74-A60E-C66F50540F8D}" dt="2020-11-11T01:13:12.555" v="845" actId="478"/>
          <ac:spMkLst>
            <pc:docMk/>
            <pc:sldMk cId="1550533033" sldId="374"/>
            <ac:spMk id="459" creationId="{CB67DC01-66F2-4EF1-9B8D-37D1025E7F6B}"/>
          </ac:spMkLst>
        </pc:spChg>
        <pc:spChg chg="add del mod">
          <ac:chgData name="Christina Morrow" userId="43989237-7c22-4017-8756-22442f7f3983" providerId="ADAL" clId="{1D660112-B133-4B74-A60E-C66F50540F8D}" dt="2020-11-11T01:13:12.555" v="845" actId="478"/>
          <ac:spMkLst>
            <pc:docMk/>
            <pc:sldMk cId="1550533033" sldId="374"/>
            <ac:spMk id="461" creationId="{EB9D2ED6-DA66-459A-BD63-AE37DADECD1A}"/>
          </ac:spMkLst>
        </pc:spChg>
        <pc:spChg chg="add del mod">
          <ac:chgData name="Christina Morrow" userId="43989237-7c22-4017-8756-22442f7f3983" providerId="ADAL" clId="{1D660112-B133-4B74-A60E-C66F50540F8D}" dt="2020-11-11T01:13:12.555" v="845" actId="478"/>
          <ac:spMkLst>
            <pc:docMk/>
            <pc:sldMk cId="1550533033" sldId="374"/>
            <ac:spMk id="463" creationId="{7F516AD4-A835-4D2E-A78E-0C2086340B73}"/>
          </ac:spMkLst>
        </pc:spChg>
        <pc:spChg chg="add del mod">
          <ac:chgData name="Christina Morrow" userId="43989237-7c22-4017-8756-22442f7f3983" providerId="ADAL" clId="{1D660112-B133-4B74-A60E-C66F50540F8D}" dt="2020-11-11T01:13:12.555" v="845" actId="478"/>
          <ac:spMkLst>
            <pc:docMk/>
            <pc:sldMk cId="1550533033" sldId="374"/>
            <ac:spMk id="465" creationId="{72E4FD4B-2FC8-45F3-9DDF-93C54F797D80}"/>
          </ac:spMkLst>
        </pc:spChg>
        <pc:spChg chg="add del mod">
          <ac:chgData name="Christina Morrow" userId="43989237-7c22-4017-8756-22442f7f3983" providerId="ADAL" clId="{1D660112-B133-4B74-A60E-C66F50540F8D}" dt="2020-11-11T01:13:12.555" v="845" actId="478"/>
          <ac:spMkLst>
            <pc:docMk/>
            <pc:sldMk cId="1550533033" sldId="374"/>
            <ac:spMk id="467" creationId="{1125EF79-01C9-47F4-99AB-2F49FE30E46B}"/>
          </ac:spMkLst>
        </pc:spChg>
        <pc:spChg chg="add del mod">
          <ac:chgData name="Christina Morrow" userId="43989237-7c22-4017-8756-22442f7f3983" providerId="ADAL" clId="{1D660112-B133-4B74-A60E-C66F50540F8D}" dt="2020-11-11T01:13:12.555" v="845" actId="478"/>
          <ac:spMkLst>
            <pc:docMk/>
            <pc:sldMk cId="1550533033" sldId="374"/>
            <ac:spMk id="469" creationId="{251D765A-E039-45EF-AC32-671E4DFD8813}"/>
          </ac:spMkLst>
        </pc:spChg>
        <pc:spChg chg="add del mod">
          <ac:chgData name="Christina Morrow" userId="43989237-7c22-4017-8756-22442f7f3983" providerId="ADAL" clId="{1D660112-B133-4B74-A60E-C66F50540F8D}" dt="2020-11-11T01:11:16.487" v="836" actId="478"/>
          <ac:spMkLst>
            <pc:docMk/>
            <pc:sldMk cId="1550533033" sldId="374"/>
            <ac:spMk id="471" creationId="{1F61ABC0-B7D2-43F1-9491-39DC6C2AE745}"/>
          </ac:spMkLst>
        </pc:spChg>
        <pc:spChg chg="add del mod">
          <ac:chgData name="Christina Morrow" userId="43989237-7c22-4017-8756-22442f7f3983" providerId="ADAL" clId="{1D660112-B133-4B74-A60E-C66F50540F8D}" dt="2020-11-11T01:11:16.487" v="836" actId="478"/>
          <ac:spMkLst>
            <pc:docMk/>
            <pc:sldMk cId="1550533033" sldId="374"/>
            <ac:spMk id="473" creationId="{A9651A35-AC03-4DD0-9008-63DE2B613C93}"/>
          </ac:spMkLst>
        </pc:spChg>
        <pc:spChg chg="add del mod">
          <ac:chgData name="Christina Morrow" userId="43989237-7c22-4017-8756-22442f7f3983" providerId="ADAL" clId="{1D660112-B133-4B74-A60E-C66F50540F8D}" dt="2020-11-11T01:11:16.487" v="836" actId="478"/>
          <ac:spMkLst>
            <pc:docMk/>
            <pc:sldMk cId="1550533033" sldId="374"/>
            <ac:spMk id="475" creationId="{ED3170AB-9AC2-4749-850B-14A1ACF63D33}"/>
          </ac:spMkLst>
        </pc:spChg>
        <pc:spChg chg="add del mod">
          <ac:chgData name="Christina Morrow" userId="43989237-7c22-4017-8756-22442f7f3983" providerId="ADAL" clId="{1D660112-B133-4B74-A60E-C66F50540F8D}" dt="2020-11-11T01:11:16.487" v="836" actId="478"/>
          <ac:spMkLst>
            <pc:docMk/>
            <pc:sldMk cId="1550533033" sldId="374"/>
            <ac:spMk id="477" creationId="{3D3901F4-508B-4819-9C8C-089D958286D0}"/>
          </ac:spMkLst>
        </pc:spChg>
        <pc:spChg chg="add del mod">
          <ac:chgData name="Christina Morrow" userId="43989237-7c22-4017-8756-22442f7f3983" providerId="ADAL" clId="{1D660112-B133-4B74-A60E-C66F50540F8D}" dt="2020-11-11T01:13:12.555" v="845" actId="478"/>
          <ac:spMkLst>
            <pc:docMk/>
            <pc:sldMk cId="1550533033" sldId="374"/>
            <ac:spMk id="479" creationId="{FDF41370-7E28-4E01-90FE-9EA3EC1361FF}"/>
          </ac:spMkLst>
        </pc:spChg>
        <pc:spChg chg="add del mod">
          <ac:chgData name="Christina Morrow" userId="43989237-7c22-4017-8756-22442f7f3983" providerId="ADAL" clId="{1D660112-B133-4B74-A60E-C66F50540F8D}" dt="2020-11-11T01:13:32.433" v="847" actId="478"/>
          <ac:spMkLst>
            <pc:docMk/>
            <pc:sldMk cId="1550533033" sldId="374"/>
            <ac:spMk id="481" creationId="{A79FB1AA-5247-45B9-AF55-FB418269FA19}"/>
          </ac:spMkLst>
        </pc:spChg>
        <pc:spChg chg="add del mod">
          <ac:chgData name="Christina Morrow" userId="43989237-7c22-4017-8756-22442f7f3983" providerId="ADAL" clId="{1D660112-B133-4B74-A60E-C66F50540F8D}" dt="2020-11-11T01:13:12.555" v="845" actId="478"/>
          <ac:spMkLst>
            <pc:docMk/>
            <pc:sldMk cId="1550533033" sldId="374"/>
            <ac:spMk id="483" creationId="{83578C2D-BC1A-474D-861B-1F57F8EA97B7}"/>
          </ac:spMkLst>
        </pc:spChg>
        <pc:spChg chg="add del mod">
          <ac:chgData name="Christina Morrow" userId="43989237-7c22-4017-8756-22442f7f3983" providerId="ADAL" clId="{1D660112-B133-4B74-A60E-C66F50540F8D}" dt="2020-11-11T01:13:32.433" v="847" actId="478"/>
          <ac:spMkLst>
            <pc:docMk/>
            <pc:sldMk cId="1550533033" sldId="374"/>
            <ac:spMk id="485" creationId="{B899DF10-38D3-41E1-88CE-53A73EA65D1D}"/>
          </ac:spMkLst>
        </pc:spChg>
        <pc:spChg chg="add del mod">
          <ac:chgData name="Christina Morrow" userId="43989237-7c22-4017-8756-22442f7f3983" providerId="ADAL" clId="{1D660112-B133-4B74-A60E-C66F50540F8D}" dt="2020-11-11T01:13:12.555" v="845" actId="478"/>
          <ac:spMkLst>
            <pc:docMk/>
            <pc:sldMk cId="1550533033" sldId="374"/>
            <ac:spMk id="487" creationId="{8A3E55E1-A4E3-45B8-96FA-4F41CD25C297}"/>
          </ac:spMkLst>
        </pc:spChg>
        <pc:spChg chg="add del mod">
          <ac:chgData name="Christina Morrow" userId="43989237-7c22-4017-8756-22442f7f3983" providerId="ADAL" clId="{1D660112-B133-4B74-A60E-C66F50540F8D}" dt="2020-11-11T01:13:32.433" v="847" actId="478"/>
          <ac:spMkLst>
            <pc:docMk/>
            <pc:sldMk cId="1550533033" sldId="374"/>
            <ac:spMk id="489" creationId="{311A97F2-8869-47CF-8330-2E33D711B2D5}"/>
          </ac:spMkLst>
        </pc:spChg>
        <pc:spChg chg="add del mod">
          <ac:chgData name="Christina Morrow" userId="43989237-7c22-4017-8756-22442f7f3983" providerId="ADAL" clId="{1D660112-B133-4B74-A60E-C66F50540F8D}" dt="2020-11-11T01:13:12.555" v="845" actId="478"/>
          <ac:spMkLst>
            <pc:docMk/>
            <pc:sldMk cId="1550533033" sldId="374"/>
            <ac:spMk id="491" creationId="{33E6CD08-4F02-4ACC-95B2-C846C98EA087}"/>
          </ac:spMkLst>
        </pc:spChg>
        <pc:spChg chg="add del mod">
          <ac:chgData name="Christina Morrow" userId="43989237-7c22-4017-8756-22442f7f3983" providerId="ADAL" clId="{1D660112-B133-4B74-A60E-C66F50540F8D}" dt="2020-11-11T01:13:32.433" v="847" actId="478"/>
          <ac:spMkLst>
            <pc:docMk/>
            <pc:sldMk cId="1550533033" sldId="374"/>
            <ac:spMk id="493" creationId="{52262C0C-7AFF-4554-B9AF-95AB072CD1F4}"/>
          </ac:spMkLst>
        </pc:spChg>
        <pc:spChg chg="add del mod">
          <ac:chgData name="Christina Morrow" userId="43989237-7c22-4017-8756-22442f7f3983" providerId="ADAL" clId="{1D660112-B133-4B74-A60E-C66F50540F8D}" dt="2020-11-11T01:13:12.555" v="845" actId="478"/>
          <ac:spMkLst>
            <pc:docMk/>
            <pc:sldMk cId="1550533033" sldId="374"/>
            <ac:spMk id="495" creationId="{E59301DA-1A33-402E-854C-4259D0E1B736}"/>
          </ac:spMkLst>
        </pc:spChg>
        <pc:spChg chg="add del mod">
          <ac:chgData name="Christina Morrow" userId="43989237-7c22-4017-8756-22442f7f3983" providerId="ADAL" clId="{1D660112-B133-4B74-A60E-C66F50540F8D}" dt="2020-11-11T01:13:12.555" v="845" actId="478"/>
          <ac:spMkLst>
            <pc:docMk/>
            <pc:sldMk cId="1550533033" sldId="374"/>
            <ac:spMk id="497" creationId="{17090009-6B3D-46D7-9DC6-7D9161F20900}"/>
          </ac:spMkLst>
        </pc:spChg>
        <pc:spChg chg="add del mod">
          <ac:chgData name="Christina Morrow" userId="43989237-7c22-4017-8756-22442f7f3983" providerId="ADAL" clId="{1D660112-B133-4B74-A60E-C66F50540F8D}" dt="2020-11-11T01:13:12.555" v="845" actId="478"/>
          <ac:spMkLst>
            <pc:docMk/>
            <pc:sldMk cId="1550533033" sldId="374"/>
            <ac:spMk id="499" creationId="{EDC0D4A3-3912-4070-B34A-688003EF4B71}"/>
          </ac:spMkLst>
        </pc:spChg>
        <pc:spChg chg="add del mod">
          <ac:chgData name="Christina Morrow" userId="43989237-7c22-4017-8756-22442f7f3983" providerId="ADAL" clId="{1D660112-B133-4B74-A60E-C66F50540F8D}" dt="2020-11-11T01:13:12.555" v="845" actId="478"/>
          <ac:spMkLst>
            <pc:docMk/>
            <pc:sldMk cId="1550533033" sldId="374"/>
            <ac:spMk id="501" creationId="{653691FC-8BBD-4133-AE07-0E5EDC7F4C66}"/>
          </ac:spMkLst>
        </pc:spChg>
        <pc:spChg chg="add del mod">
          <ac:chgData name="Christina Morrow" userId="43989237-7c22-4017-8756-22442f7f3983" providerId="ADAL" clId="{1D660112-B133-4B74-A60E-C66F50540F8D}" dt="2020-11-11T01:13:12.555" v="845" actId="478"/>
          <ac:spMkLst>
            <pc:docMk/>
            <pc:sldMk cId="1550533033" sldId="374"/>
            <ac:spMk id="503" creationId="{BA550C06-86B4-421A-B092-6B0802F00D24}"/>
          </ac:spMkLst>
        </pc:spChg>
        <pc:spChg chg="add del mod">
          <ac:chgData name="Christina Morrow" userId="43989237-7c22-4017-8756-22442f7f3983" providerId="ADAL" clId="{1D660112-B133-4B74-A60E-C66F50540F8D}" dt="2020-11-11T01:13:12.555" v="845" actId="478"/>
          <ac:spMkLst>
            <pc:docMk/>
            <pc:sldMk cId="1550533033" sldId="374"/>
            <ac:spMk id="505" creationId="{A9FFEF1C-E9CB-493F-A6B2-AED88EE74500}"/>
          </ac:spMkLst>
        </pc:spChg>
        <pc:spChg chg="add del mod">
          <ac:chgData name="Christina Morrow" userId="43989237-7c22-4017-8756-22442f7f3983" providerId="ADAL" clId="{1D660112-B133-4B74-A60E-C66F50540F8D}" dt="2020-11-11T01:13:12.555" v="845" actId="478"/>
          <ac:spMkLst>
            <pc:docMk/>
            <pc:sldMk cId="1550533033" sldId="374"/>
            <ac:spMk id="507" creationId="{59CE9DFC-14F2-41A2-9A91-A52072DB658E}"/>
          </ac:spMkLst>
        </pc:spChg>
        <pc:spChg chg="add del mod">
          <ac:chgData name="Christina Morrow" userId="43989237-7c22-4017-8756-22442f7f3983" providerId="ADAL" clId="{1D660112-B133-4B74-A60E-C66F50540F8D}" dt="2020-11-11T01:13:12.555" v="845" actId="478"/>
          <ac:spMkLst>
            <pc:docMk/>
            <pc:sldMk cId="1550533033" sldId="374"/>
            <ac:spMk id="509" creationId="{79373368-AF04-4367-9E20-05EF28D9B147}"/>
          </ac:spMkLst>
        </pc:spChg>
        <pc:spChg chg="add del mod">
          <ac:chgData name="Christina Morrow" userId="43989237-7c22-4017-8756-22442f7f3983" providerId="ADAL" clId="{1D660112-B133-4B74-A60E-C66F50540F8D}" dt="2020-11-11T01:11:16.487" v="836" actId="478"/>
          <ac:spMkLst>
            <pc:docMk/>
            <pc:sldMk cId="1550533033" sldId="374"/>
            <ac:spMk id="511" creationId="{0F6E26ED-862C-4455-A38E-8A59D812E59E}"/>
          </ac:spMkLst>
        </pc:spChg>
        <pc:spChg chg="add del mod">
          <ac:chgData name="Christina Morrow" userId="43989237-7c22-4017-8756-22442f7f3983" providerId="ADAL" clId="{1D660112-B133-4B74-A60E-C66F50540F8D}" dt="2020-11-11T01:11:16.487" v="836" actId="478"/>
          <ac:spMkLst>
            <pc:docMk/>
            <pc:sldMk cId="1550533033" sldId="374"/>
            <ac:spMk id="513" creationId="{49E9E528-1E2B-4D48-87CA-A0F31B2E7BA5}"/>
          </ac:spMkLst>
        </pc:spChg>
        <pc:spChg chg="add del mod">
          <ac:chgData name="Christina Morrow" userId="43989237-7c22-4017-8756-22442f7f3983" providerId="ADAL" clId="{1D660112-B133-4B74-A60E-C66F50540F8D}" dt="2020-11-11T01:11:16.487" v="836" actId="478"/>
          <ac:spMkLst>
            <pc:docMk/>
            <pc:sldMk cId="1550533033" sldId="374"/>
            <ac:spMk id="515" creationId="{96C521BA-5F44-42D2-9107-85B30867186B}"/>
          </ac:spMkLst>
        </pc:spChg>
        <pc:spChg chg="add del mod">
          <ac:chgData name="Christina Morrow" userId="43989237-7c22-4017-8756-22442f7f3983" providerId="ADAL" clId="{1D660112-B133-4B74-A60E-C66F50540F8D}" dt="2020-11-11T01:11:16.487" v="836" actId="478"/>
          <ac:spMkLst>
            <pc:docMk/>
            <pc:sldMk cId="1550533033" sldId="374"/>
            <ac:spMk id="517" creationId="{F6C39132-856E-456E-B5F9-8E8DDD5BB898}"/>
          </ac:spMkLst>
        </pc:spChg>
        <pc:spChg chg="add del mod">
          <ac:chgData name="Christina Morrow" userId="43989237-7c22-4017-8756-22442f7f3983" providerId="ADAL" clId="{1D660112-B133-4B74-A60E-C66F50540F8D}" dt="2020-11-11T01:13:12.555" v="845" actId="478"/>
          <ac:spMkLst>
            <pc:docMk/>
            <pc:sldMk cId="1550533033" sldId="374"/>
            <ac:spMk id="519" creationId="{EA2937C3-1B10-4D24-B91D-1945113D63D3}"/>
          </ac:spMkLst>
        </pc:spChg>
        <pc:spChg chg="add del mod">
          <ac:chgData name="Christina Morrow" userId="43989237-7c22-4017-8756-22442f7f3983" providerId="ADAL" clId="{1D660112-B133-4B74-A60E-C66F50540F8D}" dt="2020-11-11T01:13:32.433" v="847" actId="478"/>
          <ac:spMkLst>
            <pc:docMk/>
            <pc:sldMk cId="1550533033" sldId="374"/>
            <ac:spMk id="521" creationId="{AEB9C409-FDB9-4078-B219-E9095F325EE0}"/>
          </ac:spMkLst>
        </pc:spChg>
        <pc:spChg chg="add del mod">
          <ac:chgData name="Christina Morrow" userId="43989237-7c22-4017-8756-22442f7f3983" providerId="ADAL" clId="{1D660112-B133-4B74-A60E-C66F50540F8D}" dt="2020-11-11T01:13:12.555" v="845" actId="478"/>
          <ac:spMkLst>
            <pc:docMk/>
            <pc:sldMk cId="1550533033" sldId="374"/>
            <ac:spMk id="523" creationId="{6789C64E-405B-4CB2-B16E-24C8EEDBE7AE}"/>
          </ac:spMkLst>
        </pc:spChg>
        <pc:spChg chg="add del mod">
          <ac:chgData name="Christina Morrow" userId="43989237-7c22-4017-8756-22442f7f3983" providerId="ADAL" clId="{1D660112-B133-4B74-A60E-C66F50540F8D}" dt="2020-11-11T01:13:32.433" v="847" actId="478"/>
          <ac:spMkLst>
            <pc:docMk/>
            <pc:sldMk cId="1550533033" sldId="374"/>
            <ac:spMk id="525" creationId="{423FD92B-0514-4F7B-8721-0EFF253E08CE}"/>
          </ac:spMkLst>
        </pc:spChg>
        <pc:spChg chg="add del mod">
          <ac:chgData name="Christina Morrow" userId="43989237-7c22-4017-8756-22442f7f3983" providerId="ADAL" clId="{1D660112-B133-4B74-A60E-C66F50540F8D}" dt="2020-11-11T01:13:12.555" v="845" actId="478"/>
          <ac:spMkLst>
            <pc:docMk/>
            <pc:sldMk cId="1550533033" sldId="374"/>
            <ac:spMk id="527" creationId="{FB2356D8-FD5E-491C-9DD0-9891526AE479}"/>
          </ac:spMkLst>
        </pc:spChg>
        <pc:spChg chg="add del mod">
          <ac:chgData name="Christina Morrow" userId="43989237-7c22-4017-8756-22442f7f3983" providerId="ADAL" clId="{1D660112-B133-4B74-A60E-C66F50540F8D}" dt="2020-11-11T01:13:32.433" v="847" actId="478"/>
          <ac:spMkLst>
            <pc:docMk/>
            <pc:sldMk cId="1550533033" sldId="374"/>
            <ac:spMk id="529" creationId="{56CEC181-BCEA-45BC-BE47-C486BDD4EAB6}"/>
          </ac:spMkLst>
        </pc:spChg>
        <pc:spChg chg="add del mod">
          <ac:chgData name="Christina Morrow" userId="43989237-7c22-4017-8756-22442f7f3983" providerId="ADAL" clId="{1D660112-B133-4B74-A60E-C66F50540F8D}" dt="2020-11-11T01:13:12.555" v="845" actId="478"/>
          <ac:spMkLst>
            <pc:docMk/>
            <pc:sldMk cId="1550533033" sldId="374"/>
            <ac:spMk id="531" creationId="{77BB3779-EF47-466D-ABC7-4905FA86248D}"/>
          </ac:spMkLst>
        </pc:spChg>
        <pc:spChg chg="add del mod">
          <ac:chgData name="Christina Morrow" userId="43989237-7c22-4017-8756-22442f7f3983" providerId="ADAL" clId="{1D660112-B133-4B74-A60E-C66F50540F8D}" dt="2020-11-11T01:13:32.433" v="847" actId="478"/>
          <ac:spMkLst>
            <pc:docMk/>
            <pc:sldMk cId="1550533033" sldId="374"/>
            <ac:spMk id="533" creationId="{55AF05B3-92FE-4CD9-94A1-5E4D9F2CCBEB}"/>
          </ac:spMkLst>
        </pc:spChg>
        <pc:spChg chg="add del mod">
          <ac:chgData name="Christina Morrow" userId="43989237-7c22-4017-8756-22442f7f3983" providerId="ADAL" clId="{1D660112-B133-4B74-A60E-C66F50540F8D}" dt="2020-11-11T01:13:12.555" v="845" actId="478"/>
          <ac:spMkLst>
            <pc:docMk/>
            <pc:sldMk cId="1550533033" sldId="374"/>
            <ac:spMk id="535" creationId="{3381800E-B30A-4EA1-BF7A-768B8C94CCF8}"/>
          </ac:spMkLst>
        </pc:spChg>
        <pc:spChg chg="add del mod">
          <ac:chgData name="Christina Morrow" userId="43989237-7c22-4017-8756-22442f7f3983" providerId="ADAL" clId="{1D660112-B133-4B74-A60E-C66F50540F8D}" dt="2020-11-11T01:13:12.555" v="845" actId="478"/>
          <ac:spMkLst>
            <pc:docMk/>
            <pc:sldMk cId="1550533033" sldId="374"/>
            <ac:spMk id="537" creationId="{03B58DF0-3E6F-4B81-8F15-4F8CD87C3A90}"/>
          </ac:spMkLst>
        </pc:spChg>
        <pc:spChg chg="add del mod">
          <ac:chgData name="Christina Morrow" userId="43989237-7c22-4017-8756-22442f7f3983" providerId="ADAL" clId="{1D660112-B133-4B74-A60E-C66F50540F8D}" dt="2020-11-11T01:13:12.555" v="845" actId="478"/>
          <ac:spMkLst>
            <pc:docMk/>
            <pc:sldMk cId="1550533033" sldId="374"/>
            <ac:spMk id="539" creationId="{8D14E208-B4D3-40F8-8E96-6FF438FB83E2}"/>
          </ac:spMkLst>
        </pc:spChg>
        <pc:spChg chg="add del mod">
          <ac:chgData name="Christina Morrow" userId="43989237-7c22-4017-8756-22442f7f3983" providerId="ADAL" clId="{1D660112-B133-4B74-A60E-C66F50540F8D}" dt="2020-11-11T01:13:12.555" v="845" actId="478"/>
          <ac:spMkLst>
            <pc:docMk/>
            <pc:sldMk cId="1550533033" sldId="374"/>
            <ac:spMk id="541" creationId="{49AEB384-EA9B-45B6-8561-66B57545CE6B}"/>
          </ac:spMkLst>
        </pc:spChg>
        <pc:spChg chg="add del mod">
          <ac:chgData name="Christina Morrow" userId="43989237-7c22-4017-8756-22442f7f3983" providerId="ADAL" clId="{1D660112-B133-4B74-A60E-C66F50540F8D}" dt="2020-11-11T01:13:12.555" v="845" actId="478"/>
          <ac:spMkLst>
            <pc:docMk/>
            <pc:sldMk cId="1550533033" sldId="374"/>
            <ac:spMk id="543" creationId="{BE748661-E10B-4D5D-87E4-019B08DA8418}"/>
          </ac:spMkLst>
        </pc:spChg>
        <pc:spChg chg="add del mod">
          <ac:chgData name="Christina Morrow" userId="43989237-7c22-4017-8756-22442f7f3983" providerId="ADAL" clId="{1D660112-B133-4B74-A60E-C66F50540F8D}" dt="2020-11-11T01:13:12.555" v="845" actId="478"/>
          <ac:spMkLst>
            <pc:docMk/>
            <pc:sldMk cId="1550533033" sldId="374"/>
            <ac:spMk id="545" creationId="{354F3E02-F6C3-4223-BDC2-AF5F263A01CB}"/>
          </ac:spMkLst>
        </pc:spChg>
        <pc:spChg chg="add del mod">
          <ac:chgData name="Christina Morrow" userId="43989237-7c22-4017-8756-22442f7f3983" providerId="ADAL" clId="{1D660112-B133-4B74-A60E-C66F50540F8D}" dt="2020-11-11T01:13:12.555" v="845" actId="478"/>
          <ac:spMkLst>
            <pc:docMk/>
            <pc:sldMk cId="1550533033" sldId="374"/>
            <ac:spMk id="547" creationId="{413EF201-6559-492C-96C7-D41D17AE4FD8}"/>
          </ac:spMkLst>
        </pc:spChg>
        <pc:spChg chg="add del mod">
          <ac:chgData name="Christina Morrow" userId="43989237-7c22-4017-8756-22442f7f3983" providerId="ADAL" clId="{1D660112-B133-4B74-A60E-C66F50540F8D}" dt="2020-11-11T01:13:12.555" v="845" actId="478"/>
          <ac:spMkLst>
            <pc:docMk/>
            <pc:sldMk cId="1550533033" sldId="374"/>
            <ac:spMk id="549" creationId="{56D59A60-77D8-4E3A-B2ED-B4E4181631BC}"/>
          </ac:spMkLst>
        </pc:spChg>
        <pc:spChg chg="add mod">
          <ac:chgData name="Christina Morrow" userId="43989237-7c22-4017-8756-22442f7f3983" providerId="ADAL" clId="{1D660112-B133-4B74-A60E-C66F50540F8D}" dt="2020-11-11T01:16:07.553" v="885" actId="1076"/>
          <ac:spMkLst>
            <pc:docMk/>
            <pc:sldMk cId="1550533033" sldId="374"/>
            <ac:spMk id="550" creationId="{1FB7766D-5C1B-40AF-AC93-4D27AE97727A}"/>
          </ac:spMkLst>
        </pc:spChg>
        <pc:spChg chg="add del mod">
          <ac:chgData name="Christina Morrow" userId="43989237-7c22-4017-8756-22442f7f3983" providerId="ADAL" clId="{1D660112-B133-4B74-A60E-C66F50540F8D}" dt="2020-11-11T01:14:01.377" v="852" actId="478"/>
          <ac:spMkLst>
            <pc:docMk/>
            <pc:sldMk cId="1550533033" sldId="374"/>
            <ac:spMk id="552" creationId="{E733259F-960D-4442-A4F1-A04FFB5A4BF7}"/>
          </ac:spMkLst>
        </pc:spChg>
        <pc:spChg chg="add mod">
          <ac:chgData name="Christina Morrow" userId="43989237-7c22-4017-8756-22442f7f3983" providerId="ADAL" clId="{1D660112-B133-4B74-A60E-C66F50540F8D}" dt="2020-11-11T01:16:07.553" v="885" actId="1076"/>
          <ac:spMkLst>
            <pc:docMk/>
            <pc:sldMk cId="1550533033" sldId="374"/>
            <ac:spMk id="554" creationId="{5B7B3FA5-BA17-4596-B122-51E8E36FFE06}"/>
          </ac:spMkLst>
        </pc:spChg>
        <pc:spChg chg="add mod">
          <ac:chgData name="Christina Morrow" userId="43989237-7c22-4017-8756-22442f7f3983" providerId="ADAL" clId="{1D660112-B133-4B74-A60E-C66F50540F8D}" dt="2020-11-11T01:16:07.553" v="885" actId="1076"/>
          <ac:spMkLst>
            <pc:docMk/>
            <pc:sldMk cId="1550533033" sldId="374"/>
            <ac:spMk id="556" creationId="{54BC503E-A069-4233-863F-F77B60C1C118}"/>
          </ac:spMkLst>
        </pc:spChg>
        <pc:spChg chg="add mod">
          <ac:chgData name="Christina Morrow" userId="43989237-7c22-4017-8756-22442f7f3983" providerId="ADAL" clId="{1D660112-B133-4B74-A60E-C66F50540F8D}" dt="2020-11-11T01:16:07.553" v="885" actId="1076"/>
          <ac:spMkLst>
            <pc:docMk/>
            <pc:sldMk cId="1550533033" sldId="374"/>
            <ac:spMk id="558" creationId="{B0EF920F-9727-4F79-B1CA-A2583DB773E6}"/>
          </ac:spMkLst>
        </pc:spChg>
        <pc:spChg chg="add mod">
          <ac:chgData name="Christina Morrow" userId="43989237-7c22-4017-8756-22442f7f3983" providerId="ADAL" clId="{1D660112-B133-4B74-A60E-C66F50540F8D}" dt="2020-11-11T01:16:07.553" v="885" actId="1076"/>
          <ac:spMkLst>
            <pc:docMk/>
            <pc:sldMk cId="1550533033" sldId="374"/>
            <ac:spMk id="560" creationId="{54B4A646-7A83-4918-9091-0CEFFD750D5C}"/>
          </ac:spMkLst>
        </pc:spChg>
        <pc:spChg chg="add mod">
          <ac:chgData name="Christina Morrow" userId="43989237-7c22-4017-8756-22442f7f3983" providerId="ADAL" clId="{1D660112-B133-4B74-A60E-C66F50540F8D}" dt="2020-11-11T01:16:07.553" v="885" actId="1076"/>
          <ac:spMkLst>
            <pc:docMk/>
            <pc:sldMk cId="1550533033" sldId="374"/>
            <ac:spMk id="562" creationId="{B7768E37-18CC-451F-ABD4-5925DB08B8C7}"/>
          </ac:spMkLst>
        </pc:spChg>
        <pc:spChg chg="add mod">
          <ac:chgData name="Christina Morrow" userId="43989237-7c22-4017-8756-22442f7f3983" providerId="ADAL" clId="{1D660112-B133-4B74-A60E-C66F50540F8D}" dt="2020-11-11T01:16:07.553" v="885" actId="1076"/>
          <ac:spMkLst>
            <pc:docMk/>
            <pc:sldMk cId="1550533033" sldId="374"/>
            <ac:spMk id="564" creationId="{E6E84CE7-6B03-46F8-AB04-D39F8EDC96D3}"/>
          </ac:spMkLst>
        </pc:spChg>
        <pc:spChg chg="add mod">
          <ac:chgData name="Christina Morrow" userId="43989237-7c22-4017-8756-22442f7f3983" providerId="ADAL" clId="{1D660112-B133-4B74-A60E-C66F50540F8D}" dt="2020-11-11T01:16:07.553" v="885" actId="1076"/>
          <ac:spMkLst>
            <pc:docMk/>
            <pc:sldMk cId="1550533033" sldId="374"/>
            <ac:spMk id="566" creationId="{BC6F2949-ED3C-434F-A35F-BF3ED86A9E05}"/>
          </ac:spMkLst>
        </pc:spChg>
        <pc:spChg chg="add mod">
          <ac:chgData name="Christina Morrow" userId="43989237-7c22-4017-8756-22442f7f3983" providerId="ADAL" clId="{1D660112-B133-4B74-A60E-C66F50540F8D}" dt="2020-11-11T01:16:07.553" v="885" actId="1076"/>
          <ac:spMkLst>
            <pc:docMk/>
            <pc:sldMk cId="1550533033" sldId="374"/>
            <ac:spMk id="568" creationId="{D495377A-233E-4FB3-A502-5E06BE07F7E6}"/>
          </ac:spMkLst>
        </pc:spChg>
        <pc:spChg chg="add mod">
          <ac:chgData name="Christina Morrow" userId="43989237-7c22-4017-8756-22442f7f3983" providerId="ADAL" clId="{1D660112-B133-4B74-A60E-C66F50540F8D}" dt="2020-11-11T01:16:07.553" v="885" actId="1076"/>
          <ac:spMkLst>
            <pc:docMk/>
            <pc:sldMk cId="1550533033" sldId="374"/>
            <ac:spMk id="570" creationId="{E0DF80E0-18D2-4BFE-B50A-969DC1D8D19B}"/>
          </ac:spMkLst>
        </pc:spChg>
        <pc:spChg chg="add mod">
          <ac:chgData name="Christina Morrow" userId="43989237-7c22-4017-8756-22442f7f3983" providerId="ADAL" clId="{1D660112-B133-4B74-A60E-C66F50540F8D}" dt="2020-11-11T01:16:07.553" v="885" actId="1076"/>
          <ac:spMkLst>
            <pc:docMk/>
            <pc:sldMk cId="1550533033" sldId="374"/>
            <ac:spMk id="572" creationId="{6FB56C89-3F9C-4803-8369-93C3275A1043}"/>
          </ac:spMkLst>
        </pc:spChg>
        <pc:spChg chg="add mod">
          <ac:chgData name="Christina Morrow" userId="43989237-7c22-4017-8756-22442f7f3983" providerId="ADAL" clId="{1D660112-B133-4B74-A60E-C66F50540F8D}" dt="2020-11-11T01:16:07.553" v="885" actId="1076"/>
          <ac:spMkLst>
            <pc:docMk/>
            <pc:sldMk cId="1550533033" sldId="374"/>
            <ac:spMk id="574" creationId="{BB1006CE-8824-493D-9E82-1FDCA3A68D7F}"/>
          </ac:spMkLst>
        </pc:spChg>
        <pc:spChg chg="add mod">
          <ac:chgData name="Christina Morrow" userId="43989237-7c22-4017-8756-22442f7f3983" providerId="ADAL" clId="{1D660112-B133-4B74-A60E-C66F50540F8D}" dt="2020-11-11T01:16:07.553" v="885" actId="1076"/>
          <ac:spMkLst>
            <pc:docMk/>
            <pc:sldMk cId="1550533033" sldId="374"/>
            <ac:spMk id="576" creationId="{903E3D19-C2B6-4BE0-AF91-FFC603F6BE2E}"/>
          </ac:spMkLst>
        </pc:spChg>
        <pc:spChg chg="add del mod">
          <ac:chgData name="Christina Morrow" userId="43989237-7c22-4017-8756-22442f7f3983" providerId="ADAL" clId="{1D660112-B133-4B74-A60E-C66F50540F8D}" dt="2020-11-11T01:47:19.992" v="1092" actId="478"/>
          <ac:spMkLst>
            <pc:docMk/>
            <pc:sldMk cId="1550533033" sldId="374"/>
            <ac:spMk id="578" creationId="{281EA136-22B9-418A-809C-14400C38DC97}"/>
          </ac:spMkLst>
        </pc:spChg>
        <pc:picChg chg="mod">
          <ac:chgData name="Christina Morrow" userId="43989237-7c22-4017-8756-22442f7f3983" providerId="ADAL" clId="{1D660112-B133-4B74-A60E-C66F50540F8D}" dt="2020-11-11T02:43:08.795" v="1133" actId="1076"/>
          <ac:picMkLst>
            <pc:docMk/>
            <pc:sldMk cId="1550533033" sldId="374"/>
            <ac:picMk id="2" creationId="{B2B4AFCC-DA1C-4070-B7D3-135B9D8CAF12}"/>
          </ac:picMkLst>
        </pc:picChg>
        <pc:picChg chg="del">
          <ac:chgData name="Christina Morrow" userId="43989237-7c22-4017-8756-22442f7f3983" providerId="ADAL" clId="{1D660112-B133-4B74-A60E-C66F50540F8D}" dt="2020-11-10T23:05:17.955" v="37" actId="478"/>
          <ac:picMkLst>
            <pc:docMk/>
            <pc:sldMk cId="1550533033" sldId="374"/>
            <ac:picMk id="22" creationId="{8119C263-BC27-4181-9ABB-D8EB2F3D7CAD}"/>
          </ac:picMkLst>
        </pc:picChg>
        <pc:picChg chg="del">
          <ac:chgData name="Christina Morrow" userId="43989237-7c22-4017-8756-22442f7f3983" providerId="ADAL" clId="{1D660112-B133-4B74-A60E-C66F50540F8D}" dt="2020-11-10T23:05:17.955" v="37" actId="478"/>
          <ac:picMkLst>
            <pc:docMk/>
            <pc:sldMk cId="1550533033" sldId="374"/>
            <ac:picMk id="24" creationId="{CFB3FBFB-F19E-40A8-87B3-165F7806655B}"/>
          </ac:picMkLst>
        </pc:picChg>
        <pc:picChg chg="del">
          <ac:chgData name="Christina Morrow" userId="43989237-7c22-4017-8756-22442f7f3983" providerId="ADAL" clId="{1D660112-B133-4B74-A60E-C66F50540F8D}" dt="2020-11-10T23:05:17.955" v="37" actId="478"/>
          <ac:picMkLst>
            <pc:docMk/>
            <pc:sldMk cId="1550533033" sldId="374"/>
            <ac:picMk id="26" creationId="{1986C079-0D67-45B9-B79D-5AF347F7A29E}"/>
          </ac:picMkLst>
        </pc:picChg>
        <pc:picChg chg="del">
          <ac:chgData name="Christina Morrow" userId="43989237-7c22-4017-8756-22442f7f3983" providerId="ADAL" clId="{1D660112-B133-4B74-A60E-C66F50540F8D}" dt="2020-11-10T23:05:17.955" v="37" actId="478"/>
          <ac:picMkLst>
            <pc:docMk/>
            <pc:sldMk cId="1550533033" sldId="374"/>
            <ac:picMk id="28" creationId="{604900BA-9CC3-4529-ADC6-2868B507A03C}"/>
          </ac:picMkLst>
        </pc:picChg>
        <pc:picChg chg="del">
          <ac:chgData name="Christina Morrow" userId="43989237-7c22-4017-8756-22442f7f3983" providerId="ADAL" clId="{1D660112-B133-4B74-A60E-C66F50540F8D}" dt="2020-11-10T23:05:17.955" v="37" actId="478"/>
          <ac:picMkLst>
            <pc:docMk/>
            <pc:sldMk cId="1550533033" sldId="374"/>
            <ac:picMk id="30" creationId="{AA340324-A800-4111-AD39-2FDC1879BFCD}"/>
          </ac:picMkLst>
        </pc:picChg>
        <pc:picChg chg="del">
          <ac:chgData name="Christina Morrow" userId="43989237-7c22-4017-8756-22442f7f3983" providerId="ADAL" clId="{1D660112-B133-4B74-A60E-C66F50540F8D}" dt="2020-11-10T23:05:17.955" v="37" actId="478"/>
          <ac:picMkLst>
            <pc:docMk/>
            <pc:sldMk cId="1550533033" sldId="374"/>
            <ac:picMk id="31" creationId="{C5542EA1-9CD7-44D0-BA48-01ADF8556DBD}"/>
          </ac:picMkLst>
        </pc:picChg>
        <pc:picChg chg="del">
          <ac:chgData name="Christina Morrow" userId="43989237-7c22-4017-8756-22442f7f3983" providerId="ADAL" clId="{1D660112-B133-4B74-A60E-C66F50540F8D}" dt="2020-11-10T23:05:19.995" v="38" actId="478"/>
          <ac:picMkLst>
            <pc:docMk/>
            <pc:sldMk cId="1550533033" sldId="374"/>
            <ac:picMk id="34" creationId="{B092EDD3-A674-4806-9D71-C8C255CE4D6C}"/>
          </ac:picMkLst>
        </pc:picChg>
        <pc:picChg chg="add mod">
          <ac:chgData name="Christina Morrow" userId="43989237-7c22-4017-8756-22442f7f3983" providerId="ADAL" clId="{1D660112-B133-4B74-A60E-C66F50540F8D}" dt="2020-11-11T02:33:27.752" v="1125" actId="571"/>
          <ac:picMkLst>
            <pc:docMk/>
            <pc:sldMk cId="1550533033" sldId="374"/>
            <ac:picMk id="579" creationId="{19067F38-FF68-4889-BD1D-D0615C554F40}"/>
          </ac:picMkLst>
        </pc:picChg>
      </pc:sldChg>
      <pc:sldChg chg="addSp delSp modSp mod ord">
        <pc:chgData name="Christina Morrow" userId="43989237-7c22-4017-8756-22442f7f3983" providerId="ADAL" clId="{1D660112-B133-4B74-A60E-C66F50540F8D}" dt="2020-11-11T18:58:25.416" v="7346" actId="1076"/>
        <pc:sldMkLst>
          <pc:docMk/>
          <pc:sldMk cId="3113926414" sldId="381"/>
        </pc:sldMkLst>
        <pc:spChg chg="mod">
          <ac:chgData name="Christina Morrow" userId="43989237-7c22-4017-8756-22442f7f3983" providerId="ADAL" clId="{1D660112-B133-4B74-A60E-C66F50540F8D}" dt="2020-11-11T18:57:33.449" v="7325"/>
          <ac:spMkLst>
            <pc:docMk/>
            <pc:sldMk cId="3113926414" sldId="381"/>
            <ac:spMk id="29" creationId="{2B26B86F-2824-4E59-A298-0B7B518781F9}"/>
          </ac:spMkLst>
        </pc:spChg>
        <pc:grpChg chg="add del mod">
          <ac:chgData name="Christina Morrow" userId="43989237-7c22-4017-8756-22442f7f3983" providerId="ADAL" clId="{1D660112-B133-4B74-A60E-C66F50540F8D}" dt="2020-11-11T18:58:25.416" v="7346" actId="1076"/>
          <ac:grpSpMkLst>
            <pc:docMk/>
            <pc:sldMk cId="3113926414" sldId="381"/>
            <ac:grpSpMk id="28" creationId="{AA730371-3B56-4324-8AD5-26F746F941AD}"/>
          </ac:grpSpMkLst>
        </pc:grpChg>
        <pc:picChg chg="add del mod">
          <ac:chgData name="Christina Morrow" userId="43989237-7c22-4017-8756-22442f7f3983" providerId="ADAL" clId="{1D660112-B133-4B74-A60E-C66F50540F8D}" dt="2020-11-11T18:58:25.213" v="7341" actId="478"/>
          <ac:picMkLst>
            <pc:docMk/>
            <pc:sldMk cId="3113926414" sldId="381"/>
            <ac:picMk id="2" creationId="{12E262CC-3773-470E-A823-31B7F9EA2F42}"/>
          </ac:picMkLst>
        </pc:picChg>
        <pc:picChg chg="add del mod">
          <ac:chgData name="Christina Morrow" userId="43989237-7c22-4017-8756-22442f7f3983" providerId="ADAL" clId="{1D660112-B133-4B74-A60E-C66F50540F8D}" dt="2020-11-11T18:58:25.104" v="7339" actId="478"/>
          <ac:picMkLst>
            <pc:docMk/>
            <pc:sldMk cId="3113926414" sldId="381"/>
            <ac:picMk id="3" creationId="{92D2E781-1B4F-4303-AE11-2905FED807CA}"/>
          </ac:picMkLst>
        </pc:picChg>
        <pc:picChg chg="mod">
          <ac:chgData name="Christina Morrow" userId="43989237-7c22-4017-8756-22442f7f3983" providerId="ADAL" clId="{1D660112-B133-4B74-A60E-C66F50540F8D}" dt="2020-11-11T18:57:33.449" v="7325"/>
          <ac:picMkLst>
            <pc:docMk/>
            <pc:sldMk cId="3113926414" sldId="381"/>
            <ac:picMk id="31" creationId="{8D1CB58A-5747-491F-8E78-57850F9E4A4A}"/>
          </ac:picMkLst>
        </pc:picChg>
      </pc:sldChg>
      <pc:sldChg chg="ord">
        <pc:chgData name="Christina Morrow" userId="43989237-7c22-4017-8756-22442f7f3983" providerId="ADAL" clId="{1D660112-B133-4B74-A60E-C66F50540F8D}" dt="2020-11-10T22:02:15.391" v="9"/>
        <pc:sldMkLst>
          <pc:docMk/>
          <pc:sldMk cId="2667819014" sldId="382"/>
        </pc:sldMkLst>
      </pc:sldChg>
      <pc:sldChg chg="modSp mod">
        <pc:chgData name="Christina Morrow" userId="43989237-7c22-4017-8756-22442f7f3983" providerId="ADAL" clId="{1D660112-B133-4B74-A60E-C66F50540F8D}" dt="2020-11-11T01:57:38.419" v="1108" actId="20577"/>
        <pc:sldMkLst>
          <pc:docMk/>
          <pc:sldMk cId="809216964" sldId="394"/>
        </pc:sldMkLst>
        <pc:spChg chg="mod">
          <ac:chgData name="Christina Morrow" userId="43989237-7c22-4017-8756-22442f7f3983" providerId="ADAL" clId="{1D660112-B133-4B74-A60E-C66F50540F8D}" dt="2020-11-11T01:57:38.419" v="1108" actId="20577"/>
          <ac:spMkLst>
            <pc:docMk/>
            <pc:sldMk cId="809216964" sldId="394"/>
            <ac:spMk id="20" creationId="{737AD6FE-076D-47EB-8851-546CD7479B58}"/>
          </ac:spMkLst>
        </pc:spChg>
      </pc:sldChg>
      <pc:sldChg chg="modSp mod">
        <pc:chgData name="Christina Morrow" userId="43989237-7c22-4017-8756-22442f7f3983" providerId="ADAL" clId="{1D660112-B133-4B74-A60E-C66F50540F8D}" dt="2020-11-11T01:57:44.597" v="1109"/>
        <pc:sldMkLst>
          <pc:docMk/>
          <pc:sldMk cId="3938827936" sldId="396"/>
        </pc:sldMkLst>
        <pc:spChg chg="mod">
          <ac:chgData name="Christina Morrow" userId="43989237-7c22-4017-8756-22442f7f3983" providerId="ADAL" clId="{1D660112-B133-4B74-A60E-C66F50540F8D}" dt="2020-11-11T01:57:44.597" v="1109"/>
          <ac:spMkLst>
            <pc:docMk/>
            <pc:sldMk cId="3938827936" sldId="396"/>
            <ac:spMk id="20" creationId="{737AD6FE-076D-47EB-8851-546CD7479B58}"/>
          </ac:spMkLst>
        </pc:spChg>
      </pc:sldChg>
      <pc:sldChg chg="addSp delSp modSp del mod">
        <pc:chgData name="Christina Morrow" userId="43989237-7c22-4017-8756-22442f7f3983" providerId="ADAL" clId="{1D660112-B133-4B74-A60E-C66F50540F8D}" dt="2020-11-12T14:25:11.729" v="8417" actId="47"/>
        <pc:sldMkLst>
          <pc:docMk/>
          <pc:sldMk cId="2746201735" sldId="404"/>
        </pc:sldMkLst>
        <pc:spChg chg="mod">
          <ac:chgData name="Christina Morrow" userId="43989237-7c22-4017-8756-22442f7f3983" providerId="ADAL" clId="{1D660112-B133-4B74-A60E-C66F50540F8D}" dt="2020-11-11T14:30:25.810" v="6004"/>
          <ac:spMkLst>
            <pc:docMk/>
            <pc:sldMk cId="2746201735" sldId="404"/>
            <ac:spMk id="10" creationId="{6CC581DE-D87E-46E2-8792-B86E2A1E5AB3}"/>
          </ac:spMkLst>
        </pc:spChg>
        <pc:spChg chg="add del">
          <ac:chgData name="Christina Morrow" userId="43989237-7c22-4017-8756-22442f7f3983" providerId="ADAL" clId="{1D660112-B133-4B74-A60E-C66F50540F8D}" dt="2020-11-10T23:40:00.886" v="216" actId="478"/>
          <ac:spMkLst>
            <pc:docMk/>
            <pc:sldMk cId="2746201735" sldId="404"/>
            <ac:spMk id="14" creationId="{A1488277-55D6-4303-B7B0-4EEEDC3D904B}"/>
          </ac:spMkLst>
        </pc:spChg>
        <pc:spChg chg="add del">
          <ac:chgData name="Christina Morrow" userId="43989237-7c22-4017-8756-22442f7f3983" providerId="ADAL" clId="{1D660112-B133-4B74-A60E-C66F50540F8D}" dt="2020-11-10T23:40:01.549" v="217" actId="478"/>
          <ac:spMkLst>
            <pc:docMk/>
            <pc:sldMk cId="2746201735" sldId="404"/>
            <ac:spMk id="15" creationId="{FD9461E4-3869-4153-B20B-AE7FDEE3C120}"/>
          </ac:spMkLst>
        </pc:spChg>
        <pc:spChg chg="mod">
          <ac:chgData name="Christina Morrow" userId="43989237-7c22-4017-8756-22442f7f3983" providerId="ADAL" clId="{1D660112-B133-4B74-A60E-C66F50540F8D}" dt="2020-11-11T15:22:49.014" v="6459"/>
          <ac:spMkLst>
            <pc:docMk/>
            <pc:sldMk cId="2746201735" sldId="404"/>
            <ac:spMk id="20" creationId="{737AD6FE-076D-47EB-8851-546CD7479B58}"/>
          </ac:spMkLst>
        </pc:spChg>
        <pc:spChg chg="add mod">
          <ac:chgData name="Christina Morrow" userId="43989237-7c22-4017-8756-22442f7f3983" providerId="ADAL" clId="{1D660112-B133-4B74-A60E-C66F50540F8D}" dt="2020-11-10T23:40:02.678" v="218"/>
          <ac:spMkLst>
            <pc:docMk/>
            <pc:sldMk cId="2746201735" sldId="404"/>
            <ac:spMk id="163" creationId="{DF91C4FA-80CF-41C0-A2E1-DF8F6BD64EEA}"/>
          </ac:spMkLst>
        </pc:spChg>
        <pc:spChg chg="add mod">
          <ac:chgData name="Christina Morrow" userId="43989237-7c22-4017-8756-22442f7f3983" providerId="ADAL" clId="{1D660112-B133-4B74-A60E-C66F50540F8D}" dt="2020-11-10T23:40:02.678" v="218"/>
          <ac:spMkLst>
            <pc:docMk/>
            <pc:sldMk cId="2746201735" sldId="404"/>
            <ac:spMk id="164" creationId="{753E117F-8111-4458-94E0-2FF7424B5279}"/>
          </ac:spMkLst>
        </pc:spChg>
        <pc:spChg chg="mod">
          <ac:chgData name="Christina Morrow" userId="43989237-7c22-4017-8756-22442f7f3983" providerId="ADAL" clId="{1D660112-B133-4B74-A60E-C66F50540F8D}" dt="2020-11-10T23:40:02.678" v="218"/>
          <ac:spMkLst>
            <pc:docMk/>
            <pc:sldMk cId="2746201735" sldId="404"/>
            <ac:spMk id="166" creationId="{B749876C-F90A-4251-831D-1C4076C566D3}"/>
          </ac:spMkLst>
        </pc:spChg>
        <pc:spChg chg="mod">
          <ac:chgData name="Christina Morrow" userId="43989237-7c22-4017-8756-22442f7f3983" providerId="ADAL" clId="{1D660112-B133-4B74-A60E-C66F50540F8D}" dt="2020-11-10T23:40:02.678" v="218"/>
          <ac:spMkLst>
            <pc:docMk/>
            <pc:sldMk cId="2746201735" sldId="404"/>
            <ac:spMk id="167" creationId="{20E5AA86-293A-41ED-BD76-F25793ED4E41}"/>
          </ac:spMkLst>
        </pc:spChg>
        <pc:spChg chg="mod">
          <ac:chgData name="Christina Morrow" userId="43989237-7c22-4017-8756-22442f7f3983" providerId="ADAL" clId="{1D660112-B133-4B74-A60E-C66F50540F8D}" dt="2020-11-10T23:40:02.678" v="218"/>
          <ac:spMkLst>
            <pc:docMk/>
            <pc:sldMk cId="2746201735" sldId="404"/>
            <ac:spMk id="169" creationId="{DCE7400A-4868-4486-A97A-155EF09D22B0}"/>
          </ac:spMkLst>
        </pc:spChg>
        <pc:spChg chg="mod">
          <ac:chgData name="Christina Morrow" userId="43989237-7c22-4017-8756-22442f7f3983" providerId="ADAL" clId="{1D660112-B133-4B74-A60E-C66F50540F8D}" dt="2020-11-10T23:40:02.678" v="218"/>
          <ac:spMkLst>
            <pc:docMk/>
            <pc:sldMk cId="2746201735" sldId="404"/>
            <ac:spMk id="170" creationId="{3855E969-0BA5-4D8C-8241-4A06F74FD905}"/>
          </ac:spMkLst>
        </pc:spChg>
        <pc:spChg chg="mod">
          <ac:chgData name="Christina Morrow" userId="43989237-7c22-4017-8756-22442f7f3983" providerId="ADAL" clId="{1D660112-B133-4B74-A60E-C66F50540F8D}" dt="2020-11-10T23:40:02.678" v="218"/>
          <ac:spMkLst>
            <pc:docMk/>
            <pc:sldMk cId="2746201735" sldId="404"/>
            <ac:spMk id="171" creationId="{191942D8-6795-46B0-BFD3-5957D4F7E9BA}"/>
          </ac:spMkLst>
        </pc:spChg>
        <pc:spChg chg="mod">
          <ac:chgData name="Christina Morrow" userId="43989237-7c22-4017-8756-22442f7f3983" providerId="ADAL" clId="{1D660112-B133-4B74-A60E-C66F50540F8D}" dt="2020-11-10T23:40:02.678" v="218"/>
          <ac:spMkLst>
            <pc:docMk/>
            <pc:sldMk cId="2746201735" sldId="404"/>
            <ac:spMk id="172" creationId="{65AD39CC-E5BA-499C-A509-674D55961DC0}"/>
          </ac:spMkLst>
        </pc:spChg>
        <pc:spChg chg="mod">
          <ac:chgData name="Christina Morrow" userId="43989237-7c22-4017-8756-22442f7f3983" providerId="ADAL" clId="{1D660112-B133-4B74-A60E-C66F50540F8D}" dt="2020-11-10T23:40:02.678" v="218"/>
          <ac:spMkLst>
            <pc:docMk/>
            <pc:sldMk cId="2746201735" sldId="404"/>
            <ac:spMk id="173" creationId="{E00F488B-C4F5-4ED0-AA11-E02145C906E7}"/>
          </ac:spMkLst>
        </pc:spChg>
        <pc:spChg chg="mod">
          <ac:chgData name="Christina Morrow" userId="43989237-7c22-4017-8756-22442f7f3983" providerId="ADAL" clId="{1D660112-B133-4B74-A60E-C66F50540F8D}" dt="2020-11-10T23:40:02.678" v="218"/>
          <ac:spMkLst>
            <pc:docMk/>
            <pc:sldMk cId="2746201735" sldId="404"/>
            <ac:spMk id="174" creationId="{EA07A8A1-6279-4868-98A5-46A7B8FB5D74}"/>
          </ac:spMkLst>
        </pc:spChg>
        <pc:spChg chg="mod">
          <ac:chgData name="Christina Morrow" userId="43989237-7c22-4017-8756-22442f7f3983" providerId="ADAL" clId="{1D660112-B133-4B74-A60E-C66F50540F8D}" dt="2020-11-10T23:40:02.678" v="218"/>
          <ac:spMkLst>
            <pc:docMk/>
            <pc:sldMk cId="2746201735" sldId="404"/>
            <ac:spMk id="175" creationId="{C5B4C16B-2ABE-4BB4-89B9-DE86A2D5C5E6}"/>
          </ac:spMkLst>
        </pc:spChg>
        <pc:spChg chg="mod">
          <ac:chgData name="Christina Morrow" userId="43989237-7c22-4017-8756-22442f7f3983" providerId="ADAL" clId="{1D660112-B133-4B74-A60E-C66F50540F8D}" dt="2020-11-10T23:40:02.678" v="218"/>
          <ac:spMkLst>
            <pc:docMk/>
            <pc:sldMk cId="2746201735" sldId="404"/>
            <ac:spMk id="176" creationId="{0E9B887B-820E-4E85-8C4C-ED9859C094C8}"/>
          </ac:spMkLst>
        </pc:spChg>
        <pc:spChg chg="mod">
          <ac:chgData name="Christina Morrow" userId="43989237-7c22-4017-8756-22442f7f3983" providerId="ADAL" clId="{1D660112-B133-4B74-A60E-C66F50540F8D}" dt="2020-11-10T23:40:02.678" v="218"/>
          <ac:spMkLst>
            <pc:docMk/>
            <pc:sldMk cId="2746201735" sldId="404"/>
            <ac:spMk id="180" creationId="{9DC95C68-C83A-4BF9-8137-CE0F9E17E71D}"/>
          </ac:spMkLst>
        </pc:spChg>
        <pc:spChg chg="mod">
          <ac:chgData name="Christina Morrow" userId="43989237-7c22-4017-8756-22442f7f3983" providerId="ADAL" clId="{1D660112-B133-4B74-A60E-C66F50540F8D}" dt="2020-11-10T23:40:02.678" v="218"/>
          <ac:spMkLst>
            <pc:docMk/>
            <pc:sldMk cId="2746201735" sldId="404"/>
            <ac:spMk id="207" creationId="{9EDE80F7-ECBB-4860-8DC8-DFF0A6779472}"/>
          </ac:spMkLst>
        </pc:spChg>
        <pc:spChg chg="mod">
          <ac:chgData name="Christina Morrow" userId="43989237-7c22-4017-8756-22442f7f3983" providerId="ADAL" clId="{1D660112-B133-4B74-A60E-C66F50540F8D}" dt="2020-11-10T23:40:02.678" v="218"/>
          <ac:spMkLst>
            <pc:docMk/>
            <pc:sldMk cId="2746201735" sldId="404"/>
            <ac:spMk id="262" creationId="{A1A49B70-0BD3-4B7A-8778-217431406ECF}"/>
          </ac:spMkLst>
        </pc:spChg>
        <pc:spChg chg="mod">
          <ac:chgData name="Christina Morrow" userId="43989237-7c22-4017-8756-22442f7f3983" providerId="ADAL" clId="{1D660112-B133-4B74-A60E-C66F50540F8D}" dt="2020-11-10T23:40:02.678" v="218"/>
          <ac:spMkLst>
            <pc:docMk/>
            <pc:sldMk cId="2746201735" sldId="404"/>
            <ac:spMk id="263" creationId="{EA408D9C-D79F-44FC-B767-C755408F4C84}"/>
          </ac:spMkLst>
        </pc:spChg>
        <pc:spChg chg="mod">
          <ac:chgData name="Christina Morrow" userId="43989237-7c22-4017-8756-22442f7f3983" providerId="ADAL" clId="{1D660112-B133-4B74-A60E-C66F50540F8D}" dt="2020-11-10T23:40:02.678" v="218"/>
          <ac:spMkLst>
            <pc:docMk/>
            <pc:sldMk cId="2746201735" sldId="404"/>
            <ac:spMk id="264" creationId="{80B9491A-A377-46A5-A152-374016328608}"/>
          </ac:spMkLst>
        </pc:spChg>
        <pc:spChg chg="add mod">
          <ac:chgData name="Christina Morrow" userId="43989237-7c22-4017-8756-22442f7f3983" providerId="ADAL" clId="{1D660112-B133-4B74-A60E-C66F50540F8D}" dt="2020-11-10T23:40:02.678" v="218"/>
          <ac:spMkLst>
            <pc:docMk/>
            <pc:sldMk cId="2746201735" sldId="404"/>
            <ac:spMk id="266" creationId="{0FC07534-EF87-4433-AEA1-81CB984827DD}"/>
          </ac:spMkLst>
        </pc:spChg>
        <pc:spChg chg="add mod">
          <ac:chgData name="Christina Morrow" userId="43989237-7c22-4017-8756-22442f7f3983" providerId="ADAL" clId="{1D660112-B133-4B74-A60E-C66F50540F8D}" dt="2020-11-10T23:40:02.678" v="218"/>
          <ac:spMkLst>
            <pc:docMk/>
            <pc:sldMk cId="2746201735" sldId="404"/>
            <ac:spMk id="267" creationId="{8018376E-E12F-4D10-8136-2EEB9F6C5BBE}"/>
          </ac:spMkLst>
        </pc:spChg>
        <pc:spChg chg="add mod">
          <ac:chgData name="Christina Morrow" userId="43989237-7c22-4017-8756-22442f7f3983" providerId="ADAL" clId="{1D660112-B133-4B74-A60E-C66F50540F8D}" dt="2020-11-10T23:40:02.678" v="218"/>
          <ac:spMkLst>
            <pc:docMk/>
            <pc:sldMk cId="2746201735" sldId="404"/>
            <ac:spMk id="268" creationId="{E508BB21-F945-47C0-839B-CEF6F84E1699}"/>
          </ac:spMkLst>
        </pc:spChg>
        <pc:grpChg chg="add mod">
          <ac:chgData name="Christina Morrow" userId="43989237-7c22-4017-8756-22442f7f3983" providerId="ADAL" clId="{1D660112-B133-4B74-A60E-C66F50540F8D}" dt="2020-11-10T23:40:02.678" v="218"/>
          <ac:grpSpMkLst>
            <pc:docMk/>
            <pc:sldMk cId="2746201735" sldId="404"/>
            <ac:grpSpMk id="165" creationId="{BFA32E54-2DE4-4266-B571-9BDB471C0A95}"/>
          </ac:grpSpMkLst>
        </pc:grpChg>
        <pc:cxnChg chg="mod">
          <ac:chgData name="Christina Morrow" userId="43989237-7c22-4017-8756-22442f7f3983" providerId="ADAL" clId="{1D660112-B133-4B74-A60E-C66F50540F8D}" dt="2020-11-10T23:40:02.678" v="218"/>
          <ac:cxnSpMkLst>
            <pc:docMk/>
            <pc:sldMk cId="2746201735" sldId="404"/>
            <ac:cxnSpMk id="168" creationId="{0414631E-DD77-476E-8EF3-0D7EBC44466E}"/>
          </ac:cxnSpMkLst>
        </pc:cxnChg>
        <pc:cxnChg chg="mod">
          <ac:chgData name="Christina Morrow" userId="43989237-7c22-4017-8756-22442f7f3983" providerId="ADAL" clId="{1D660112-B133-4B74-A60E-C66F50540F8D}" dt="2020-11-10T23:40:02.678" v="218"/>
          <ac:cxnSpMkLst>
            <pc:docMk/>
            <pc:sldMk cId="2746201735" sldId="404"/>
            <ac:cxnSpMk id="177" creationId="{AD722A06-9758-4682-8B52-AD9573BE99F8}"/>
          </ac:cxnSpMkLst>
        </pc:cxnChg>
        <pc:cxnChg chg="mod">
          <ac:chgData name="Christina Morrow" userId="43989237-7c22-4017-8756-22442f7f3983" providerId="ADAL" clId="{1D660112-B133-4B74-A60E-C66F50540F8D}" dt="2020-11-10T23:40:02.678" v="218"/>
          <ac:cxnSpMkLst>
            <pc:docMk/>
            <pc:sldMk cId="2746201735" sldId="404"/>
            <ac:cxnSpMk id="178" creationId="{346939E9-BE41-4DE5-AB53-CFE214BA9680}"/>
          </ac:cxnSpMkLst>
        </pc:cxnChg>
        <pc:cxnChg chg="mod">
          <ac:chgData name="Christina Morrow" userId="43989237-7c22-4017-8756-22442f7f3983" providerId="ADAL" clId="{1D660112-B133-4B74-A60E-C66F50540F8D}" dt="2020-11-10T23:40:02.678" v="218"/>
          <ac:cxnSpMkLst>
            <pc:docMk/>
            <pc:sldMk cId="2746201735" sldId="404"/>
            <ac:cxnSpMk id="179" creationId="{F86A8176-F13E-4A07-B0D0-4EDB93291031}"/>
          </ac:cxnSpMkLst>
        </pc:cxnChg>
        <pc:cxnChg chg="mod">
          <ac:chgData name="Christina Morrow" userId="43989237-7c22-4017-8756-22442f7f3983" providerId="ADAL" clId="{1D660112-B133-4B74-A60E-C66F50540F8D}" dt="2020-11-10T23:40:02.678" v="218"/>
          <ac:cxnSpMkLst>
            <pc:docMk/>
            <pc:sldMk cId="2746201735" sldId="404"/>
            <ac:cxnSpMk id="206" creationId="{4707128C-46C9-4735-B2D6-DB2C4B4DFD4B}"/>
          </ac:cxnSpMkLst>
        </pc:cxnChg>
        <pc:cxnChg chg="mod">
          <ac:chgData name="Christina Morrow" userId="43989237-7c22-4017-8756-22442f7f3983" providerId="ADAL" clId="{1D660112-B133-4B74-A60E-C66F50540F8D}" dt="2020-11-10T23:40:02.678" v="218"/>
          <ac:cxnSpMkLst>
            <pc:docMk/>
            <pc:sldMk cId="2746201735" sldId="404"/>
            <ac:cxnSpMk id="208" creationId="{97807637-3628-4FA1-9FA3-18797FF72BEF}"/>
          </ac:cxnSpMkLst>
        </pc:cxnChg>
        <pc:cxnChg chg="mod">
          <ac:chgData name="Christina Morrow" userId="43989237-7c22-4017-8756-22442f7f3983" providerId="ADAL" clId="{1D660112-B133-4B74-A60E-C66F50540F8D}" dt="2020-11-10T23:40:02.678" v="218"/>
          <ac:cxnSpMkLst>
            <pc:docMk/>
            <pc:sldMk cId="2746201735" sldId="404"/>
            <ac:cxnSpMk id="209" creationId="{9894271E-D1C0-4A03-BFBF-FB24525E00F4}"/>
          </ac:cxnSpMkLst>
        </pc:cxnChg>
        <pc:cxnChg chg="mod">
          <ac:chgData name="Christina Morrow" userId="43989237-7c22-4017-8756-22442f7f3983" providerId="ADAL" clId="{1D660112-B133-4B74-A60E-C66F50540F8D}" dt="2020-11-10T23:40:02.678" v="218"/>
          <ac:cxnSpMkLst>
            <pc:docMk/>
            <pc:sldMk cId="2746201735" sldId="404"/>
            <ac:cxnSpMk id="210" creationId="{F3ABAC26-1A35-45C0-8919-4E158BD9A0D6}"/>
          </ac:cxnSpMkLst>
        </pc:cxnChg>
        <pc:cxnChg chg="mod">
          <ac:chgData name="Christina Morrow" userId="43989237-7c22-4017-8756-22442f7f3983" providerId="ADAL" clId="{1D660112-B133-4B74-A60E-C66F50540F8D}" dt="2020-11-10T23:40:02.678" v="218"/>
          <ac:cxnSpMkLst>
            <pc:docMk/>
            <pc:sldMk cId="2746201735" sldId="404"/>
            <ac:cxnSpMk id="265" creationId="{699560DC-CD16-4246-8A30-21F427F87567}"/>
          </ac:cxnSpMkLst>
        </pc:cxnChg>
      </pc:sldChg>
      <pc:sldChg chg="modSp mod">
        <pc:chgData name="Christina Morrow" userId="43989237-7c22-4017-8756-22442f7f3983" providerId="ADAL" clId="{1D660112-B133-4B74-A60E-C66F50540F8D}" dt="2020-11-11T15:23:07.281" v="6464"/>
        <pc:sldMkLst>
          <pc:docMk/>
          <pc:sldMk cId="1143155821" sldId="412"/>
        </pc:sldMkLst>
        <pc:spChg chg="mod">
          <ac:chgData name="Christina Morrow" userId="43989237-7c22-4017-8756-22442f7f3983" providerId="ADAL" clId="{1D660112-B133-4B74-A60E-C66F50540F8D}" dt="2020-11-11T15:23:07.281" v="6464"/>
          <ac:spMkLst>
            <pc:docMk/>
            <pc:sldMk cId="1143155821" sldId="412"/>
            <ac:spMk id="20" creationId="{737AD6FE-076D-47EB-8851-546CD7479B58}"/>
          </ac:spMkLst>
        </pc:spChg>
      </pc:sldChg>
      <pc:sldChg chg="modSp mod">
        <pc:chgData name="Christina Morrow" userId="43989237-7c22-4017-8756-22442f7f3983" providerId="ADAL" clId="{1D660112-B133-4B74-A60E-C66F50540F8D}" dt="2020-11-11T15:23:10.308" v="6465"/>
        <pc:sldMkLst>
          <pc:docMk/>
          <pc:sldMk cId="1021276528" sldId="413"/>
        </pc:sldMkLst>
        <pc:spChg chg="mod">
          <ac:chgData name="Christina Morrow" userId="43989237-7c22-4017-8756-22442f7f3983" providerId="ADAL" clId="{1D660112-B133-4B74-A60E-C66F50540F8D}" dt="2020-11-11T15:23:10.308" v="6465"/>
          <ac:spMkLst>
            <pc:docMk/>
            <pc:sldMk cId="1021276528" sldId="413"/>
            <ac:spMk id="20" creationId="{737AD6FE-076D-47EB-8851-546CD7479B58}"/>
          </ac:spMkLst>
        </pc:spChg>
      </pc:sldChg>
      <pc:sldChg chg="modSp mod">
        <pc:chgData name="Christina Morrow" userId="43989237-7c22-4017-8756-22442f7f3983" providerId="ADAL" clId="{1D660112-B133-4B74-A60E-C66F50540F8D}" dt="2020-11-11T15:23:15.604" v="6466"/>
        <pc:sldMkLst>
          <pc:docMk/>
          <pc:sldMk cId="2580910172" sldId="415"/>
        </pc:sldMkLst>
        <pc:spChg chg="mod">
          <ac:chgData name="Christina Morrow" userId="43989237-7c22-4017-8756-22442f7f3983" providerId="ADAL" clId="{1D660112-B133-4B74-A60E-C66F50540F8D}" dt="2020-11-11T15:23:15.604" v="6466"/>
          <ac:spMkLst>
            <pc:docMk/>
            <pc:sldMk cId="2580910172" sldId="415"/>
            <ac:spMk id="20" creationId="{737AD6FE-076D-47EB-8851-546CD7479B58}"/>
          </ac:spMkLst>
        </pc:spChg>
      </pc:sldChg>
      <pc:sldChg chg="modSp mod">
        <pc:chgData name="Christina Morrow" userId="43989237-7c22-4017-8756-22442f7f3983" providerId="ADAL" clId="{1D660112-B133-4B74-A60E-C66F50540F8D}" dt="2020-11-11T15:23:19.416" v="6467"/>
        <pc:sldMkLst>
          <pc:docMk/>
          <pc:sldMk cId="1974067821" sldId="416"/>
        </pc:sldMkLst>
        <pc:spChg chg="mod">
          <ac:chgData name="Christina Morrow" userId="43989237-7c22-4017-8756-22442f7f3983" providerId="ADAL" clId="{1D660112-B133-4B74-A60E-C66F50540F8D}" dt="2020-11-11T15:23:19.416" v="6467"/>
          <ac:spMkLst>
            <pc:docMk/>
            <pc:sldMk cId="1974067821" sldId="416"/>
            <ac:spMk id="20" creationId="{737AD6FE-076D-47EB-8851-546CD7479B58}"/>
          </ac:spMkLst>
        </pc:spChg>
      </pc:sldChg>
      <pc:sldChg chg="modSp mod">
        <pc:chgData name="Christina Morrow" userId="43989237-7c22-4017-8756-22442f7f3983" providerId="ADAL" clId="{1D660112-B133-4B74-A60E-C66F50540F8D}" dt="2020-11-11T15:23:22.229" v="6468"/>
        <pc:sldMkLst>
          <pc:docMk/>
          <pc:sldMk cId="313431336" sldId="417"/>
        </pc:sldMkLst>
        <pc:spChg chg="mod">
          <ac:chgData name="Christina Morrow" userId="43989237-7c22-4017-8756-22442f7f3983" providerId="ADAL" clId="{1D660112-B133-4B74-A60E-C66F50540F8D}" dt="2020-11-11T15:23:22.229" v="6468"/>
          <ac:spMkLst>
            <pc:docMk/>
            <pc:sldMk cId="313431336" sldId="417"/>
            <ac:spMk id="20" creationId="{737AD6FE-076D-47EB-8851-546CD7479B58}"/>
          </ac:spMkLst>
        </pc:spChg>
      </pc:sldChg>
      <pc:sldChg chg="modSp mod">
        <pc:chgData name="Christina Morrow" userId="43989237-7c22-4017-8756-22442f7f3983" providerId="ADAL" clId="{1D660112-B133-4B74-A60E-C66F50540F8D}" dt="2020-11-11T15:22:57.840" v="6462"/>
        <pc:sldMkLst>
          <pc:docMk/>
          <pc:sldMk cId="1494139612" sldId="419"/>
        </pc:sldMkLst>
        <pc:spChg chg="mod">
          <ac:chgData name="Christina Morrow" userId="43989237-7c22-4017-8756-22442f7f3983" providerId="ADAL" clId="{1D660112-B133-4B74-A60E-C66F50540F8D}" dt="2020-11-11T15:22:57.840" v="6462"/>
          <ac:spMkLst>
            <pc:docMk/>
            <pc:sldMk cId="1494139612" sldId="419"/>
            <ac:spMk id="20" creationId="{737AD6FE-076D-47EB-8851-546CD7479B58}"/>
          </ac:spMkLst>
        </pc:spChg>
      </pc:sldChg>
      <pc:sldChg chg="modSp mod ord modNotesTx">
        <pc:chgData name="Christina Morrow" userId="43989237-7c22-4017-8756-22442f7f3983" providerId="ADAL" clId="{1D660112-B133-4B74-A60E-C66F50540F8D}" dt="2020-11-18T15:04:39.856" v="10548"/>
        <pc:sldMkLst>
          <pc:docMk/>
          <pc:sldMk cId="3052913276" sldId="420"/>
        </pc:sldMkLst>
        <pc:spChg chg="mod">
          <ac:chgData name="Christina Morrow" userId="43989237-7c22-4017-8756-22442f7f3983" providerId="ADAL" clId="{1D660112-B133-4B74-A60E-C66F50540F8D}" dt="2020-11-11T15:25:40.225" v="6504"/>
          <ac:spMkLst>
            <pc:docMk/>
            <pc:sldMk cId="3052913276" sldId="420"/>
            <ac:spMk id="6" creationId="{BCF12868-C0BC-4697-9516-F9047C74617A}"/>
          </ac:spMkLst>
        </pc:spChg>
        <pc:cxnChg chg="mod ord">
          <ac:chgData name="Christina Morrow" userId="43989237-7c22-4017-8756-22442f7f3983" providerId="ADAL" clId="{1D660112-B133-4B74-A60E-C66F50540F8D}" dt="2020-11-12T14:05:38.826" v="8167" actId="14100"/>
          <ac:cxnSpMkLst>
            <pc:docMk/>
            <pc:sldMk cId="3052913276" sldId="420"/>
            <ac:cxnSpMk id="27" creationId="{E41B7EB1-DBDA-403C-B20D-667B2EE0466E}"/>
          </ac:cxnSpMkLst>
        </pc:cxnChg>
      </pc:sldChg>
      <pc:sldChg chg="modSp del mod modNotesTx">
        <pc:chgData name="Christina Morrow" userId="43989237-7c22-4017-8756-22442f7f3983" providerId="ADAL" clId="{1D660112-B133-4B74-A60E-C66F50540F8D}" dt="2020-11-12T13:20:50.936" v="8058" actId="47"/>
        <pc:sldMkLst>
          <pc:docMk/>
          <pc:sldMk cId="317731392" sldId="422"/>
        </pc:sldMkLst>
        <pc:spChg chg="mod">
          <ac:chgData name="Christina Morrow" userId="43989237-7c22-4017-8756-22442f7f3983" providerId="ADAL" clId="{1D660112-B133-4B74-A60E-C66F50540F8D}" dt="2020-11-11T15:25:46.323" v="6506"/>
          <ac:spMkLst>
            <pc:docMk/>
            <pc:sldMk cId="317731392" sldId="422"/>
            <ac:spMk id="2" creationId="{56F0D94C-4643-4802-A4C1-EFF47E527B52}"/>
          </ac:spMkLst>
        </pc:spChg>
        <pc:spChg chg="mod">
          <ac:chgData name="Christina Morrow" userId="43989237-7c22-4017-8756-22442f7f3983" providerId="ADAL" clId="{1D660112-B133-4B74-A60E-C66F50540F8D}" dt="2020-11-11T00:50:25.653" v="715" actId="207"/>
          <ac:spMkLst>
            <pc:docMk/>
            <pc:sldMk cId="317731392" sldId="422"/>
            <ac:spMk id="44" creationId="{E742E20F-6F37-4082-8EB8-D1F102208748}"/>
          </ac:spMkLst>
        </pc:spChg>
        <pc:spChg chg="mod">
          <ac:chgData name="Christina Morrow" userId="43989237-7c22-4017-8756-22442f7f3983" providerId="ADAL" clId="{1D660112-B133-4B74-A60E-C66F50540F8D}" dt="2020-11-11T00:50:30.096" v="717" actId="207"/>
          <ac:spMkLst>
            <pc:docMk/>
            <pc:sldMk cId="317731392" sldId="422"/>
            <ac:spMk id="63" creationId="{DC4E25E2-38B3-446F-803D-7487AE5E303B}"/>
          </ac:spMkLst>
        </pc:spChg>
        <pc:spChg chg="mod">
          <ac:chgData name="Christina Morrow" userId="43989237-7c22-4017-8756-22442f7f3983" providerId="ADAL" clId="{1D660112-B133-4B74-A60E-C66F50540F8D}" dt="2020-11-11T00:50:28.106" v="716" actId="207"/>
          <ac:spMkLst>
            <pc:docMk/>
            <pc:sldMk cId="317731392" sldId="422"/>
            <ac:spMk id="65" creationId="{365F8CF1-A1E4-4032-A415-4A7CC7A5DBA9}"/>
          </ac:spMkLst>
        </pc:spChg>
      </pc:sldChg>
      <pc:sldChg chg="modSp mod ord modNotesTx">
        <pc:chgData name="Christina Morrow" userId="43989237-7c22-4017-8756-22442f7f3983" providerId="ADAL" clId="{1D660112-B133-4B74-A60E-C66F50540F8D}" dt="2020-11-18T15:04:39.856" v="10548"/>
        <pc:sldMkLst>
          <pc:docMk/>
          <pc:sldMk cId="2558302979" sldId="423"/>
        </pc:sldMkLst>
        <pc:spChg chg="mod">
          <ac:chgData name="Christina Morrow" userId="43989237-7c22-4017-8756-22442f7f3983" providerId="ADAL" clId="{1D660112-B133-4B74-A60E-C66F50540F8D}" dt="2020-11-11T15:25:59.370" v="6510"/>
          <ac:spMkLst>
            <pc:docMk/>
            <pc:sldMk cId="2558302979" sldId="423"/>
            <ac:spMk id="7" creationId="{A9046217-90A3-4139-A0FD-3C7C0F9B10DD}"/>
          </ac:spMkLst>
        </pc:spChg>
        <pc:spChg chg="mod">
          <ac:chgData name="Christina Morrow" userId="43989237-7c22-4017-8756-22442f7f3983" providerId="ADAL" clId="{1D660112-B133-4B74-A60E-C66F50540F8D}" dt="2020-11-11T15:11:57.359" v="6401" actId="20577"/>
          <ac:spMkLst>
            <pc:docMk/>
            <pc:sldMk cId="2558302979" sldId="423"/>
            <ac:spMk id="17" creationId="{5C649DA7-C66D-48A2-9554-997D6D756513}"/>
          </ac:spMkLst>
        </pc:spChg>
      </pc:sldChg>
      <pc:sldChg chg="modSp mod ord modNotesTx">
        <pc:chgData name="Christina Morrow" userId="43989237-7c22-4017-8756-22442f7f3983" providerId="ADAL" clId="{1D660112-B133-4B74-A60E-C66F50540F8D}" dt="2020-11-18T15:04:39.856" v="10548"/>
        <pc:sldMkLst>
          <pc:docMk/>
          <pc:sldMk cId="3750272090" sldId="424"/>
        </pc:sldMkLst>
        <pc:spChg chg="mod">
          <ac:chgData name="Christina Morrow" userId="43989237-7c22-4017-8756-22442f7f3983" providerId="ADAL" clId="{1D660112-B133-4B74-A60E-C66F50540F8D}" dt="2020-11-11T15:26:08.448" v="6513"/>
          <ac:spMkLst>
            <pc:docMk/>
            <pc:sldMk cId="3750272090" sldId="424"/>
            <ac:spMk id="7" creationId="{9F03877A-EBF2-4AD5-9CAA-6993ED91AB1A}"/>
          </ac:spMkLst>
        </pc:spChg>
      </pc:sldChg>
      <pc:sldChg chg="modSp mod ord modNotesTx">
        <pc:chgData name="Christina Morrow" userId="43989237-7c22-4017-8756-22442f7f3983" providerId="ADAL" clId="{1D660112-B133-4B74-A60E-C66F50540F8D}" dt="2020-11-18T15:04:39.856" v="10548"/>
        <pc:sldMkLst>
          <pc:docMk/>
          <pc:sldMk cId="760066360" sldId="427"/>
        </pc:sldMkLst>
        <pc:spChg chg="mod">
          <ac:chgData name="Christina Morrow" userId="43989237-7c22-4017-8756-22442f7f3983" providerId="ADAL" clId="{1D660112-B133-4B74-A60E-C66F50540F8D}" dt="2020-11-11T15:25:42.896" v="6505"/>
          <ac:spMkLst>
            <pc:docMk/>
            <pc:sldMk cId="760066360" sldId="427"/>
            <ac:spMk id="7" creationId="{1040ABB0-7D4B-4953-A647-CE97EBC3ADF3}"/>
          </ac:spMkLst>
        </pc:spChg>
        <pc:spChg chg="mod">
          <ac:chgData name="Christina Morrow" userId="43989237-7c22-4017-8756-22442f7f3983" providerId="ADAL" clId="{1D660112-B133-4B74-A60E-C66F50540F8D}" dt="2020-11-11T00:49:44.385" v="709" actId="207"/>
          <ac:spMkLst>
            <pc:docMk/>
            <pc:sldMk cId="760066360" sldId="427"/>
            <ac:spMk id="14" creationId="{691881A1-A51A-4FF6-91E4-4D20E636D206}"/>
          </ac:spMkLst>
        </pc:spChg>
        <pc:spChg chg="mod">
          <ac:chgData name="Christina Morrow" userId="43989237-7c22-4017-8756-22442f7f3983" providerId="ADAL" clId="{1D660112-B133-4B74-A60E-C66F50540F8D}" dt="2020-11-11T00:49:49.205" v="711" actId="207"/>
          <ac:spMkLst>
            <pc:docMk/>
            <pc:sldMk cId="760066360" sldId="427"/>
            <ac:spMk id="15" creationId="{128DD933-3C84-41BE-A64D-EBCF04CD8242}"/>
          </ac:spMkLst>
        </pc:spChg>
        <pc:spChg chg="mod">
          <ac:chgData name="Christina Morrow" userId="43989237-7c22-4017-8756-22442f7f3983" providerId="ADAL" clId="{1D660112-B133-4B74-A60E-C66F50540F8D}" dt="2020-11-11T00:49:55.685" v="714" actId="207"/>
          <ac:spMkLst>
            <pc:docMk/>
            <pc:sldMk cId="760066360" sldId="427"/>
            <ac:spMk id="16" creationId="{B854B6B3-A7D2-42BD-8190-87E10E7E55CD}"/>
          </ac:spMkLst>
        </pc:spChg>
        <pc:spChg chg="mod">
          <ac:chgData name="Christina Morrow" userId="43989237-7c22-4017-8756-22442f7f3983" providerId="ADAL" clId="{1D660112-B133-4B74-A60E-C66F50540F8D}" dt="2020-11-11T00:49:51.416" v="712" actId="207"/>
          <ac:spMkLst>
            <pc:docMk/>
            <pc:sldMk cId="760066360" sldId="427"/>
            <ac:spMk id="17" creationId="{BE1C42D6-385C-4651-AF7F-E47D50DA80E0}"/>
          </ac:spMkLst>
        </pc:spChg>
        <pc:spChg chg="mod">
          <ac:chgData name="Christina Morrow" userId="43989237-7c22-4017-8756-22442f7f3983" providerId="ADAL" clId="{1D660112-B133-4B74-A60E-C66F50540F8D}" dt="2020-11-11T00:49:46.896" v="710" actId="207"/>
          <ac:spMkLst>
            <pc:docMk/>
            <pc:sldMk cId="760066360" sldId="427"/>
            <ac:spMk id="90" creationId="{10D03909-C148-4296-ADC7-575851B08EDB}"/>
          </ac:spMkLst>
        </pc:spChg>
        <pc:spChg chg="mod">
          <ac:chgData name="Christina Morrow" userId="43989237-7c22-4017-8756-22442f7f3983" providerId="ADAL" clId="{1D660112-B133-4B74-A60E-C66F50540F8D}" dt="2020-11-11T00:49:53.457" v="713" actId="207"/>
          <ac:spMkLst>
            <pc:docMk/>
            <pc:sldMk cId="760066360" sldId="427"/>
            <ac:spMk id="91" creationId="{ACE00B90-E412-4515-BC32-388C60C0686D}"/>
          </ac:spMkLst>
        </pc:spChg>
      </pc:sldChg>
      <pc:sldChg chg="addSp delSp modSp mod">
        <pc:chgData name="Christina Morrow" userId="43989237-7c22-4017-8756-22442f7f3983" providerId="ADAL" clId="{1D660112-B133-4B74-A60E-C66F50540F8D}" dt="2020-11-19T17:30:53.345" v="11470" actId="1076"/>
        <pc:sldMkLst>
          <pc:docMk/>
          <pc:sldMk cId="1700568738" sldId="430"/>
        </pc:sldMkLst>
        <pc:spChg chg="mod">
          <ac:chgData name="Christina Morrow" userId="43989237-7c22-4017-8756-22442f7f3983" providerId="ADAL" clId="{1D660112-B133-4B74-A60E-C66F50540F8D}" dt="2020-11-11T15:23:28.298" v="6470"/>
          <ac:spMkLst>
            <pc:docMk/>
            <pc:sldMk cId="1700568738" sldId="430"/>
            <ac:spMk id="20" creationId="{737AD6FE-076D-47EB-8851-546CD7479B58}"/>
          </ac:spMkLst>
        </pc:spChg>
        <pc:spChg chg="mod">
          <ac:chgData name="Christina Morrow" userId="43989237-7c22-4017-8756-22442f7f3983" providerId="ADAL" clId="{1D660112-B133-4B74-A60E-C66F50540F8D}" dt="2020-11-11T14:31:11.958" v="6015"/>
          <ac:spMkLst>
            <pc:docMk/>
            <pc:sldMk cId="1700568738" sldId="430"/>
            <ac:spMk id="168" creationId="{705D1084-B4A4-40A0-9AD7-2173501870D3}"/>
          </ac:spMkLst>
        </pc:spChg>
        <pc:spChg chg="mod">
          <ac:chgData name="Christina Morrow" userId="43989237-7c22-4017-8756-22442f7f3983" providerId="ADAL" clId="{1D660112-B133-4B74-A60E-C66F50540F8D}" dt="2020-11-11T15:01:49.393" v="6173"/>
          <ac:spMkLst>
            <pc:docMk/>
            <pc:sldMk cId="1700568738" sldId="430"/>
            <ac:spMk id="207" creationId="{6730B4E2-F0FC-49D0-8D7B-3CE95F949605}"/>
          </ac:spMkLst>
        </pc:spChg>
        <pc:spChg chg="mod">
          <ac:chgData name="Christina Morrow" userId="43989237-7c22-4017-8756-22442f7f3983" providerId="ADAL" clId="{1D660112-B133-4B74-A60E-C66F50540F8D}" dt="2020-11-19T17:30:53.345" v="11470" actId="1076"/>
          <ac:spMkLst>
            <pc:docMk/>
            <pc:sldMk cId="1700568738" sldId="430"/>
            <ac:spMk id="209" creationId="{D50BAE5A-1B30-4E36-8848-E61DBE999E86}"/>
          </ac:spMkLst>
        </pc:spChg>
        <pc:spChg chg="mod">
          <ac:chgData name="Christina Morrow" userId="43989237-7c22-4017-8756-22442f7f3983" providerId="ADAL" clId="{1D660112-B133-4B74-A60E-C66F50540F8D}" dt="2020-11-11T15:01:49.393" v="6173"/>
          <ac:spMkLst>
            <pc:docMk/>
            <pc:sldMk cId="1700568738" sldId="430"/>
            <ac:spMk id="215" creationId="{C872A165-041C-4CD2-84B0-007773803B16}"/>
          </ac:spMkLst>
        </pc:spChg>
        <pc:spChg chg="mod">
          <ac:chgData name="Christina Morrow" userId="43989237-7c22-4017-8756-22442f7f3983" providerId="ADAL" clId="{1D660112-B133-4B74-A60E-C66F50540F8D}" dt="2020-11-11T15:01:49.393" v="6173"/>
          <ac:spMkLst>
            <pc:docMk/>
            <pc:sldMk cId="1700568738" sldId="430"/>
            <ac:spMk id="216" creationId="{D446F434-52F2-41BC-AE55-A7049EEEA2B5}"/>
          </ac:spMkLst>
        </pc:spChg>
        <pc:spChg chg="mod">
          <ac:chgData name="Christina Morrow" userId="43989237-7c22-4017-8756-22442f7f3983" providerId="ADAL" clId="{1D660112-B133-4B74-A60E-C66F50540F8D}" dt="2020-11-11T15:01:49.393" v="6173"/>
          <ac:spMkLst>
            <pc:docMk/>
            <pc:sldMk cId="1700568738" sldId="430"/>
            <ac:spMk id="217" creationId="{A57D786B-5EBC-43AA-8CBB-CF5757110EC8}"/>
          </ac:spMkLst>
        </pc:spChg>
        <pc:spChg chg="mod">
          <ac:chgData name="Christina Morrow" userId="43989237-7c22-4017-8756-22442f7f3983" providerId="ADAL" clId="{1D660112-B133-4B74-A60E-C66F50540F8D}" dt="2020-11-11T15:01:49.393" v="6173"/>
          <ac:spMkLst>
            <pc:docMk/>
            <pc:sldMk cId="1700568738" sldId="430"/>
            <ac:spMk id="218" creationId="{993A3E0C-21AB-4A16-8BEC-162F58F7AAC6}"/>
          </ac:spMkLst>
        </pc:spChg>
        <pc:spChg chg="mod">
          <ac:chgData name="Christina Morrow" userId="43989237-7c22-4017-8756-22442f7f3983" providerId="ADAL" clId="{1D660112-B133-4B74-A60E-C66F50540F8D}" dt="2020-11-11T15:01:49.393" v="6173"/>
          <ac:spMkLst>
            <pc:docMk/>
            <pc:sldMk cId="1700568738" sldId="430"/>
            <ac:spMk id="219" creationId="{0F4BE3AD-D9C2-42D4-BB2C-98463F9F0F9C}"/>
          </ac:spMkLst>
        </pc:spChg>
        <pc:spChg chg="mod">
          <ac:chgData name="Christina Morrow" userId="43989237-7c22-4017-8756-22442f7f3983" providerId="ADAL" clId="{1D660112-B133-4B74-A60E-C66F50540F8D}" dt="2020-11-11T15:01:49.393" v="6173"/>
          <ac:spMkLst>
            <pc:docMk/>
            <pc:sldMk cId="1700568738" sldId="430"/>
            <ac:spMk id="220" creationId="{71DC5AA4-3B3E-431C-AC91-1A22B77748EA}"/>
          </ac:spMkLst>
        </pc:spChg>
        <pc:spChg chg="mod">
          <ac:chgData name="Christina Morrow" userId="43989237-7c22-4017-8756-22442f7f3983" providerId="ADAL" clId="{1D660112-B133-4B74-A60E-C66F50540F8D}" dt="2020-11-11T15:01:49.393" v="6173"/>
          <ac:spMkLst>
            <pc:docMk/>
            <pc:sldMk cId="1700568738" sldId="430"/>
            <ac:spMk id="221" creationId="{7DD1593C-879B-44FF-9FFC-1D897972813E}"/>
          </ac:spMkLst>
        </pc:spChg>
        <pc:spChg chg="mod">
          <ac:chgData name="Christina Morrow" userId="43989237-7c22-4017-8756-22442f7f3983" providerId="ADAL" clId="{1D660112-B133-4B74-A60E-C66F50540F8D}" dt="2020-11-11T15:01:49.393" v="6173"/>
          <ac:spMkLst>
            <pc:docMk/>
            <pc:sldMk cId="1700568738" sldId="430"/>
            <ac:spMk id="222" creationId="{B1E385BC-7DF7-4A6F-A3DF-D777B0FF690E}"/>
          </ac:spMkLst>
        </pc:spChg>
        <pc:spChg chg="mod">
          <ac:chgData name="Christina Morrow" userId="43989237-7c22-4017-8756-22442f7f3983" providerId="ADAL" clId="{1D660112-B133-4B74-A60E-C66F50540F8D}" dt="2020-11-11T15:01:49.393" v="6173"/>
          <ac:spMkLst>
            <pc:docMk/>
            <pc:sldMk cId="1700568738" sldId="430"/>
            <ac:spMk id="223" creationId="{898617A1-465B-474E-AA9B-088F3CFC184B}"/>
          </ac:spMkLst>
        </pc:spChg>
        <pc:spChg chg="mod">
          <ac:chgData name="Christina Morrow" userId="43989237-7c22-4017-8756-22442f7f3983" providerId="ADAL" clId="{1D660112-B133-4B74-A60E-C66F50540F8D}" dt="2020-11-11T15:01:49.393" v="6173"/>
          <ac:spMkLst>
            <pc:docMk/>
            <pc:sldMk cId="1700568738" sldId="430"/>
            <ac:spMk id="225" creationId="{3D28F686-FB82-4237-A3AF-67A9CE40E86F}"/>
          </ac:spMkLst>
        </pc:spChg>
        <pc:spChg chg="mod">
          <ac:chgData name="Christina Morrow" userId="43989237-7c22-4017-8756-22442f7f3983" providerId="ADAL" clId="{1D660112-B133-4B74-A60E-C66F50540F8D}" dt="2020-11-11T15:01:49.393" v="6173"/>
          <ac:spMkLst>
            <pc:docMk/>
            <pc:sldMk cId="1700568738" sldId="430"/>
            <ac:spMk id="226" creationId="{4AFD9F24-2CA8-4B06-B4DD-7AFDFE588E3C}"/>
          </ac:spMkLst>
        </pc:spChg>
        <pc:spChg chg="mod">
          <ac:chgData name="Christina Morrow" userId="43989237-7c22-4017-8756-22442f7f3983" providerId="ADAL" clId="{1D660112-B133-4B74-A60E-C66F50540F8D}" dt="2020-11-11T15:01:49.393" v="6173"/>
          <ac:spMkLst>
            <pc:docMk/>
            <pc:sldMk cId="1700568738" sldId="430"/>
            <ac:spMk id="232" creationId="{EDC51489-E349-49E2-BA3E-7DEB2A040750}"/>
          </ac:spMkLst>
        </pc:spChg>
        <pc:spChg chg="mod">
          <ac:chgData name="Christina Morrow" userId="43989237-7c22-4017-8756-22442f7f3983" providerId="ADAL" clId="{1D660112-B133-4B74-A60E-C66F50540F8D}" dt="2020-11-11T15:01:49.393" v="6173"/>
          <ac:spMkLst>
            <pc:docMk/>
            <pc:sldMk cId="1700568738" sldId="430"/>
            <ac:spMk id="233" creationId="{94C92901-FFF3-4757-8A02-A0A43C3CF842}"/>
          </ac:spMkLst>
        </pc:spChg>
        <pc:spChg chg="mod">
          <ac:chgData name="Christina Morrow" userId="43989237-7c22-4017-8756-22442f7f3983" providerId="ADAL" clId="{1D660112-B133-4B74-A60E-C66F50540F8D}" dt="2020-11-11T15:01:49.393" v="6173"/>
          <ac:spMkLst>
            <pc:docMk/>
            <pc:sldMk cId="1700568738" sldId="430"/>
            <ac:spMk id="234" creationId="{07DA2052-B2F2-4BC0-B88A-A7F4F3B377D4}"/>
          </ac:spMkLst>
        </pc:spChg>
        <pc:spChg chg="mod">
          <ac:chgData name="Christina Morrow" userId="43989237-7c22-4017-8756-22442f7f3983" providerId="ADAL" clId="{1D660112-B133-4B74-A60E-C66F50540F8D}" dt="2020-11-11T15:01:49.393" v="6173"/>
          <ac:spMkLst>
            <pc:docMk/>
            <pc:sldMk cId="1700568738" sldId="430"/>
            <ac:spMk id="235" creationId="{73433D21-998F-48A8-9FB4-68438C706DCC}"/>
          </ac:spMkLst>
        </pc:spChg>
        <pc:spChg chg="mod">
          <ac:chgData name="Christina Morrow" userId="43989237-7c22-4017-8756-22442f7f3983" providerId="ADAL" clId="{1D660112-B133-4B74-A60E-C66F50540F8D}" dt="2020-11-11T15:01:49.393" v="6173"/>
          <ac:spMkLst>
            <pc:docMk/>
            <pc:sldMk cId="1700568738" sldId="430"/>
            <ac:spMk id="236" creationId="{DAB3881F-3771-4C2B-A3F1-F5261887A930}"/>
          </ac:spMkLst>
        </pc:spChg>
        <pc:spChg chg="mod">
          <ac:chgData name="Christina Morrow" userId="43989237-7c22-4017-8756-22442f7f3983" providerId="ADAL" clId="{1D660112-B133-4B74-A60E-C66F50540F8D}" dt="2020-11-11T15:01:49.393" v="6173"/>
          <ac:spMkLst>
            <pc:docMk/>
            <pc:sldMk cId="1700568738" sldId="430"/>
            <ac:spMk id="238" creationId="{BFAF7E99-F3E3-4879-BA6E-CAC498874827}"/>
          </ac:spMkLst>
        </pc:spChg>
        <pc:spChg chg="mod">
          <ac:chgData name="Christina Morrow" userId="43989237-7c22-4017-8756-22442f7f3983" providerId="ADAL" clId="{1D660112-B133-4B74-A60E-C66F50540F8D}" dt="2020-11-11T15:01:49.393" v="6173"/>
          <ac:spMkLst>
            <pc:docMk/>
            <pc:sldMk cId="1700568738" sldId="430"/>
            <ac:spMk id="239" creationId="{BA1DF7B9-B72B-4C85-8B98-8FDBFC005BD2}"/>
          </ac:spMkLst>
        </pc:spChg>
        <pc:spChg chg="mod">
          <ac:chgData name="Christina Morrow" userId="43989237-7c22-4017-8756-22442f7f3983" providerId="ADAL" clId="{1D660112-B133-4B74-A60E-C66F50540F8D}" dt="2020-11-11T15:01:49.393" v="6173"/>
          <ac:spMkLst>
            <pc:docMk/>
            <pc:sldMk cId="1700568738" sldId="430"/>
            <ac:spMk id="240" creationId="{74A1975E-135A-486B-9101-8C3916C66A0E}"/>
          </ac:spMkLst>
        </pc:spChg>
        <pc:spChg chg="mod">
          <ac:chgData name="Christina Morrow" userId="43989237-7c22-4017-8756-22442f7f3983" providerId="ADAL" clId="{1D660112-B133-4B74-A60E-C66F50540F8D}" dt="2020-11-11T15:01:49.393" v="6173"/>
          <ac:spMkLst>
            <pc:docMk/>
            <pc:sldMk cId="1700568738" sldId="430"/>
            <ac:spMk id="241" creationId="{24CDF3EC-1C90-48D0-9DB6-6D631BFCBD2E}"/>
          </ac:spMkLst>
        </pc:spChg>
        <pc:spChg chg="mod">
          <ac:chgData name="Christina Morrow" userId="43989237-7c22-4017-8756-22442f7f3983" providerId="ADAL" clId="{1D660112-B133-4B74-A60E-C66F50540F8D}" dt="2020-11-11T15:01:49.393" v="6173"/>
          <ac:spMkLst>
            <pc:docMk/>
            <pc:sldMk cId="1700568738" sldId="430"/>
            <ac:spMk id="242" creationId="{873C841E-6EF2-403E-B926-6D14E1AADCD7}"/>
          </ac:spMkLst>
        </pc:spChg>
        <pc:spChg chg="mod">
          <ac:chgData name="Christina Morrow" userId="43989237-7c22-4017-8756-22442f7f3983" providerId="ADAL" clId="{1D660112-B133-4B74-A60E-C66F50540F8D}" dt="2020-11-11T15:01:49.393" v="6173"/>
          <ac:spMkLst>
            <pc:docMk/>
            <pc:sldMk cId="1700568738" sldId="430"/>
            <ac:spMk id="244" creationId="{0A1BD998-59D4-4773-BC7E-283E47511A53}"/>
          </ac:spMkLst>
        </pc:spChg>
        <pc:spChg chg="mod">
          <ac:chgData name="Christina Morrow" userId="43989237-7c22-4017-8756-22442f7f3983" providerId="ADAL" clId="{1D660112-B133-4B74-A60E-C66F50540F8D}" dt="2020-11-11T15:01:49.393" v="6173"/>
          <ac:spMkLst>
            <pc:docMk/>
            <pc:sldMk cId="1700568738" sldId="430"/>
            <ac:spMk id="245" creationId="{028C8F9A-8832-42E8-86CD-0EDC5EBB34FD}"/>
          </ac:spMkLst>
        </pc:spChg>
        <pc:spChg chg="mod">
          <ac:chgData name="Christina Morrow" userId="43989237-7c22-4017-8756-22442f7f3983" providerId="ADAL" clId="{1D660112-B133-4B74-A60E-C66F50540F8D}" dt="2020-11-11T15:01:49.393" v="6173"/>
          <ac:spMkLst>
            <pc:docMk/>
            <pc:sldMk cId="1700568738" sldId="430"/>
            <ac:spMk id="246" creationId="{610AF957-B3DB-43E2-AD91-CCD4F8EA6666}"/>
          </ac:spMkLst>
        </pc:spChg>
        <pc:spChg chg="mod">
          <ac:chgData name="Christina Morrow" userId="43989237-7c22-4017-8756-22442f7f3983" providerId="ADAL" clId="{1D660112-B133-4B74-A60E-C66F50540F8D}" dt="2020-11-11T15:01:49.393" v="6173"/>
          <ac:spMkLst>
            <pc:docMk/>
            <pc:sldMk cId="1700568738" sldId="430"/>
            <ac:spMk id="247" creationId="{DDE16811-A063-4F37-BEC0-683FA363E48B}"/>
          </ac:spMkLst>
        </pc:spChg>
        <pc:spChg chg="mod">
          <ac:chgData name="Christina Morrow" userId="43989237-7c22-4017-8756-22442f7f3983" providerId="ADAL" clId="{1D660112-B133-4B74-A60E-C66F50540F8D}" dt="2020-11-11T15:01:49.393" v="6173"/>
          <ac:spMkLst>
            <pc:docMk/>
            <pc:sldMk cId="1700568738" sldId="430"/>
            <ac:spMk id="248" creationId="{BF6A0F60-462B-4F67-B001-70D7A47F2169}"/>
          </ac:spMkLst>
        </pc:spChg>
        <pc:spChg chg="mod">
          <ac:chgData name="Christina Morrow" userId="43989237-7c22-4017-8756-22442f7f3983" providerId="ADAL" clId="{1D660112-B133-4B74-A60E-C66F50540F8D}" dt="2020-11-11T15:01:49.393" v="6173"/>
          <ac:spMkLst>
            <pc:docMk/>
            <pc:sldMk cId="1700568738" sldId="430"/>
            <ac:spMk id="250" creationId="{8487C422-33AA-458B-B9DD-942CE939A7F5}"/>
          </ac:spMkLst>
        </pc:spChg>
        <pc:spChg chg="mod">
          <ac:chgData name="Christina Morrow" userId="43989237-7c22-4017-8756-22442f7f3983" providerId="ADAL" clId="{1D660112-B133-4B74-A60E-C66F50540F8D}" dt="2020-11-11T15:01:49.393" v="6173"/>
          <ac:spMkLst>
            <pc:docMk/>
            <pc:sldMk cId="1700568738" sldId="430"/>
            <ac:spMk id="251" creationId="{85E27E16-2327-4509-806A-86FEAC34EEC8}"/>
          </ac:spMkLst>
        </pc:spChg>
        <pc:grpChg chg="del mod">
          <ac:chgData name="Christina Morrow" userId="43989237-7c22-4017-8756-22442f7f3983" providerId="ADAL" clId="{1D660112-B133-4B74-A60E-C66F50540F8D}" dt="2020-11-11T15:01:49.141" v="6172" actId="478"/>
          <ac:grpSpMkLst>
            <pc:docMk/>
            <pc:sldMk cId="1700568738" sldId="430"/>
            <ac:grpSpMk id="165" creationId="{C615F1A7-D736-4047-9448-0D1DA12EF500}"/>
          </ac:grpSpMkLst>
        </pc:grpChg>
        <pc:grpChg chg="add mod">
          <ac:chgData name="Christina Morrow" userId="43989237-7c22-4017-8756-22442f7f3983" providerId="ADAL" clId="{1D660112-B133-4B74-A60E-C66F50540F8D}" dt="2020-11-11T15:01:49.393" v="6173"/>
          <ac:grpSpMkLst>
            <pc:docMk/>
            <pc:sldMk cId="1700568738" sldId="430"/>
            <ac:grpSpMk id="206" creationId="{DAE5D27D-7236-4513-ABA9-12DDF819C3A2}"/>
          </ac:grpSpMkLst>
        </pc:grpChg>
        <pc:grpChg chg="mod">
          <ac:chgData name="Christina Morrow" userId="43989237-7c22-4017-8756-22442f7f3983" providerId="ADAL" clId="{1D660112-B133-4B74-A60E-C66F50540F8D}" dt="2020-11-11T15:01:49.393" v="6173"/>
          <ac:grpSpMkLst>
            <pc:docMk/>
            <pc:sldMk cId="1700568738" sldId="430"/>
            <ac:grpSpMk id="208" creationId="{E2086850-DCC4-49CD-9E17-1242922587BB}"/>
          </ac:grpSpMkLst>
        </pc:grpChg>
        <pc:grpChg chg="mod">
          <ac:chgData name="Christina Morrow" userId="43989237-7c22-4017-8756-22442f7f3983" providerId="ADAL" clId="{1D660112-B133-4B74-A60E-C66F50540F8D}" dt="2020-11-11T15:01:49.393" v="6173"/>
          <ac:grpSpMkLst>
            <pc:docMk/>
            <pc:sldMk cId="1700568738" sldId="430"/>
            <ac:grpSpMk id="210" creationId="{7A65ED98-4F52-43C1-971A-11D40CA404D3}"/>
          </ac:grpSpMkLst>
        </pc:grpChg>
        <pc:grpChg chg="mod">
          <ac:chgData name="Christina Morrow" userId="43989237-7c22-4017-8756-22442f7f3983" providerId="ADAL" clId="{1D660112-B133-4B74-A60E-C66F50540F8D}" dt="2020-11-11T15:01:49.393" v="6173"/>
          <ac:grpSpMkLst>
            <pc:docMk/>
            <pc:sldMk cId="1700568738" sldId="430"/>
            <ac:grpSpMk id="224" creationId="{AC2B346E-271C-4273-ACC3-F5EA55957AA1}"/>
          </ac:grpSpMkLst>
        </pc:grpChg>
        <pc:grpChg chg="mod">
          <ac:chgData name="Christina Morrow" userId="43989237-7c22-4017-8756-22442f7f3983" providerId="ADAL" clId="{1D660112-B133-4B74-A60E-C66F50540F8D}" dt="2020-11-11T15:01:49.393" v="6173"/>
          <ac:grpSpMkLst>
            <pc:docMk/>
            <pc:sldMk cId="1700568738" sldId="430"/>
            <ac:grpSpMk id="227" creationId="{8A848DA9-0974-4E6F-ACE4-D07C92CDA369}"/>
          </ac:grpSpMkLst>
        </pc:grpChg>
        <pc:grpChg chg="mod">
          <ac:chgData name="Christina Morrow" userId="43989237-7c22-4017-8756-22442f7f3983" providerId="ADAL" clId="{1D660112-B133-4B74-A60E-C66F50540F8D}" dt="2020-11-11T15:01:49.393" v="6173"/>
          <ac:grpSpMkLst>
            <pc:docMk/>
            <pc:sldMk cId="1700568738" sldId="430"/>
            <ac:grpSpMk id="228" creationId="{3DC35D80-C87C-4E3C-B2C2-41BCF3E0C5CB}"/>
          </ac:grpSpMkLst>
        </pc:grpChg>
        <pc:grpChg chg="mod">
          <ac:chgData name="Christina Morrow" userId="43989237-7c22-4017-8756-22442f7f3983" providerId="ADAL" clId="{1D660112-B133-4B74-A60E-C66F50540F8D}" dt="2020-11-11T15:01:49.393" v="6173"/>
          <ac:grpSpMkLst>
            <pc:docMk/>
            <pc:sldMk cId="1700568738" sldId="430"/>
            <ac:grpSpMk id="229" creationId="{EAF2E643-603B-4EEC-B6AB-764D1A46DE86}"/>
          </ac:grpSpMkLst>
        </pc:grpChg>
        <pc:grpChg chg="mod">
          <ac:chgData name="Christina Morrow" userId="43989237-7c22-4017-8756-22442f7f3983" providerId="ADAL" clId="{1D660112-B133-4B74-A60E-C66F50540F8D}" dt="2020-11-11T15:01:49.393" v="6173"/>
          <ac:grpSpMkLst>
            <pc:docMk/>
            <pc:sldMk cId="1700568738" sldId="430"/>
            <ac:grpSpMk id="230" creationId="{72B80DF8-AA81-4255-BB11-E8DAE577BC4E}"/>
          </ac:grpSpMkLst>
        </pc:grpChg>
        <pc:grpChg chg="mod">
          <ac:chgData name="Christina Morrow" userId="43989237-7c22-4017-8756-22442f7f3983" providerId="ADAL" clId="{1D660112-B133-4B74-A60E-C66F50540F8D}" dt="2020-11-11T15:01:49.393" v="6173"/>
          <ac:grpSpMkLst>
            <pc:docMk/>
            <pc:sldMk cId="1700568738" sldId="430"/>
            <ac:grpSpMk id="231" creationId="{03265EEB-A1AB-4404-805C-7CDE04289384}"/>
          </ac:grpSpMkLst>
        </pc:grpChg>
        <pc:grpChg chg="mod">
          <ac:chgData name="Christina Morrow" userId="43989237-7c22-4017-8756-22442f7f3983" providerId="ADAL" clId="{1D660112-B133-4B74-A60E-C66F50540F8D}" dt="2020-11-11T15:01:49.393" v="6173"/>
          <ac:grpSpMkLst>
            <pc:docMk/>
            <pc:sldMk cId="1700568738" sldId="430"/>
            <ac:grpSpMk id="237" creationId="{206B3347-FDC7-4711-BCE2-97DE8DE608B1}"/>
          </ac:grpSpMkLst>
        </pc:grpChg>
        <pc:grpChg chg="mod">
          <ac:chgData name="Christina Morrow" userId="43989237-7c22-4017-8756-22442f7f3983" providerId="ADAL" clId="{1D660112-B133-4B74-A60E-C66F50540F8D}" dt="2020-11-11T15:01:49.393" v="6173"/>
          <ac:grpSpMkLst>
            <pc:docMk/>
            <pc:sldMk cId="1700568738" sldId="430"/>
            <ac:grpSpMk id="243" creationId="{A7682E0C-38E5-4D36-8D95-C6B1931F37EB}"/>
          </ac:grpSpMkLst>
        </pc:grpChg>
        <pc:grpChg chg="mod">
          <ac:chgData name="Christina Morrow" userId="43989237-7c22-4017-8756-22442f7f3983" providerId="ADAL" clId="{1D660112-B133-4B74-A60E-C66F50540F8D}" dt="2020-11-11T15:01:49.393" v="6173"/>
          <ac:grpSpMkLst>
            <pc:docMk/>
            <pc:sldMk cId="1700568738" sldId="430"/>
            <ac:grpSpMk id="249" creationId="{E8E474A3-B4C2-4E84-A1E1-3739D5705A89}"/>
          </ac:grpSpMkLst>
        </pc:grpChg>
        <pc:picChg chg="mod">
          <ac:chgData name="Christina Morrow" userId="43989237-7c22-4017-8756-22442f7f3983" providerId="ADAL" clId="{1D660112-B133-4B74-A60E-C66F50540F8D}" dt="2020-11-11T15:01:49.393" v="6173"/>
          <ac:picMkLst>
            <pc:docMk/>
            <pc:sldMk cId="1700568738" sldId="430"/>
            <ac:picMk id="214" creationId="{7430A300-AD07-4C43-B790-C85E75F02938}"/>
          </ac:picMkLst>
        </pc:picChg>
        <pc:cxnChg chg="mod">
          <ac:chgData name="Christina Morrow" userId="43989237-7c22-4017-8756-22442f7f3983" providerId="ADAL" clId="{1D660112-B133-4B74-A60E-C66F50540F8D}" dt="2020-11-11T15:01:49.393" v="6173"/>
          <ac:cxnSpMkLst>
            <pc:docMk/>
            <pc:sldMk cId="1700568738" sldId="430"/>
            <ac:cxnSpMk id="211" creationId="{E76C6EA2-E44B-4CFE-A9EF-240825E41CF5}"/>
          </ac:cxnSpMkLst>
        </pc:cxnChg>
        <pc:cxnChg chg="mod">
          <ac:chgData name="Christina Morrow" userId="43989237-7c22-4017-8756-22442f7f3983" providerId="ADAL" clId="{1D660112-B133-4B74-A60E-C66F50540F8D}" dt="2020-11-11T15:01:49.393" v="6173"/>
          <ac:cxnSpMkLst>
            <pc:docMk/>
            <pc:sldMk cId="1700568738" sldId="430"/>
            <ac:cxnSpMk id="212" creationId="{2E14708A-5F32-4FF5-B044-8EC99F749416}"/>
          </ac:cxnSpMkLst>
        </pc:cxnChg>
        <pc:cxnChg chg="mod">
          <ac:chgData name="Christina Morrow" userId="43989237-7c22-4017-8756-22442f7f3983" providerId="ADAL" clId="{1D660112-B133-4B74-A60E-C66F50540F8D}" dt="2020-11-11T15:01:49.393" v="6173"/>
          <ac:cxnSpMkLst>
            <pc:docMk/>
            <pc:sldMk cId="1700568738" sldId="430"/>
            <ac:cxnSpMk id="213" creationId="{B6708BD0-2DF1-4797-BFCC-C41B556F6D1C}"/>
          </ac:cxnSpMkLst>
        </pc:cxnChg>
      </pc:sldChg>
      <pc:sldChg chg="addSp delSp modSp mod">
        <pc:chgData name="Christina Morrow" userId="43989237-7c22-4017-8756-22442f7f3983" providerId="ADAL" clId="{1D660112-B133-4B74-A60E-C66F50540F8D}" dt="2020-11-19T17:31:00.846" v="11472"/>
        <pc:sldMkLst>
          <pc:docMk/>
          <pc:sldMk cId="2183777315" sldId="435"/>
        </pc:sldMkLst>
        <pc:spChg chg="mod">
          <ac:chgData name="Christina Morrow" userId="43989237-7c22-4017-8756-22442f7f3983" providerId="ADAL" clId="{1D660112-B133-4B74-A60E-C66F50540F8D}" dt="2020-11-11T15:23:30.980" v="6471"/>
          <ac:spMkLst>
            <pc:docMk/>
            <pc:sldMk cId="2183777315" sldId="435"/>
            <ac:spMk id="20" creationId="{737AD6FE-076D-47EB-8851-546CD7479B58}"/>
          </ac:spMkLst>
        </pc:spChg>
        <pc:spChg chg="mod">
          <ac:chgData name="Christina Morrow" userId="43989237-7c22-4017-8756-22442f7f3983" providerId="ADAL" clId="{1D660112-B133-4B74-A60E-C66F50540F8D}" dt="2020-11-11T14:31:25.560" v="6018"/>
          <ac:spMkLst>
            <pc:docMk/>
            <pc:sldMk cId="2183777315" sldId="435"/>
            <ac:spMk id="166" creationId="{C8C57B16-6685-4B27-BF41-C0A7103F5D51}"/>
          </ac:spMkLst>
        </pc:spChg>
        <pc:spChg chg="mod">
          <ac:chgData name="Christina Morrow" userId="43989237-7c22-4017-8756-22442f7f3983" providerId="ADAL" clId="{1D660112-B133-4B74-A60E-C66F50540F8D}" dt="2020-11-11T14:31:25.560" v="6018"/>
          <ac:spMkLst>
            <pc:docMk/>
            <pc:sldMk cId="2183777315" sldId="435"/>
            <ac:spMk id="168" creationId="{7AAA2920-4522-483B-A8CA-AE938F30168F}"/>
          </ac:spMkLst>
        </pc:spChg>
        <pc:spChg chg="mod">
          <ac:chgData name="Christina Morrow" userId="43989237-7c22-4017-8756-22442f7f3983" providerId="ADAL" clId="{1D660112-B133-4B74-A60E-C66F50540F8D}" dt="2020-11-11T14:31:25.560" v="6018"/>
          <ac:spMkLst>
            <pc:docMk/>
            <pc:sldMk cId="2183777315" sldId="435"/>
            <ac:spMk id="169" creationId="{BA331DB8-13AE-468A-B69F-28AE2DF37AEE}"/>
          </ac:spMkLst>
        </pc:spChg>
        <pc:spChg chg="mod">
          <ac:chgData name="Christina Morrow" userId="43989237-7c22-4017-8756-22442f7f3983" providerId="ADAL" clId="{1D660112-B133-4B74-A60E-C66F50540F8D}" dt="2020-11-11T14:31:25.560" v="6018"/>
          <ac:spMkLst>
            <pc:docMk/>
            <pc:sldMk cId="2183777315" sldId="435"/>
            <ac:spMk id="170" creationId="{8F131B17-A69C-4E52-B31F-2BDB16A28C3C}"/>
          </ac:spMkLst>
        </pc:spChg>
        <pc:spChg chg="mod">
          <ac:chgData name="Christina Morrow" userId="43989237-7c22-4017-8756-22442f7f3983" providerId="ADAL" clId="{1D660112-B133-4B74-A60E-C66F50540F8D}" dt="2020-11-19T17:31:00.846" v="11472"/>
          <ac:spMkLst>
            <pc:docMk/>
            <pc:sldMk cId="2183777315" sldId="435"/>
            <ac:spMk id="171" creationId="{3A10FA80-8D6A-4FB6-BEF6-D3315B82A5AB}"/>
          </ac:spMkLst>
        </pc:spChg>
        <pc:spChg chg="mod">
          <ac:chgData name="Christina Morrow" userId="43989237-7c22-4017-8756-22442f7f3983" providerId="ADAL" clId="{1D660112-B133-4B74-A60E-C66F50540F8D}" dt="2020-11-11T14:31:25.560" v="6018"/>
          <ac:spMkLst>
            <pc:docMk/>
            <pc:sldMk cId="2183777315" sldId="435"/>
            <ac:spMk id="171" creationId="{D0F7AC3F-09A7-4DB2-B8B2-F1393A846AFA}"/>
          </ac:spMkLst>
        </pc:spChg>
        <pc:spChg chg="mod">
          <ac:chgData name="Christina Morrow" userId="43989237-7c22-4017-8756-22442f7f3983" providerId="ADAL" clId="{1D660112-B133-4B74-A60E-C66F50540F8D}" dt="2020-11-11T14:31:25.560" v="6018"/>
          <ac:spMkLst>
            <pc:docMk/>
            <pc:sldMk cId="2183777315" sldId="435"/>
            <ac:spMk id="172" creationId="{D52F13F5-68D0-4AB2-B747-F9A17160F6A4}"/>
          </ac:spMkLst>
        </pc:spChg>
        <pc:spChg chg="mod">
          <ac:chgData name="Christina Morrow" userId="43989237-7c22-4017-8756-22442f7f3983" providerId="ADAL" clId="{1D660112-B133-4B74-A60E-C66F50540F8D}" dt="2020-11-19T17:31:00.846" v="11472"/>
          <ac:spMkLst>
            <pc:docMk/>
            <pc:sldMk cId="2183777315" sldId="435"/>
            <ac:spMk id="173" creationId="{D593A67D-AEC5-44F2-896C-E0594CC57608}"/>
          </ac:spMkLst>
        </pc:spChg>
        <pc:spChg chg="mod">
          <ac:chgData name="Christina Morrow" userId="43989237-7c22-4017-8756-22442f7f3983" providerId="ADAL" clId="{1D660112-B133-4B74-A60E-C66F50540F8D}" dt="2020-11-11T14:31:25.560" v="6018"/>
          <ac:spMkLst>
            <pc:docMk/>
            <pc:sldMk cId="2183777315" sldId="435"/>
            <ac:spMk id="173" creationId="{FCFF7222-B5CA-4383-B6E2-3B00AFB9216C}"/>
          </ac:spMkLst>
        </pc:spChg>
        <pc:spChg chg="mod">
          <ac:chgData name="Christina Morrow" userId="43989237-7c22-4017-8756-22442f7f3983" providerId="ADAL" clId="{1D660112-B133-4B74-A60E-C66F50540F8D}" dt="2020-11-11T14:31:25.560" v="6018"/>
          <ac:spMkLst>
            <pc:docMk/>
            <pc:sldMk cId="2183777315" sldId="435"/>
            <ac:spMk id="174" creationId="{A97AD3C3-84A3-4727-B519-4E3C16B55C7D}"/>
          </ac:spMkLst>
        </pc:spChg>
        <pc:spChg chg="mod">
          <ac:chgData name="Christina Morrow" userId="43989237-7c22-4017-8756-22442f7f3983" providerId="ADAL" clId="{1D660112-B133-4B74-A60E-C66F50540F8D}" dt="2020-11-11T14:31:25.560" v="6018"/>
          <ac:spMkLst>
            <pc:docMk/>
            <pc:sldMk cId="2183777315" sldId="435"/>
            <ac:spMk id="175" creationId="{7DA8F558-2D5C-4337-AC54-2C9B878803D4}"/>
          </ac:spMkLst>
        </pc:spChg>
        <pc:spChg chg="mod">
          <ac:chgData name="Christina Morrow" userId="43989237-7c22-4017-8756-22442f7f3983" providerId="ADAL" clId="{1D660112-B133-4B74-A60E-C66F50540F8D}" dt="2020-11-11T15:01:46.011" v="6171"/>
          <ac:spMkLst>
            <pc:docMk/>
            <pc:sldMk cId="2183777315" sldId="435"/>
            <ac:spMk id="177" creationId="{24CB5AA8-199E-4344-A7D8-7C695A434BE6}"/>
          </ac:spMkLst>
        </pc:spChg>
        <pc:spChg chg="mod">
          <ac:chgData name="Christina Morrow" userId="43989237-7c22-4017-8756-22442f7f3983" providerId="ADAL" clId="{1D660112-B133-4B74-A60E-C66F50540F8D}" dt="2020-11-11T15:01:46.011" v="6171"/>
          <ac:spMkLst>
            <pc:docMk/>
            <pc:sldMk cId="2183777315" sldId="435"/>
            <ac:spMk id="179" creationId="{5EA40019-9AFB-476D-B7E7-6F6152F983AC}"/>
          </ac:spMkLst>
        </pc:spChg>
        <pc:spChg chg="mod">
          <ac:chgData name="Christina Morrow" userId="43989237-7c22-4017-8756-22442f7f3983" providerId="ADAL" clId="{1D660112-B133-4B74-A60E-C66F50540F8D}" dt="2020-11-11T15:01:46.011" v="6171"/>
          <ac:spMkLst>
            <pc:docMk/>
            <pc:sldMk cId="2183777315" sldId="435"/>
            <ac:spMk id="185" creationId="{7D4627CE-B8C2-4AA0-B019-A31F87D06928}"/>
          </ac:spMkLst>
        </pc:spChg>
        <pc:spChg chg="mod">
          <ac:chgData name="Christina Morrow" userId="43989237-7c22-4017-8756-22442f7f3983" providerId="ADAL" clId="{1D660112-B133-4B74-A60E-C66F50540F8D}" dt="2020-11-11T15:01:46.011" v="6171"/>
          <ac:spMkLst>
            <pc:docMk/>
            <pc:sldMk cId="2183777315" sldId="435"/>
            <ac:spMk id="186" creationId="{6D79AEAA-2929-4ACD-828C-395BF8F816D7}"/>
          </ac:spMkLst>
        </pc:spChg>
        <pc:spChg chg="mod">
          <ac:chgData name="Christina Morrow" userId="43989237-7c22-4017-8756-22442f7f3983" providerId="ADAL" clId="{1D660112-B133-4B74-A60E-C66F50540F8D}" dt="2020-11-11T15:01:46.011" v="6171"/>
          <ac:spMkLst>
            <pc:docMk/>
            <pc:sldMk cId="2183777315" sldId="435"/>
            <ac:spMk id="187" creationId="{43DA4CB6-5609-4C36-B25B-874CAB3B4440}"/>
          </ac:spMkLst>
        </pc:spChg>
        <pc:spChg chg="mod">
          <ac:chgData name="Christina Morrow" userId="43989237-7c22-4017-8756-22442f7f3983" providerId="ADAL" clId="{1D660112-B133-4B74-A60E-C66F50540F8D}" dt="2020-11-11T15:01:46.011" v="6171"/>
          <ac:spMkLst>
            <pc:docMk/>
            <pc:sldMk cId="2183777315" sldId="435"/>
            <ac:spMk id="188" creationId="{A551EF6B-3DED-4C3E-B0BE-417288DC62D8}"/>
          </ac:spMkLst>
        </pc:spChg>
        <pc:spChg chg="mod">
          <ac:chgData name="Christina Morrow" userId="43989237-7c22-4017-8756-22442f7f3983" providerId="ADAL" clId="{1D660112-B133-4B74-A60E-C66F50540F8D}" dt="2020-11-11T15:01:46.011" v="6171"/>
          <ac:spMkLst>
            <pc:docMk/>
            <pc:sldMk cId="2183777315" sldId="435"/>
            <ac:spMk id="189" creationId="{DE548056-F1DB-4B78-992B-7FB4BBA7D3FB}"/>
          </ac:spMkLst>
        </pc:spChg>
        <pc:spChg chg="mod">
          <ac:chgData name="Christina Morrow" userId="43989237-7c22-4017-8756-22442f7f3983" providerId="ADAL" clId="{1D660112-B133-4B74-A60E-C66F50540F8D}" dt="2020-11-11T15:01:46.011" v="6171"/>
          <ac:spMkLst>
            <pc:docMk/>
            <pc:sldMk cId="2183777315" sldId="435"/>
            <ac:spMk id="190" creationId="{589334FD-78FE-4613-A597-C1CA0C19C22B}"/>
          </ac:spMkLst>
        </pc:spChg>
        <pc:spChg chg="mod">
          <ac:chgData name="Christina Morrow" userId="43989237-7c22-4017-8756-22442f7f3983" providerId="ADAL" clId="{1D660112-B133-4B74-A60E-C66F50540F8D}" dt="2020-11-11T15:01:46.011" v="6171"/>
          <ac:spMkLst>
            <pc:docMk/>
            <pc:sldMk cId="2183777315" sldId="435"/>
            <ac:spMk id="191" creationId="{D302B852-8A8C-4493-A099-C0C9BB1AE0D2}"/>
          </ac:spMkLst>
        </pc:spChg>
        <pc:spChg chg="mod">
          <ac:chgData name="Christina Morrow" userId="43989237-7c22-4017-8756-22442f7f3983" providerId="ADAL" clId="{1D660112-B133-4B74-A60E-C66F50540F8D}" dt="2020-11-11T15:01:46.011" v="6171"/>
          <ac:spMkLst>
            <pc:docMk/>
            <pc:sldMk cId="2183777315" sldId="435"/>
            <ac:spMk id="192" creationId="{B16662FC-A01F-4440-8DD1-4C0ECE7A9519}"/>
          </ac:spMkLst>
        </pc:spChg>
        <pc:spChg chg="mod">
          <ac:chgData name="Christina Morrow" userId="43989237-7c22-4017-8756-22442f7f3983" providerId="ADAL" clId="{1D660112-B133-4B74-A60E-C66F50540F8D}" dt="2020-11-11T15:01:46.011" v="6171"/>
          <ac:spMkLst>
            <pc:docMk/>
            <pc:sldMk cId="2183777315" sldId="435"/>
            <ac:spMk id="193" creationId="{A1B9EAF3-AB16-4F39-A8F4-019946A02789}"/>
          </ac:spMkLst>
        </pc:spChg>
        <pc:spChg chg="mod">
          <ac:chgData name="Christina Morrow" userId="43989237-7c22-4017-8756-22442f7f3983" providerId="ADAL" clId="{1D660112-B133-4B74-A60E-C66F50540F8D}" dt="2020-11-11T15:01:46.011" v="6171"/>
          <ac:spMkLst>
            <pc:docMk/>
            <pc:sldMk cId="2183777315" sldId="435"/>
            <ac:spMk id="195" creationId="{F05297FD-429B-4442-96CF-3CDE8BDC4B0F}"/>
          </ac:spMkLst>
        </pc:spChg>
        <pc:spChg chg="mod">
          <ac:chgData name="Christina Morrow" userId="43989237-7c22-4017-8756-22442f7f3983" providerId="ADAL" clId="{1D660112-B133-4B74-A60E-C66F50540F8D}" dt="2020-11-11T15:01:46.011" v="6171"/>
          <ac:spMkLst>
            <pc:docMk/>
            <pc:sldMk cId="2183777315" sldId="435"/>
            <ac:spMk id="196" creationId="{4F502DA2-CFD4-4243-AE07-9AF6013E7418}"/>
          </ac:spMkLst>
        </pc:spChg>
        <pc:spChg chg="mod">
          <ac:chgData name="Christina Morrow" userId="43989237-7c22-4017-8756-22442f7f3983" providerId="ADAL" clId="{1D660112-B133-4B74-A60E-C66F50540F8D}" dt="2020-11-11T15:01:46.011" v="6171"/>
          <ac:spMkLst>
            <pc:docMk/>
            <pc:sldMk cId="2183777315" sldId="435"/>
            <ac:spMk id="202" creationId="{801D46F5-F693-40B1-9260-EB060E36C050}"/>
          </ac:spMkLst>
        </pc:spChg>
        <pc:spChg chg="mod">
          <ac:chgData name="Christina Morrow" userId="43989237-7c22-4017-8756-22442f7f3983" providerId="ADAL" clId="{1D660112-B133-4B74-A60E-C66F50540F8D}" dt="2020-11-11T15:01:46.011" v="6171"/>
          <ac:spMkLst>
            <pc:docMk/>
            <pc:sldMk cId="2183777315" sldId="435"/>
            <ac:spMk id="203" creationId="{D11BFCF9-2F62-4246-BDE9-2E006775F67E}"/>
          </ac:spMkLst>
        </pc:spChg>
        <pc:spChg chg="mod">
          <ac:chgData name="Christina Morrow" userId="43989237-7c22-4017-8756-22442f7f3983" providerId="ADAL" clId="{1D660112-B133-4B74-A60E-C66F50540F8D}" dt="2020-11-11T15:01:46.011" v="6171"/>
          <ac:spMkLst>
            <pc:docMk/>
            <pc:sldMk cId="2183777315" sldId="435"/>
            <ac:spMk id="204" creationId="{09F0A012-CC9B-4E36-8F64-5DFEE1A3B675}"/>
          </ac:spMkLst>
        </pc:spChg>
        <pc:spChg chg="mod">
          <ac:chgData name="Christina Morrow" userId="43989237-7c22-4017-8756-22442f7f3983" providerId="ADAL" clId="{1D660112-B133-4B74-A60E-C66F50540F8D}" dt="2020-11-11T15:01:46.011" v="6171"/>
          <ac:spMkLst>
            <pc:docMk/>
            <pc:sldMk cId="2183777315" sldId="435"/>
            <ac:spMk id="205" creationId="{9EB5D7AA-AB5E-415D-A991-DAB7D85CE5EC}"/>
          </ac:spMkLst>
        </pc:spChg>
        <pc:spChg chg="mod">
          <ac:chgData name="Christina Morrow" userId="43989237-7c22-4017-8756-22442f7f3983" providerId="ADAL" clId="{1D660112-B133-4B74-A60E-C66F50540F8D}" dt="2020-11-11T15:01:46.011" v="6171"/>
          <ac:spMkLst>
            <pc:docMk/>
            <pc:sldMk cId="2183777315" sldId="435"/>
            <ac:spMk id="206" creationId="{FC781F6B-C1DE-433E-93B7-332519C1C0D8}"/>
          </ac:spMkLst>
        </pc:spChg>
        <pc:spChg chg="mod">
          <ac:chgData name="Christina Morrow" userId="43989237-7c22-4017-8756-22442f7f3983" providerId="ADAL" clId="{1D660112-B133-4B74-A60E-C66F50540F8D}" dt="2020-11-11T15:01:46.011" v="6171"/>
          <ac:spMkLst>
            <pc:docMk/>
            <pc:sldMk cId="2183777315" sldId="435"/>
            <ac:spMk id="208" creationId="{E44BDF30-6F5B-4704-B0B2-527AC8AFDDF2}"/>
          </ac:spMkLst>
        </pc:spChg>
        <pc:spChg chg="mod">
          <ac:chgData name="Christina Morrow" userId="43989237-7c22-4017-8756-22442f7f3983" providerId="ADAL" clId="{1D660112-B133-4B74-A60E-C66F50540F8D}" dt="2020-11-11T15:01:46.011" v="6171"/>
          <ac:spMkLst>
            <pc:docMk/>
            <pc:sldMk cId="2183777315" sldId="435"/>
            <ac:spMk id="209" creationId="{140E53CF-5B66-4E6B-ACC5-41D168EA11AE}"/>
          </ac:spMkLst>
        </pc:spChg>
        <pc:spChg chg="mod">
          <ac:chgData name="Christina Morrow" userId="43989237-7c22-4017-8756-22442f7f3983" providerId="ADAL" clId="{1D660112-B133-4B74-A60E-C66F50540F8D}" dt="2020-11-11T15:01:46.011" v="6171"/>
          <ac:spMkLst>
            <pc:docMk/>
            <pc:sldMk cId="2183777315" sldId="435"/>
            <ac:spMk id="210" creationId="{B5D680C9-F4C0-40B3-9B1F-1D45EC4AE659}"/>
          </ac:spMkLst>
        </pc:spChg>
        <pc:spChg chg="mod">
          <ac:chgData name="Christina Morrow" userId="43989237-7c22-4017-8756-22442f7f3983" providerId="ADAL" clId="{1D660112-B133-4B74-A60E-C66F50540F8D}" dt="2020-11-11T15:01:46.011" v="6171"/>
          <ac:spMkLst>
            <pc:docMk/>
            <pc:sldMk cId="2183777315" sldId="435"/>
            <ac:spMk id="211" creationId="{CA70D555-6F63-4CB6-8A17-DFB56CCCEF21}"/>
          </ac:spMkLst>
        </pc:spChg>
        <pc:spChg chg="mod">
          <ac:chgData name="Christina Morrow" userId="43989237-7c22-4017-8756-22442f7f3983" providerId="ADAL" clId="{1D660112-B133-4B74-A60E-C66F50540F8D}" dt="2020-11-11T15:01:46.011" v="6171"/>
          <ac:spMkLst>
            <pc:docMk/>
            <pc:sldMk cId="2183777315" sldId="435"/>
            <ac:spMk id="212" creationId="{20AA73C7-29F9-41A2-9110-FE5FE49029DC}"/>
          </ac:spMkLst>
        </pc:spChg>
        <pc:spChg chg="mod">
          <ac:chgData name="Christina Morrow" userId="43989237-7c22-4017-8756-22442f7f3983" providerId="ADAL" clId="{1D660112-B133-4B74-A60E-C66F50540F8D}" dt="2020-11-11T14:31:25.560" v="6018"/>
          <ac:spMkLst>
            <pc:docMk/>
            <pc:sldMk cId="2183777315" sldId="435"/>
            <ac:spMk id="214" creationId="{EB236ADF-AA31-43C1-B232-25467EE15803}"/>
          </ac:spMkLst>
        </pc:spChg>
        <pc:spChg chg="mod">
          <ac:chgData name="Christina Morrow" userId="43989237-7c22-4017-8756-22442f7f3983" providerId="ADAL" clId="{1D660112-B133-4B74-A60E-C66F50540F8D}" dt="2020-11-11T14:31:25.560" v="6018"/>
          <ac:spMkLst>
            <pc:docMk/>
            <pc:sldMk cId="2183777315" sldId="435"/>
            <ac:spMk id="215" creationId="{E0A7E8E5-6660-42CE-AC9B-FA72784AF16D}"/>
          </ac:spMkLst>
        </pc:spChg>
        <pc:spChg chg="mod">
          <ac:chgData name="Christina Morrow" userId="43989237-7c22-4017-8756-22442f7f3983" providerId="ADAL" clId="{1D660112-B133-4B74-A60E-C66F50540F8D}" dt="2020-11-19T17:31:00.846" v="11472"/>
          <ac:spMkLst>
            <pc:docMk/>
            <pc:sldMk cId="2183777315" sldId="435"/>
            <ac:spMk id="217" creationId="{E05E215C-9DA3-4490-BE02-1FD7135C154C}"/>
          </ac:spMkLst>
        </pc:spChg>
        <pc:spChg chg="mod">
          <ac:chgData name="Christina Morrow" userId="43989237-7c22-4017-8756-22442f7f3983" providerId="ADAL" clId="{1D660112-B133-4B74-A60E-C66F50540F8D}" dt="2020-11-11T14:31:25.560" v="6018"/>
          <ac:spMkLst>
            <pc:docMk/>
            <pc:sldMk cId="2183777315" sldId="435"/>
            <ac:spMk id="217" creationId="{EB077E71-94A9-4D04-8D62-6918803C8949}"/>
          </ac:spMkLst>
        </pc:spChg>
        <pc:spChg chg="mod">
          <ac:chgData name="Christina Morrow" userId="43989237-7c22-4017-8756-22442f7f3983" providerId="ADAL" clId="{1D660112-B133-4B74-A60E-C66F50540F8D}" dt="2020-11-11T14:31:25.560" v="6018"/>
          <ac:spMkLst>
            <pc:docMk/>
            <pc:sldMk cId="2183777315" sldId="435"/>
            <ac:spMk id="218" creationId="{1B16AB89-4D9B-474B-9B15-B1657D0EA0DD}"/>
          </ac:spMkLst>
        </pc:spChg>
        <pc:spChg chg="mod">
          <ac:chgData name="Christina Morrow" userId="43989237-7c22-4017-8756-22442f7f3983" providerId="ADAL" clId="{1D660112-B133-4B74-A60E-C66F50540F8D}" dt="2020-11-19T17:31:00.846" v="11472"/>
          <ac:spMkLst>
            <pc:docMk/>
            <pc:sldMk cId="2183777315" sldId="435"/>
            <ac:spMk id="218" creationId="{59F67F7A-B61F-403A-AB3E-068217608B65}"/>
          </ac:spMkLst>
        </pc:spChg>
        <pc:spChg chg="mod">
          <ac:chgData name="Christina Morrow" userId="43989237-7c22-4017-8756-22442f7f3983" providerId="ADAL" clId="{1D660112-B133-4B74-A60E-C66F50540F8D}" dt="2020-11-19T17:31:00.846" v="11472"/>
          <ac:spMkLst>
            <pc:docMk/>
            <pc:sldMk cId="2183777315" sldId="435"/>
            <ac:spMk id="219" creationId="{9553C193-0A80-458A-AE5C-1B473ED2B6C6}"/>
          </ac:spMkLst>
        </pc:spChg>
        <pc:spChg chg="mod">
          <ac:chgData name="Christina Morrow" userId="43989237-7c22-4017-8756-22442f7f3983" providerId="ADAL" clId="{1D660112-B133-4B74-A60E-C66F50540F8D}" dt="2020-11-19T17:31:00.846" v="11472"/>
          <ac:spMkLst>
            <pc:docMk/>
            <pc:sldMk cId="2183777315" sldId="435"/>
            <ac:spMk id="220" creationId="{0C0CA0A7-DFFA-4C5F-9598-16C7DDA9E7F7}"/>
          </ac:spMkLst>
        </pc:spChg>
        <pc:spChg chg="mod">
          <ac:chgData name="Christina Morrow" userId="43989237-7c22-4017-8756-22442f7f3983" providerId="ADAL" clId="{1D660112-B133-4B74-A60E-C66F50540F8D}" dt="2020-11-19T17:31:00.846" v="11472"/>
          <ac:spMkLst>
            <pc:docMk/>
            <pc:sldMk cId="2183777315" sldId="435"/>
            <ac:spMk id="221" creationId="{AEAF4304-8B97-4A7A-ADBA-07D7899F3A7C}"/>
          </ac:spMkLst>
        </pc:spChg>
        <pc:spChg chg="mod">
          <ac:chgData name="Christina Morrow" userId="43989237-7c22-4017-8756-22442f7f3983" providerId="ADAL" clId="{1D660112-B133-4B74-A60E-C66F50540F8D}" dt="2020-11-19T17:31:00.846" v="11472"/>
          <ac:spMkLst>
            <pc:docMk/>
            <pc:sldMk cId="2183777315" sldId="435"/>
            <ac:spMk id="222" creationId="{00F7F60D-977C-40C7-8698-6C9C53ADF713}"/>
          </ac:spMkLst>
        </pc:spChg>
        <pc:spChg chg="mod">
          <ac:chgData name="Christina Morrow" userId="43989237-7c22-4017-8756-22442f7f3983" providerId="ADAL" clId="{1D660112-B133-4B74-A60E-C66F50540F8D}" dt="2020-11-19T17:31:00.846" v="11472"/>
          <ac:spMkLst>
            <pc:docMk/>
            <pc:sldMk cId="2183777315" sldId="435"/>
            <ac:spMk id="223" creationId="{37DDEADA-E7C2-4010-911E-72DA9F36D850}"/>
          </ac:spMkLst>
        </pc:spChg>
        <pc:spChg chg="mod">
          <ac:chgData name="Christina Morrow" userId="43989237-7c22-4017-8756-22442f7f3983" providerId="ADAL" clId="{1D660112-B133-4B74-A60E-C66F50540F8D}" dt="2020-11-11T14:31:25.560" v="6018"/>
          <ac:spMkLst>
            <pc:docMk/>
            <pc:sldMk cId="2183777315" sldId="435"/>
            <ac:spMk id="224" creationId="{7339F4BC-C318-470C-9DF2-E5E6F1E190C4}"/>
          </ac:spMkLst>
        </pc:spChg>
        <pc:spChg chg="mod">
          <ac:chgData name="Christina Morrow" userId="43989237-7c22-4017-8756-22442f7f3983" providerId="ADAL" clId="{1D660112-B133-4B74-A60E-C66F50540F8D}" dt="2020-11-19T17:31:00.846" v="11472"/>
          <ac:spMkLst>
            <pc:docMk/>
            <pc:sldMk cId="2183777315" sldId="435"/>
            <ac:spMk id="224" creationId="{9D5C7D46-C49F-4BB5-8866-BAA9E82129A3}"/>
          </ac:spMkLst>
        </pc:spChg>
        <pc:spChg chg="mod">
          <ac:chgData name="Christina Morrow" userId="43989237-7c22-4017-8756-22442f7f3983" providerId="ADAL" clId="{1D660112-B133-4B74-A60E-C66F50540F8D}" dt="2020-11-11T14:31:25.560" v="6018"/>
          <ac:spMkLst>
            <pc:docMk/>
            <pc:sldMk cId="2183777315" sldId="435"/>
            <ac:spMk id="225" creationId="{25240BEF-FFDB-446B-B4C4-9802616B1AD0}"/>
          </ac:spMkLst>
        </pc:spChg>
        <pc:spChg chg="mod">
          <ac:chgData name="Christina Morrow" userId="43989237-7c22-4017-8756-22442f7f3983" providerId="ADAL" clId="{1D660112-B133-4B74-A60E-C66F50540F8D}" dt="2020-11-19T17:31:00.846" v="11472"/>
          <ac:spMkLst>
            <pc:docMk/>
            <pc:sldMk cId="2183777315" sldId="435"/>
            <ac:spMk id="225" creationId="{64EC1348-2800-427A-B3C7-009CD939E1EA}"/>
          </ac:spMkLst>
        </pc:spChg>
        <pc:spChg chg="mod">
          <ac:chgData name="Christina Morrow" userId="43989237-7c22-4017-8756-22442f7f3983" providerId="ADAL" clId="{1D660112-B133-4B74-A60E-C66F50540F8D}" dt="2020-11-11T14:31:25.560" v="6018"/>
          <ac:spMkLst>
            <pc:docMk/>
            <pc:sldMk cId="2183777315" sldId="435"/>
            <ac:spMk id="226" creationId="{782A8CB8-13CA-42D0-AE41-42B64DB8B928}"/>
          </ac:spMkLst>
        </pc:spChg>
        <pc:spChg chg="mod">
          <ac:chgData name="Christina Morrow" userId="43989237-7c22-4017-8756-22442f7f3983" providerId="ADAL" clId="{1D660112-B133-4B74-A60E-C66F50540F8D}" dt="2020-11-19T17:31:00.846" v="11472"/>
          <ac:spMkLst>
            <pc:docMk/>
            <pc:sldMk cId="2183777315" sldId="435"/>
            <ac:spMk id="227" creationId="{72EFBD1A-D46E-4A40-8C1E-B38AB0524900}"/>
          </ac:spMkLst>
        </pc:spChg>
        <pc:spChg chg="mod">
          <ac:chgData name="Christina Morrow" userId="43989237-7c22-4017-8756-22442f7f3983" providerId="ADAL" clId="{1D660112-B133-4B74-A60E-C66F50540F8D}" dt="2020-11-11T14:31:25.560" v="6018"/>
          <ac:spMkLst>
            <pc:docMk/>
            <pc:sldMk cId="2183777315" sldId="435"/>
            <ac:spMk id="227" creationId="{F0DBEDCC-ECDC-4F96-880E-B647DEC5C578}"/>
          </ac:spMkLst>
        </pc:spChg>
        <pc:spChg chg="mod">
          <ac:chgData name="Christina Morrow" userId="43989237-7c22-4017-8756-22442f7f3983" providerId="ADAL" clId="{1D660112-B133-4B74-A60E-C66F50540F8D}" dt="2020-11-11T14:31:25.560" v="6018"/>
          <ac:spMkLst>
            <pc:docMk/>
            <pc:sldMk cId="2183777315" sldId="435"/>
            <ac:spMk id="228" creationId="{47DB9CE2-6A57-4FA4-8922-F01FF71842BF}"/>
          </ac:spMkLst>
        </pc:spChg>
        <pc:spChg chg="mod">
          <ac:chgData name="Christina Morrow" userId="43989237-7c22-4017-8756-22442f7f3983" providerId="ADAL" clId="{1D660112-B133-4B74-A60E-C66F50540F8D}" dt="2020-11-19T17:31:00.846" v="11472"/>
          <ac:spMkLst>
            <pc:docMk/>
            <pc:sldMk cId="2183777315" sldId="435"/>
            <ac:spMk id="228" creationId="{A36735DE-43B2-4360-A54C-E422B9C06E1B}"/>
          </ac:spMkLst>
        </pc:spChg>
        <pc:spChg chg="mod">
          <ac:chgData name="Christina Morrow" userId="43989237-7c22-4017-8756-22442f7f3983" providerId="ADAL" clId="{1D660112-B133-4B74-A60E-C66F50540F8D}" dt="2020-11-11T14:31:25.560" v="6018"/>
          <ac:spMkLst>
            <pc:docMk/>
            <pc:sldMk cId="2183777315" sldId="435"/>
            <ac:spMk id="230" creationId="{B0FD72D1-5752-4A9D-AFAD-2D14EA8DDA89}"/>
          </ac:spMkLst>
        </pc:spChg>
        <pc:spChg chg="mod">
          <ac:chgData name="Christina Morrow" userId="43989237-7c22-4017-8756-22442f7f3983" providerId="ADAL" clId="{1D660112-B133-4B74-A60E-C66F50540F8D}" dt="2020-11-11T14:31:25.560" v="6018"/>
          <ac:spMkLst>
            <pc:docMk/>
            <pc:sldMk cId="2183777315" sldId="435"/>
            <ac:spMk id="231" creationId="{9FCE285E-66F6-49AF-BC33-99C5B2FFFF14}"/>
          </ac:spMkLst>
        </pc:spChg>
        <pc:spChg chg="mod">
          <ac:chgData name="Christina Morrow" userId="43989237-7c22-4017-8756-22442f7f3983" providerId="ADAL" clId="{1D660112-B133-4B74-A60E-C66F50540F8D}" dt="2020-11-11T14:31:25.560" v="6018"/>
          <ac:spMkLst>
            <pc:docMk/>
            <pc:sldMk cId="2183777315" sldId="435"/>
            <ac:spMk id="232" creationId="{1E317714-0E21-4F3D-B74E-6DB0F717E92C}"/>
          </ac:spMkLst>
        </pc:spChg>
        <pc:spChg chg="mod">
          <ac:chgData name="Christina Morrow" userId="43989237-7c22-4017-8756-22442f7f3983" providerId="ADAL" clId="{1D660112-B133-4B74-A60E-C66F50540F8D}" dt="2020-11-11T14:31:25.560" v="6018"/>
          <ac:spMkLst>
            <pc:docMk/>
            <pc:sldMk cId="2183777315" sldId="435"/>
            <ac:spMk id="233" creationId="{300FE655-E3D7-4ED1-AC54-52A0107B6D43}"/>
          </ac:spMkLst>
        </pc:spChg>
        <pc:spChg chg="mod">
          <ac:chgData name="Christina Morrow" userId="43989237-7c22-4017-8756-22442f7f3983" providerId="ADAL" clId="{1D660112-B133-4B74-A60E-C66F50540F8D}" dt="2020-11-11T14:31:25.560" v="6018"/>
          <ac:spMkLst>
            <pc:docMk/>
            <pc:sldMk cId="2183777315" sldId="435"/>
            <ac:spMk id="234" creationId="{CE4A4AE5-9D88-433A-884A-D6CD0CE40902}"/>
          </ac:spMkLst>
        </pc:spChg>
        <pc:spChg chg="mod">
          <ac:chgData name="Christina Morrow" userId="43989237-7c22-4017-8756-22442f7f3983" providerId="ADAL" clId="{1D660112-B133-4B74-A60E-C66F50540F8D}" dt="2020-11-19T17:31:00.846" v="11472"/>
          <ac:spMkLst>
            <pc:docMk/>
            <pc:sldMk cId="2183777315" sldId="435"/>
            <ac:spMk id="234" creationId="{EEF12E39-A794-489A-8153-B968BCB94E35}"/>
          </ac:spMkLst>
        </pc:spChg>
        <pc:spChg chg="mod">
          <ac:chgData name="Christina Morrow" userId="43989237-7c22-4017-8756-22442f7f3983" providerId="ADAL" clId="{1D660112-B133-4B74-A60E-C66F50540F8D}" dt="2020-11-19T17:31:00.846" v="11472"/>
          <ac:spMkLst>
            <pc:docMk/>
            <pc:sldMk cId="2183777315" sldId="435"/>
            <ac:spMk id="235" creationId="{FA51E0A4-8AB6-4978-B9E8-99CDB9965415}"/>
          </ac:spMkLst>
        </pc:spChg>
        <pc:spChg chg="mod">
          <ac:chgData name="Christina Morrow" userId="43989237-7c22-4017-8756-22442f7f3983" providerId="ADAL" clId="{1D660112-B133-4B74-A60E-C66F50540F8D}" dt="2020-11-19T17:31:00.846" v="11472"/>
          <ac:spMkLst>
            <pc:docMk/>
            <pc:sldMk cId="2183777315" sldId="435"/>
            <ac:spMk id="236" creationId="{5A68A745-749D-4569-AEBA-6510E6B298F3}"/>
          </ac:spMkLst>
        </pc:spChg>
        <pc:spChg chg="mod">
          <ac:chgData name="Christina Morrow" userId="43989237-7c22-4017-8756-22442f7f3983" providerId="ADAL" clId="{1D660112-B133-4B74-A60E-C66F50540F8D}" dt="2020-11-11T14:31:25.560" v="6018"/>
          <ac:spMkLst>
            <pc:docMk/>
            <pc:sldMk cId="2183777315" sldId="435"/>
            <ac:spMk id="236" creationId="{C0CD784E-36FC-46FE-98F9-49929E227907}"/>
          </ac:spMkLst>
        </pc:spChg>
        <pc:spChg chg="mod">
          <ac:chgData name="Christina Morrow" userId="43989237-7c22-4017-8756-22442f7f3983" providerId="ADAL" clId="{1D660112-B133-4B74-A60E-C66F50540F8D}" dt="2020-11-11T14:31:25.560" v="6018"/>
          <ac:spMkLst>
            <pc:docMk/>
            <pc:sldMk cId="2183777315" sldId="435"/>
            <ac:spMk id="237" creationId="{7595EDF9-82B7-476F-8F52-40F52332DA7C}"/>
          </ac:spMkLst>
        </pc:spChg>
        <pc:spChg chg="mod">
          <ac:chgData name="Christina Morrow" userId="43989237-7c22-4017-8756-22442f7f3983" providerId="ADAL" clId="{1D660112-B133-4B74-A60E-C66F50540F8D}" dt="2020-11-19T17:31:00.846" v="11472"/>
          <ac:spMkLst>
            <pc:docMk/>
            <pc:sldMk cId="2183777315" sldId="435"/>
            <ac:spMk id="237" creationId="{953A7B24-FF37-496C-9D23-0B604836D2D4}"/>
          </ac:spMkLst>
        </pc:spChg>
        <pc:spChg chg="mod">
          <ac:chgData name="Christina Morrow" userId="43989237-7c22-4017-8756-22442f7f3983" providerId="ADAL" clId="{1D660112-B133-4B74-A60E-C66F50540F8D}" dt="2020-11-11T14:31:25.560" v="6018"/>
          <ac:spMkLst>
            <pc:docMk/>
            <pc:sldMk cId="2183777315" sldId="435"/>
            <ac:spMk id="238" creationId="{ADC3AD1A-D8A2-445B-8CCF-56127F63943E}"/>
          </ac:spMkLst>
        </pc:spChg>
        <pc:spChg chg="mod">
          <ac:chgData name="Christina Morrow" userId="43989237-7c22-4017-8756-22442f7f3983" providerId="ADAL" clId="{1D660112-B133-4B74-A60E-C66F50540F8D}" dt="2020-11-19T17:31:00.846" v="11472"/>
          <ac:spMkLst>
            <pc:docMk/>
            <pc:sldMk cId="2183777315" sldId="435"/>
            <ac:spMk id="238" creationId="{E2BE54B7-6DC4-456E-93BC-13C6AC20FDAA}"/>
          </ac:spMkLst>
        </pc:spChg>
        <pc:spChg chg="mod">
          <ac:chgData name="Christina Morrow" userId="43989237-7c22-4017-8756-22442f7f3983" providerId="ADAL" clId="{1D660112-B133-4B74-A60E-C66F50540F8D}" dt="2020-11-11T14:31:25.560" v="6018"/>
          <ac:spMkLst>
            <pc:docMk/>
            <pc:sldMk cId="2183777315" sldId="435"/>
            <ac:spMk id="239" creationId="{42442BD9-13BD-4B4B-B6AD-77595AF92DBE}"/>
          </ac:spMkLst>
        </pc:spChg>
        <pc:spChg chg="mod">
          <ac:chgData name="Christina Morrow" userId="43989237-7c22-4017-8756-22442f7f3983" providerId="ADAL" clId="{1D660112-B133-4B74-A60E-C66F50540F8D}" dt="2020-11-11T14:31:25.560" v="6018"/>
          <ac:spMkLst>
            <pc:docMk/>
            <pc:sldMk cId="2183777315" sldId="435"/>
            <ac:spMk id="240" creationId="{5D51942D-00ED-49AD-9DF1-ED2E4A84B2CD}"/>
          </ac:spMkLst>
        </pc:spChg>
        <pc:spChg chg="mod">
          <ac:chgData name="Christina Morrow" userId="43989237-7c22-4017-8756-22442f7f3983" providerId="ADAL" clId="{1D660112-B133-4B74-A60E-C66F50540F8D}" dt="2020-11-19T17:31:00.846" v="11472"/>
          <ac:spMkLst>
            <pc:docMk/>
            <pc:sldMk cId="2183777315" sldId="435"/>
            <ac:spMk id="240" creationId="{CF802238-3F9A-496B-97ED-B701D48C6DA7}"/>
          </ac:spMkLst>
        </pc:spChg>
        <pc:spChg chg="mod">
          <ac:chgData name="Christina Morrow" userId="43989237-7c22-4017-8756-22442f7f3983" providerId="ADAL" clId="{1D660112-B133-4B74-A60E-C66F50540F8D}" dt="2020-11-11T15:01:46.011" v="6171"/>
          <ac:spMkLst>
            <pc:docMk/>
            <pc:sldMk cId="2183777315" sldId="435"/>
            <ac:spMk id="241" creationId="{C0944AC5-02E9-4BA0-B2A6-14556890144A}"/>
          </ac:spMkLst>
        </pc:spChg>
        <pc:spChg chg="mod">
          <ac:chgData name="Christina Morrow" userId="43989237-7c22-4017-8756-22442f7f3983" providerId="ADAL" clId="{1D660112-B133-4B74-A60E-C66F50540F8D}" dt="2020-11-11T15:01:46.011" v="6171"/>
          <ac:spMkLst>
            <pc:docMk/>
            <pc:sldMk cId="2183777315" sldId="435"/>
            <ac:spMk id="242" creationId="{630D3419-C878-409C-A6B1-D24321ECEF62}"/>
          </ac:spMkLst>
        </pc:spChg>
        <pc:spChg chg="mod">
          <ac:chgData name="Christina Morrow" userId="43989237-7c22-4017-8756-22442f7f3983" providerId="ADAL" clId="{1D660112-B133-4B74-A60E-C66F50540F8D}" dt="2020-11-11T15:01:46.011" v="6171"/>
          <ac:spMkLst>
            <pc:docMk/>
            <pc:sldMk cId="2183777315" sldId="435"/>
            <ac:spMk id="243" creationId="{91323E81-4BD5-400B-92C0-1E88F7FB0DC8}"/>
          </ac:spMkLst>
        </pc:spChg>
        <pc:spChg chg="mod">
          <ac:chgData name="Christina Morrow" userId="43989237-7c22-4017-8756-22442f7f3983" providerId="ADAL" clId="{1D660112-B133-4B74-A60E-C66F50540F8D}" dt="2020-11-19T17:31:00.846" v="11472"/>
          <ac:spMkLst>
            <pc:docMk/>
            <pc:sldMk cId="2183777315" sldId="435"/>
            <ac:spMk id="244" creationId="{30A2257D-2101-47A3-9548-46BE5341C969}"/>
          </ac:spMkLst>
        </pc:spChg>
        <pc:spChg chg="mod">
          <ac:chgData name="Christina Morrow" userId="43989237-7c22-4017-8756-22442f7f3983" providerId="ADAL" clId="{1D660112-B133-4B74-A60E-C66F50540F8D}" dt="2020-11-19T17:31:00.846" v="11472"/>
          <ac:spMkLst>
            <pc:docMk/>
            <pc:sldMk cId="2183777315" sldId="435"/>
            <ac:spMk id="245" creationId="{BD19F401-F680-4D0C-840B-B33592A8AFEF}"/>
          </ac:spMkLst>
        </pc:spChg>
        <pc:spChg chg="mod">
          <ac:chgData name="Christina Morrow" userId="43989237-7c22-4017-8756-22442f7f3983" providerId="ADAL" clId="{1D660112-B133-4B74-A60E-C66F50540F8D}" dt="2020-11-11T14:31:25.560" v="6018"/>
          <ac:spMkLst>
            <pc:docMk/>
            <pc:sldMk cId="2183777315" sldId="435"/>
            <ac:spMk id="245" creationId="{D48EFB98-F24E-42B7-940F-F274D24C75C1}"/>
          </ac:spMkLst>
        </pc:spChg>
        <pc:spChg chg="mod">
          <ac:chgData name="Christina Morrow" userId="43989237-7c22-4017-8756-22442f7f3983" providerId="ADAL" clId="{1D660112-B133-4B74-A60E-C66F50540F8D}" dt="2020-11-19T17:31:00.846" v="11472"/>
          <ac:spMkLst>
            <pc:docMk/>
            <pc:sldMk cId="2183777315" sldId="435"/>
            <ac:spMk id="246" creationId="{7E7C6F41-1848-4DAD-9A57-96B6DE349924}"/>
          </ac:spMkLst>
        </pc:spChg>
        <pc:spChg chg="mod">
          <ac:chgData name="Christina Morrow" userId="43989237-7c22-4017-8756-22442f7f3983" providerId="ADAL" clId="{1D660112-B133-4B74-A60E-C66F50540F8D}" dt="2020-11-11T14:31:25.560" v="6018"/>
          <ac:spMkLst>
            <pc:docMk/>
            <pc:sldMk cId="2183777315" sldId="435"/>
            <ac:spMk id="246" creationId="{B2358B4B-000F-4D51-8463-CB1A34DDC116}"/>
          </ac:spMkLst>
        </pc:spChg>
        <pc:spChg chg="mod">
          <ac:chgData name="Christina Morrow" userId="43989237-7c22-4017-8756-22442f7f3983" providerId="ADAL" clId="{1D660112-B133-4B74-A60E-C66F50540F8D}" dt="2020-11-11T15:01:46.011" v="6171"/>
          <ac:spMkLst>
            <pc:docMk/>
            <pc:sldMk cId="2183777315" sldId="435"/>
            <ac:spMk id="247" creationId="{21F37FA1-D978-4198-99DC-9F392D70C229}"/>
          </ac:spMkLst>
        </pc:spChg>
        <pc:spChg chg="mod">
          <ac:chgData name="Christina Morrow" userId="43989237-7c22-4017-8756-22442f7f3983" providerId="ADAL" clId="{1D660112-B133-4B74-A60E-C66F50540F8D}" dt="2020-11-11T15:01:46.011" v="6171"/>
          <ac:spMkLst>
            <pc:docMk/>
            <pc:sldMk cId="2183777315" sldId="435"/>
            <ac:spMk id="248" creationId="{2EF239BD-9BD9-4395-A7D2-0955B12FA520}"/>
          </ac:spMkLst>
        </pc:spChg>
        <pc:spChg chg="mod">
          <ac:chgData name="Christina Morrow" userId="43989237-7c22-4017-8756-22442f7f3983" providerId="ADAL" clId="{1D660112-B133-4B74-A60E-C66F50540F8D}" dt="2020-11-11T15:01:46.011" v="6171"/>
          <ac:spMkLst>
            <pc:docMk/>
            <pc:sldMk cId="2183777315" sldId="435"/>
            <ac:spMk id="250" creationId="{7B502BE5-E1C1-41DE-8220-C49F5370AABF}"/>
          </ac:spMkLst>
        </pc:spChg>
        <pc:spChg chg="mod">
          <ac:chgData name="Christina Morrow" userId="43989237-7c22-4017-8756-22442f7f3983" providerId="ADAL" clId="{1D660112-B133-4B74-A60E-C66F50540F8D}" dt="2020-11-11T15:01:46.011" v="6171"/>
          <ac:spMkLst>
            <pc:docMk/>
            <pc:sldMk cId="2183777315" sldId="435"/>
            <ac:spMk id="251" creationId="{D43C9AAD-E053-4986-903B-E79200871E52}"/>
          </ac:spMkLst>
        </pc:spChg>
        <pc:spChg chg="mod">
          <ac:chgData name="Christina Morrow" userId="43989237-7c22-4017-8756-22442f7f3983" providerId="ADAL" clId="{1D660112-B133-4B74-A60E-C66F50540F8D}" dt="2020-11-19T17:31:00.846" v="11472"/>
          <ac:spMkLst>
            <pc:docMk/>
            <pc:sldMk cId="2183777315" sldId="435"/>
            <ac:spMk id="252" creationId="{02BC43E6-143D-44DC-B436-A31A0EF93C2B}"/>
          </ac:spMkLst>
        </pc:spChg>
        <pc:spChg chg="mod">
          <ac:chgData name="Christina Morrow" userId="43989237-7c22-4017-8756-22442f7f3983" providerId="ADAL" clId="{1D660112-B133-4B74-A60E-C66F50540F8D}" dt="2020-11-19T17:31:00.846" v="11472"/>
          <ac:spMkLst>
            <pc:docMk/>
            <pc:sldMk cId="2183777315" sldId="435"/>
            <ac:spMk id="254" creationId="{F7256AC9-72DD-4E80-AE4D-F4E3F2E90CC7}"/>
          </ac:spMkLst>
        </pc:spChg>
        <pc:spChg chg="mod">
          <ac:chgData name="Christina Morrow" userId="43989237-7c22-4017-8756-22442f7f3983" providerId="ADAL" clId="{1D660112-B133-4B74-A60E-C66F50540F8D}" dt="2020-11-19T17:31:00.846" v="11472"/>
          <ac:spMkLst>
            <pc:docMk/>
            <pc:sldMk cId="2183777315" sldId="435"/>
            <ac:spMk id="255" creationId="{4C92199C-62F3-4849-B2B5-EF58E1ED9667}"/>
          </ac:spMkLst>
        </pc:spChg>
        <pc:spChg chg="mod">
          <ac:chgData name="Christina Morrow" userId="43989237-7c22-4017-8756-22442f7f3983" providerId="ADAL" clId="{1D660112-B133-4B74-A60E-C66F50540F8D}" dt="2020-11-19T17:31:00.846" v="11472"/>
          <ac:spMkLst>
            <pc:docMk/>
            <pc:sldMk cId="2183777315" sldId="435"/>
            <ac:spMk id="256" creationId="{1A3AABD7-53CE-460B-9951-5A862A792402}"/>
          </ac:spMkLst>
        </pc:spChg>
        <pc:spChg chg="mod">
          <ac:chgData name="Christina Morrow" userId="43989237-7c22-4017-8756-22442f7f3983" providerId="ADAL" clId="{1D660112-B133-4B74-A60E-C66F50540F8D}" dt="2020-11-19T17:31:00.846" v="11472"/>
          <ac:spMkLst>
            <pc:docMk/>
            <pc:sldMk cId="2183777315" sldId="435"/>
            <ac:spMk id="257" creationId="{B0E2F970-74E9-410A-99F4-30848292DA59}"/>
          </ac:spMkLst>
        </pc:spChg>
        <pc:spChg chg="mod">
          <ac:chgData name="Christina Morrow" userId="43989237-7c22-4017-8756-22442f7f3983" providerId="ADAL" clId="{1D660112-B133-4B74-A60E-C66F50540F8D}" dt="2020-11-19T17:31:00.846" v="11472"/>
          <ac:spMkLst>
            <pc:docMk/>
            <pc:sldMk cId="2183777315" sldId="435"/>
            <ac:spMk id="258" creationId="{57A13BB5-1B04-4C45-AF9A-5F617E1F7884}"/>
          </ac:spMkLst>
        </pc:spChg>
        <pc:spChg chg="mod">
          <ac:chgData name="Christina Morrow" userId="43989237-7c22-4017-8756-22442f7f3983" providerId="ADAL" clId="{1D660112-B133-4B74-A60E-C66F50540F8D}" dt="2020-11-19T17:31:00.846" v="11472"/>
          <ac:spMkLst>
            <pc:docMk/>
            <pc:sldMk cId="2183777315" sldId="435"/>
            <ac:spMk id="260" creationId="{EA03C977-9519-4106-A146-3AA04986BBA9}"/>
          </ac:spMkLst>
        </pc:spChg>
        <pc:spChg chg="mod">
          <ac:chgData name="Christina Morrow" userId="43989237-7c22-4017-8756-22442f7f3983" providerId="ADAL" clId="{1D660112-B133-4B74-A60E-C66F50540F8D}" dt="2020-11-19T17:31:00.846" v="11472"/>
          <ac:spMkLst>
            <pc:docMk/>
            <pc:sldMk cId="2183777315" sldId="435"/>
            <ac:spMk id="261" creationId="{A806F62C-C4C7-4704-B5E0-7177C194F37C}"/>
          </ac:spMkLst>
        </pc:spChg>
        <pc:grpChg chg="add del mod">
          <ac:chgData name="Christina Morrow" userId="43989237-7c22-4017-8756-22442f7f3983" providerId="ADAL" clId="{1D660112-B133-4B74-A60E-C66F50540F8D}" dt="2020-11-11T15:01:45.763" v="6170" actId="478"/>
          <ac:grpSpMkLst>
            <pc:docMk/>
            <pc:sldMk cId="2183777315" sldId="435"/>
            <ac:grpSpMk id="165" creationId="{E15A1AAF-38E5-4E90-9B6E-F2D1A2AAE927}"/>
          </ac:grpSpMkLst>
        </pc:grpChg>
        <pc:grpChg chg="mod">
          <ac:chgData name="Christina Morrow" userId="43989237-7c22-4017-8756-22442f7f3983" providerId="ADAL" clId="{1D660112-B133-4B74-A60E-C66F50540F8D}" dt="2020-11-11T14:31:25.560" v="6018"/>
          <ac:grpSpMkLst>
            <pc:docMk/>
            <pc:sldMk cId="2183777315" sldId="435"/>
            <ac:grpSpMk id="167" creationId="{1589A60A-7EBC-43FB-8AA3-B00970401D92}"/>
          </ac:grpSpMkLst>
        </pc:grpChg>
        <pc:grpChg chg="add mod">
          <ac:chgData name="Christina Morrow" userId="43989237-7c22-4017-8756-22442f7f3983" providerId="ADAL" clId="{1D660112-B133-4B74-A60E-C66F50540F8D}" dt="2020-11-19T17:31:00.846" v="11472"/>
          <ac:grpSpMkLst>
            <pc:docMk/>
            <pc:sldMk cId="2183777315" sldId="435"/>
            <ac:grpSpMk id="170" creationId="{B77C09FD-887E-4450-9BF5-A35787B93EA6}"/>
          </ac:grpSpMkLst>
        </pc:grpChg>
        <pc:grpChg chg="mod">
          <ac:chgData name="Christina Morrow" userId="43989237-7c22-4017-8756-22442f7f3983" providerId="ADAL" clId="{1D660112-B133-4B74-A60E-C66F50540F8D}" dt="2020-11-19T17:31:00.846" v="11472"/>
          <ac:grpSpMkLst>
            <pc:docMk/>
            <pc:sldMk cId="2183777315" sldId="435"/>
            <ac:grpSpMk id="172" creationId="{73BB547C-880A-41B5-BFC4-AADD212E99EC}"/>
          </ac:grpSpMkLst>
        </pc:grpChg>
        <pc:grpChg chg="mod">
          <ac:chgData name="Christina Morrow" userId="43989237-7c22-4017-8756-22442f7f3983" providerId="ADAL" clId="{1D660112-B133-4B74-A60E-C66F50540F8D}" dt="2020-11-19T17:31:00.846" v="11472"/>
          <ac:grpSpMkLst>
            <pc:docMk/>
            <pc:sldMk cId="2183777315" sldId="435"/>
            <ac:grpSpMk id="174" creationId="{84248B52-174B-4B9F-9A9B-5A9847D89CDC}"/>
          </ac:grpSpMkLst>
        </pc:grpChg>
        <pc:grpChg chg="add del mod">
          <ac:chgData name="Christina Morrow" userId="43989237-7c22-4017-8756-22442f7f3983" providerId="ADAL" clId="{1D660112-B133-4B74-A60E-C66F50540F8D}" dt="2020-11-19T17:31:00.504" v="11471" actId="478"/>
          <ac:grpSpMkLst>
            <pc:docMk/>
            <pc:sldMk cId="2183777315" sldId="435"/>
            <ac:grpSpMk id="176" creationId="{5CB2FDBF-AE9B-4C66-9D9D-B81772B141C9}"/>
          </ac:grpSpMkLst>
        </pc:grpChg>
        <pc:grpChg chg="del">
          <ac:chgData name="Christina Morrow" userId="43989237-7c22-4017-8756-22442f7f3983" providerId="ADAL" clId="{1D660112-B133-4B74-A60E-C66F50540F8D}" dt="2020-11-11T14:31:25.278" v="6017" actId="478"/>
          <ac:grpSpMkLst>
            <pc:docMk/>
            <pc:sldMk cId="2183777315" sldId="435"/>
            <ac:grpSpMk id="176" creationId="{E478FB7D-9430-4DDE-B6B9-D297513D6E6F}"/>
          </ac:grpSpMkLst>
        </pc:grpChg>
        <pc:grpChg chg="mod">
          <ac:chgData name="Christina Morrow" userId="43989237-7c22-4017-8756-22442f7f3983" providerId="ADAL" clId="{1D660112-B133-4B74-A60E-C66F50540F8D}" dt="2020-11-11T15:01:46.011" v="6171"/>
          <ac:grpSpMkLst>
            <pc:docMk/>
            <pc:sldMk cId="2183777315" sldId="435"/>
            <ac:grpSpMk id="178" creationId="{F661C42A-E468-4914-94CA-D910F280F2EB}"/>
          </ac:grpSpMkLst>
        </pc:grpChg>
        <pc:grpChg chg="mod">
          <ac:chgData name="Christina Morrow" userId="43989237-7c22-4017-8756-22442f7f3983" providerId="ADAL" clId="{1D660112-B133-4B74-A60E-C66F50540F8D}" dt="2020-11-11T15:01:46.011" v="6171"/>
          <ac:grpSpMkLst>
            <pc:docMk/>
            <pc:sldMk cId="2183777315" sldId="435"/>
            <ac:grpSpMk id="180" creationId="{16A2E329-05E4-4C06-8600-B53AD5A892E6}"/>
          </ac:grpSpMkLst>
        </pc:grpChg>
        <pc:grpChg chg="mod">
          <ac:chgData name="Christina Morrow" userId="43989237-7c22-4017-8756-22442f7f3983" providerId="ADAL" clId="{1D660112-B133-4B74-A60E-C66F50540F8D}" dt="2020-11-11T15:01:46.011" v="6171"/>
          <ac:grpSpMkLst>
            <pc:docMk/>
            <pc:sldMk cId="2183777315" sldId="435"/>
            <ac:grpSpMk id="194" creationId="{3DF72625-52C7-4FFF-B9D2-69878269D576}"/>
          </ac:grpSpMkLst>
        </pc:grpChg>
        <pc:grpChg chg="mod">
          <ac:chgData name="Christina Morrow" userId="43989237-7c22-4017-8756-22442f7f3983" providerId="ADAL" clId="{1D660112-B133-4B74-A60E-C66F50540F8D}" dt="2020-11-11T15:01:46.011" v="6171"/>
          <ac:grpSpMkLst>
            <pc:docMk/>
            <pc:sldMk cId="2183777315" sldId="435"/>
            <ac:grpSpMk id="197" creationId="{9A9D4A3A-AB3E-4B2D-AD17-7FA100DE1138}"/>
          </ac:grpSpMkLst>
        </pc:grpChg>
        <pc:grpChg chg="mod">
          <ac:chgData name="Christina Morrow" userId="43989237-7c22-4017-8756-22442f7f3983" providerId="ADAL" clId="{1D660112-B133-4B74-A60E-C66F50540F8D}" dt="2020-11-11T15:01:46.011" v="6171"/>
          <ac:grpSpMkLst>
            <pc:docMk/>
            <pc:sldMk cId="2183777315" sldId="435"/>
            <ac:grpSpMk id="198" creationId="{9ADB0F7E-A7CB-468E-BE1C-F17BB81A8BB2}"/>
          </ac:grpSpMkLst>
        </pc:grpChg>
        <pc:grpChg chg="mod">
          <ac:chgData name="Christina Morrow" userId="43989237-7c22-4017-8756-22442f7f3983" providerId="ADAL" clId="{1D660112-B133-4B74-A60E-C66F50540F8D}" dt="2020-11-11T15:01:46.011" v="6171"/>
          <ac:grpSpMkLst>
            <pc:docMk/>
            <pc:sldMk cId="2183777315" sldId="435"/>
            <ac:grpSpMk id="199" creationId="{21B1296F-4BE9-4618-BEE0-E13418E4F85C}"/>
          </ac:grpSpMkLst>
        </pc:grpChg>
        <pc:grpChg chg="mod">
          <ac:chgData name="Christina Morrow" userId="43989237-7c22-4017-8756-22442f7f3983" providerId="ADAL" clId="{1D660112-B133-4B74-A60E-C66F50540F8D}" dt="2020-11-11T15:01:46.011" v="6171"/>
          <ac:grpSpMkLst>
            <pc:docMk/>
            <pc:sldMk cId="2183777315" sldId="435"/>
            <ac:grpSpMk id="200" creationId="{9CD93310-A750-4495-86D5-7377B01C3E9E}"/>
          </ac:grpSpMkLst>
        </pc:grpChg>
        <pc:grpChg chg="mod">
          <ac:chgData name="Christina Morrow" userId="43989237-7c22-4017-8756-22442f7f3983" providerId="ADAL" clId="{1D660112-B133-4B74-A60E-C66F50540F8D}" dt="2020-11-11T15:01:46.011" v="6171"/>
          <ac:grpSpMkLst>
            <pc:docMk/>
            <pc:sldMk cId="2183777315" sldId="435"/>
            <ac:grpSpMk id="201" creationId="{DF4B0031-0A4F-4670-8A5E-8F52B84F3023}"/>
          </ac:grpSpMkLst>
        </pc:grpChg>
        <pc:grpChg chg="mod">
          <ac:chgData name="Christina Morrow" userId="43989237-7c22-4017-8756-22442f7f3983" providerId="ADAL" clId="{1D660112-B133-4B74-A60E-C66F50540F8D}" dt="2020-11-11T15:01:46.011" v="6171"/>
          <ac:grpSpMkLst>
            <pc:docMk/>
            <pc:sldMk cId="2183777315" sldId="435"/>
            <ac:grpSpMk id="207" creationId="{5A55D97F-99BF-44AF-B38E-194A6B791BE8}"/>
          </ac:grpSpMkLst>
        </pc:grpChg>
        <pc:grpChg chg="mod">
          <ac:chgData name="Christina Morrow" userId="43989237-7c22-4017-8756-22442f7f3983" providerId="ADAL" clId="{1D660112-B133-4B74-A60E-C66F50540F8D}" dt="2020-11-11T15:01:46.011" v="6171"/>
          <ac:grpSpMkLst>
            <pc:docMk/>
            <pc:sldMk cId="2183777315" sldId="435"/>
            <ac:grpSpMk id="213" creationId="{118B2EF1-D43C-4C76-B2CF-D9DEFDF82803}"/>
          </ac:grpSpMkLst>
        </pc:grpChg>
        <pc:grpChg chg="mod">
          <ac:chgData name="Christina Morrow" userId="43989237-7c22-4017-8756-22442f7f3983" providerId="ADAL" clId="{1D660112-B133-4B74-A60E-C66F50540F8D}" dt="2020-11-11T14:31:25.560" v="6018"/>
          <ac:grpSpMkLst>
            <pc:docMk/>
            <pc:sldMk cId="2183777315" sldId="435"/>
            <ac:grpSpMk id="216" creationId="{25A29F61-2B92-44FB-8F77-0036C1BCFBC5}"/>
          </ac:grpSpMkLst>
        </pc:grpChg>
        <pc:grpChg chg="mod">
          <ac:chgData name="Christina Morrow" userId="43989237-7c22-4017-8756-22442f7f3983" providerId="ADAL" clId="{1D660112-B133-4B74-A60E-C66F50540F8D}" dt="2020-11-11T14:31:25.560" v="6018"/>
          <ac:grpSpMkLst>
            <pc:docMk/>
            <pc:sldMk cId="2183777315" sldId="435"/>
            <ac:grpSpMk id="219" creationId="{503EBCB8-0B90-4085-AEFF-AA16A3D14BD7}"/>
          </ac:grpSpMkLst>
        </pc:grpChg>
        <pc:grpChg chg="mod">
          <ac:chgData name="Christina Morrow" userId="43989237-7c22-4017-8756-22442f7f3983" providerId="ADAL" clId="{1D660112-B133-4B74-A60E-C66F50540F8D}" dt="2020-11-11T14:31:25.560" v="6018"/>
          <ac:grpSpMkLst>
            <pc:docMk/>
            <pc:sldMk cId="2183777315" sldId="435"/>
            <ac:grpSpMk id="220" creationId="{BE27ABE1-7B41-491B-A515-1CDFB65CE9C4}"/>
          </ac:grpSpMkLst>
        </pc:grpChg>
        <pc:grpChg chg="mod">
          <ac:chgData name="Christina Morrow" userId="43989237-7c22-4017-8756-22442f7f3983" providerId="ADAL" clId="{1D660112-B133-4B74-A60E-C66F50540F8D}" dt="2020-11-11T14:31:25.560" v="6018"/>
          <ac:grpSpMkLst>
            <pc:docMk/>
            <pc:sldMk cId="2183777315" sldId="435"/>
            <ac:grpSpMk id="221" creationId="{03112772-5699-4044-BC48-01EAAE42FDE8}"/>
          </ac:grpSpMkLst>
        </pc:grpChg>
        <pc:grpChg chg="mod">
          <ac:chgData name="Christina Morrow" userId="43989237-7c22-4017-8756-22442f7f3983" providerId="ADAL" clId="{1D660112-B133-4B74-A60E-C66F50540F8D}" dt="2020-11-11T14:31:25.560" v="6018"/>
          <ac:grpSpMkLst>
            <pc:docMk/>
            <pc:sldMk cId="2183777315" sldId="435"/>
            <ac:grpSpMk id="222" creationId="{55617C58-51C5-415B-819B-6E87CCC6FEEE}"/>
          </ac:grpSpMkLst>
        </pc:grpChg>
        <pc:grpChg chg="mod">
          <ac:chgData name="Christina Morrow" userId="43989237-7c22-4017-8756-22442f7f3983" providerId="ADAL" clId="{1D660112-B133-4B74-A60E-C66F50540F8D}" dt="2020-11-11T14:31:25.560" v="6018"/>
          <ac:grpSpMkLst>
            <pc:docMk/>
            <pc:sldMk cId="2183777315" sldId="435"/>
            <ac:grpSpMk id="223" creationId="{5E27E41E-685B-4409-8C0A-58D164BABA3B}"/>
          </ac:grpSpMkLst>
        </pc:grpChg>
        <pc:grpChg chg="mod">
          <ac:chgData name="Christina Morrow" userId="43989237-7c22-4017-8756-22442f7f3983" providerId="ADAL" clId="{1D660112-B133-4B74-A60E-C66F50540F8D}" dt="2020-11-19T17:31:00.846" v="11472"/>
          <ac:grpSpMkLst>
            <pc:docMk/>
            <pc:sldMk cId="2183777315" sldId="435"/>
            <ac:grpSpMk id="226" creationId="{89E2C456-48D5-43CC-BCBA-3A2A26E7A475}"/>
          </ac:grpSpMkLst>
        </pc:grpChg>
        <pc:grpChg chg="mod">
          <ac:chgData name="Christina Morrow" userId="43989237-7c22-4017-8756-22442f7f3983" providerId="ADAL" clId="{1D660112-B133-4B74-A60E-C66F50540F8D}" dt="2020-11-19T17:31:00.846" v="11472"/>
          <ac:grpSpMkLst>
            <pc:docMk/>
            <pc:sldMk cId="2183777315" sldId="435"/>
            <ac:grpSpMk id="229" creationId="{2202D902-11A6-4B24-AC01-4813444004F8}"/>
          </ac:grpSpMkLst>
        </pc:grpChg>
        <pc:grpChg chg="mod">
          <ac:chgData name="Christina Morrow" userId="43989237-7c22-4017-8756-22442f7f3983" providerId="ADAL" clId="{1D660112-B133-4B74-A60E-C66F50540F8D}" dt="2020-11-11T14:31:25.560" v="6018"/>
          <ac:grpSpMkLst>
            <pc:docMk/>
            <pc:sldMk cId="2183777315" sldId="435"/>
            <ac:grpSpMk id="229" creationId="{464A75CB-2E82-405A-B5AE-AB83CD0EB303}"/>
          </ac:grpSpMkLst>
        </pc:grpChg>
        <pc:grpChg chg="mod">
          <ac:chgData name="Christina Morrow" userId="43989237-7c22-4017-8756-22442f7f3983" providerId="ADAL" clId="{1D660112-B133-4B74-A60E-C66F50540F8D}" dt="2020-11-19T17:31:00.846" v="11472"/>
          <ac:grpSpMkLst>
            <pc:docMk/>
            <pc:sldMk cId="2183777315" sldId="435"/>
            <ac:grpSpMk id="230" creationId="{B0EFC67E-3361-4900-BCFE-0997A877A07A}"/>
          </ac:grpSpMkLst>
        </pc:grpChg>
        <pc:grpChg chg="mod">
          <ac:chgData name="Christina Morrow" userId="43989237-7c22-4017-8756-22442f7f3983" providerId="ADAL" clId="{1D660112-B133-4B74-A60E-C66F50540F8D}" dt="2020-11-19T17:31:00.846" v="11472"/>
          <ac:grpSpMkLst>
            <pc:docMk/>
            <pc:sldMk cId="2183777315" sldId="435"/>
            <ac:grpSpMk id="231" creationId="{8ED04C6D-1BB6-47AF-A318-597708524174}"/>
          </ac:grpSpMkLst>
        </pc:grpChg>
        <pc:grpChg chg="mod">
          <ac:chgData name="Christina Morrow" userId="43989237-7c22-4017-8756-22442f7f3983" providerId="ADAL" clId="{1D660112-B133-4B74-A60E-C66F50540F8D}" dt="2020-11-19T17:31:00.846" v="11472"/>
          <ac:grpSpMkLst>
            <pc:docMk/>
            <pc:sldMk cId="2183777315" sldId="435"/>
            <ac:grpSpMk id="232" creationId="{C03EF788-5810-4C35-87DE-93CB0B7DE5EB}"/>
          </ac:grpSpMkLst>
        </pc:grpChg>
        <pc:grpChg chg="mod">
          <ac:chgData name="Christina Morrow" userId="43989237-7c22-4017-8756-22442f7f3983" providerId="ADAL" clId="{1D660112-B133-4B74-A60E-C66F50540F8D}" dt="2020-11-19T17:31:00.846" v="11472"/>
          <ac:grpSpMkLst>
            <pc:docMk/>
            <pc:sldMk cId="2183777315" sldId="435"/>
            <ac:grpSpMk id="233" creationId="{CDA277B0-DF22-4DF8-AE83-5071ECF147E4}"/>
          </ac:grpSpMkLst>
        </pc:grpChg>
        <pc:grpChg chg="mod">
          <ac:chgData name="Christina Morrow" userId="43989237-7c22-4017-8756-22442f7f3983" providerId="ADAL" clId="{1D660112-B133-4B74-A60E-C66F50540F8D}" dt="2020-11-11T14:31:25.560" v="6018"/>
          <ac:grpSpMkLst>
            <pc:docMk/>
            <pc:sldMk cId="2183777315" sldId="435"/>
            <ac:grpSpMk id="235" creationId="{A9654E69-9FBE-4B96-8F0D-1811F65425A1}"/>
          </ac:grpSpMkLst>
        </pc:grpChg>
        <pc:grpChg chg="mod">
          <ac:chgData name="Christina Morrow" userId="43989237-7c22-4017-8756-22442f7f3983" providerId="ADAL" clId="{1D660112-B133-4B74-A60E-C66F50540F8D}" dt="2020-11-19T17:31:00.846" v="11472"/>
          <ac:grpSpMkLst>
            <pc:docMk/>
            <pc:sldMk cId="2183777315" sldId="435"/>
            <ac:grpSpMk id="239" creationId="{348BC507-6323-4F29-A3D2-6A6AB2D0A944}"/>
          </ac:grpSpMkLst>
        </pc:grpChg>
        <pc:grpChg chg="mod">
          <ac:chgData name="Christina Morrow" userId="43989237-7c22-4017-8756-22442f7f3983" providerId="ADAL" clId="{1D660112-B133-4B74-A60E-C66F50540F8D}" dt="2020-11-11T14:31:25.560" v="6018"/>
          <ac:grpSpMkLst>
            <pc:docMk/>
            <pc:sldMk cId="2183777315" sldId="435"/>
            <ac:grpSpMk id="244" creationId="{EC306DE5-26C4-4CF7-86F7-4D79EB2DCF7E}"/>
          </ac:grpSpMkLst>
        </pc:grpChg>
        <pc:grpChg chg="mod">
          <ac:chgData name="Christina Morrow" userId="43989237-7c22-4017-8756-22442f7f3983" providerId="ADAL" clId="{1D660112-B133-4B74-A60E-C66F50540F8D}" dt="2020-11-11T15:01:46.011" v="6171"/>
          <ac:grpSpMkLst>
            <pc:docMk/>
            <pc:sldMk cId="2183777315" sldId="435"/>
            <ac:grpSpMk id="249" creationId="{2F24EF68-384C-45E0-ABC5-4DC0967379E9}"/>
          </ac:grpSpMkLst>
        </pc:grpChg>
        <pc:grpChg chg="mod">
          <ac:chgData name="Christina Morrow" userId="43989237-7c22-4017-8756-22442f7f3983" providerId="ADAL" clId="{1D660112-B133-4B74-A60E-C66F50540F8D}" dt="2020-11-19T17:31:00.846" v="11472"/>
          <ac:grpSpMkLst>
            <pc:docMk/>
            <pc:sldMk cId="2183777315" sldId="435"/>
            <ac:grpSpMk id="253" creationId="{D8657812-664B-4462-8DBF-130B288E0B0E}"/>
          </ac:grpSpMkLst>
        </pc:grpChg>
        <pc:grpChg chg="mod">
          <ac:chgData name="Christina Morrow" userId="43989237-7c22-4017-8756-22442f7f3983" providerId="ADAL" clId="{1D660112-B133-4B74-A60E-C66F50540F8D}" dt="2020-11-19T17:31:00.846" v="11472"/>
          <ac:grpSpMkLst>
            <pc:docMk/>
            <pc:sldMk cId="2183777315" sldId="435"/>
            <ac:grpSpMk id="259" creationId="{9AC62EF1-1CA7-4958-B5ED-60073F2AC8E7}"/>
          </ac:grpSpMkLst>
        </pc:grpChg>
        <pc:picChg chg="mod">
          <ac:chgData name="Christina Morrow" userId="43989237-7c22-4017-8756-22442f7f3983" providerId="ADAL" clId="{1D660112-B133-4B74-A60E-C66F50540F8D}" dt="2020-11-11T15:01:46.011" v="6171"/>
          <ac:picMkLst>
            <pc:docMk/>
            <pc:sldMk cId="2183777315" sldId="435"/>
            <ac:picMk id="184" creationId="{50918BB7-3272-4675-AA1F-60528B87B1D4}"/>
          </ac:picMkLst>
        </pc:picChg>
        <pc:picChg chg="mod">
          <ac:chgData name="Christina Morrow" userId="43989237-7c22-4017-8756-22442f7f3983" providerId="ADAL" clId="{1D660112-B133-4B74-A60E-C66F50540F8D}" dt="2020-11-19T17:31:00.846" v="11472"/>
          <ac:picMkLst>
            <pc:docMk/>
            <pc:sldMk cId="2183777315" sldId="435"/>
            <ac:picMk id="216" creationId="{8C01B187-3E3B-4A44-8C91-9924EF496324}"/>
          </ac:picMkLst>
        </pc:picChg>
        <pc:cxnChg chg="mod">
          <ac:chgData name="Christina Morrow" userId="43989237-7c22-4017-8756-22442f7f3983" providerId="ADAL" clId="{1D660112-B133-4B74-A60E-C66F50540F8D}" dt="2020-11-19T17:31:00.846" v="11472"/>
          <ac:cxnSpMkLst>
            <pc:docMk/>
            <pc:sldMk cId="2183777315" sldId="435"/>
            <ac:cxnSpMk id="175" creationId="{BDD562B3-86D0-45B7-A152-E36F07086F7A}"/>
          </ac:cxnSpMkLst>
        </pc:cxnChg>
        <pc:cxnChg chg="mod">
          <ac:chgData name="Christina Morrow" userId="43989237-7c22-4017-8756-22442f7f3983" providerId="ADAL" clId="{1D660112-B133-4B74-A60E-C66F50540F8D}" dt="2020-11-11T15:01:46.011" v="6171"/>
          <ac:cxnSpMkLst>
            <pc:docMk/>
            <pc:sldMk cId="2183777315" sldId="435"/>
            <ac:cxnSpMk id="181" creationId="{84DA82D2-1403-4188-B4BE-2612191D72F3}"/>
          </ac:cxnSpMkLst>
        </pc:cxnChg>
        <pc:cxnChg chg="mod">
          <ac:chgData name="Christina Morrow" userId="43989237-7c22-4017-8756-22442f7f3983" providerId="ADAL" clId="{1D660112-B133-4B74-A60E-C66F50540F8D}" dt="2020-11-11T15:01:46.011" v="6171"/>
          <ac:cxnSpMkLst>
            <pc:docMk/>
            <pc:sldMk cId="2183777315" sldId="435"/>
            <ac:cxnSpMk id="182" creationId="{0E5E50A6-ED02-49EB-9C4B-7239DDE25D1E}"/>
          </ac:cxnSpMkLst>
        </pc:cxnChg>
        <pc:cxnChg chg="mod">
          <ac:chgData name="Christina Morrow" userId="43989237-7c22-4017-8756-22442f7f3983" providerId="ADAL" clId="{1D660112-B133-4B74-A60E-C66F50540F8D}" dt="2020-11-11T15:01:46.011" v="6171"/>
          <ac:cxnSpMkLst>
            <pc:docMk/>
            <pc:sldMk cId="2183777315" sldId="435"/>
            <ac:cxnSpMk id="183" creationId="{6CD99482-2753-473B-A07A-31F8734A3DCF}"/>
          </ac:cxnSpMkLst>
        </pc:cxnChg>
        <pc:cxnChg chg="mod">
          <ac:chgData name="Christina Morrow" userId="43989237-7c22-4017-8756-22442f7f3983" providerId="ADAL" clId="{1D660112-B133-4B74-A60E-C66F50540F8D}" dt="2020-11-19T17:31:00.846" v="11472"/>
          <ac:cxnSpMkLst>
            <pc:docMk/>
            <pc:sldMk cId="2183777315" sldId="435"/>
            <ac:cxnSpMk id="214" creationId="{540CC861-60EE-47BB-9DDF-58DEC9813993}"/>
          </ac:cxnSpMkLst>
        </pc:cxnChg>
        <pc:cxnChg chg="mod">
          <ac:chgData name="Christina Morrow" userId="43989237-7c22-4017-8756-22442f7f3983" providerId="ADAL" clId="{1D660112-B133-4B74-A60E-C66F50540F8D}" dt="2020-11-19T17:31:00.846" v="11472"/>
          <ac:cxnSpMkLst>
            <pc:docMk/>
            <pc:sldMk cId="2183777315" sldId="435"/>
            <ac:cxnSpMk id="215" creationId="{C663D230-BFE8-4B6A-8FDA-D2FC82453AB0}"/>
          </ac:cxnSpMkLst>
        </pc:cxnChg>
      </pc:sldChg>
      <pc:sldChg chg="addSp delSp modSp mod">
        <pc:chgData name="Christina Morrow" userId="43989237-7c22-4017-8756-22442f7f3983" providerId="ADAL" clId="{1D660112-B133-4B74-A60E-C66F50540F8D}" dt="2020-11-19T17:31:05.284" v="11474"/>
        <pc:sldMkLst>
          <pc:docMk/>
          <pc:sldMk cId="611432847" sldId="436"/>
        </pc:sldMkLst>
        <pc:spChg chg="mod">
          <ac:chgData name="Christina Morrow" userId="43989237-7c22-4017-8756-22442f7f3983" providerId="ADAL" clId="{1D660112-B133-4B74-A60E-C66F50540F8D}" dt="2020-11-11T15:23:33.923" v="6472"/>
          <ac:spMkLst>
            <pc:docMk/>
            <pc:sldMk cId="611432847" sldId="436"/>
            <ac:spMk id="20" creationId="{737AD6FE-076D-47EB-8851-546CD7479B58}"/>
          </ac:spMkLst>
        </pc:spChg>
        <pc:spChg chg="mod">
          <ac:chgData name="Christina Morrow" userId="43989237-7c22-4017-8756-22442f7f3983" providerId="ADAL" clId="{1D660112-B133-4B74-A60E-C66F50540F8D}" dt="2020-11-11T14:31:28.696" v="6020"/>
          <ac:spMkLst>
            <pc:docMk/>
            <pc:sldMk cId="611432847" sldId="436"/>
            <ac:spMk id="166" creationId="{FCD653CE-EA3B-4202-B720-60A8F54EB3A0}"/>
          </ac:spMkLst>
        </pc:spChg>
        <pc:spChg chg="mod">
          <ac:chgData name="Christina Morrow" userId="43989237-7c22-4017-8756-22442f7f3983" providerId="ADAL" clId="{1D660112-B133-4B74-A60E-C66F50540F8D}" dt="2020-11-11T14:31:28.696" v="6020"/>
          <ac:spMkLst>
            <pc:docMk/>
            <pc:sldMk cId="611432847" sldId="436"/>
            <ac:spMk id="168" creationId="{1B593AFC-4000-4A1E-89E9-C682C7FF9707}"/>
          </ac:spMkLst>
        </pc:spChg>
        <pc:spChg chg="mod">
          <ac:chgData name="Christina Morrow" userId="43989237-7c22-4017-8756-22442f7f3983" providerId="ADAL" clId="{1D660112-B133-4B74-A60E-C66F50540F8D}" dt="2020-11-11T14:31:28.696" v="6020"/>
          <ac:spMkLst>
            <pc:docMk/>
            <pc:sldMk cId="611432847" sldId="436"/>
            <ac:spMk id="169" creationId="{7F16C51B-C3F9-483F-BEFB-4C1E401349B8}"/>
          </ac:spMkLst>
        </pc:spChg>
        <pc:spChg chg="mod">
          <ac:chgData name="Christina Morrow" userId="43989237-7c22-4017-8756-22442f7f3983" providerId="ADAL" clId="{1D660112-B133-4B74-A60E-C66F50540F8D}" dt="2020-11-11T14:31:28.696" v="6020"/>
          <ac:spMkLst>
            <pc:docMk/>
            <pc:sldMk cId="611432847" sldId="436"/>
            <ac:spMk id="170" creationId="{00319FAC-9AD6-4BF0-B89E-C437FBC848FE}"/>
          </ac:spMkLst>
        </pc:spChg>
        <pc:spChg chg="mod">
          <ac:chgData name="Christina Morrow" userId="43989237-7c22-4017-8756-22442f7f3983" providerId="ADAL" clId="{1D660112-B133-4B74-A60E-C66F50540F8D}" dt="2020-11-19T17:31:05.284" v="11474"/>
          <ac:spMkLst>
            <pc:docMk/>
            <pc:sldMk cId="611432847" sldId="436"/>
            <ac:spMk id="171" creationId="{0EBB46A5-F91D-4B4D-903A-75B2000C5472}"/>
          </ac:spMkLst>
        </pc:spChg>
        <pc:spChg chg="mod">
          <ac:chgData name="Christina Morrow" userId="43989237-7c22-4017-8756-22442f7f3983" providerId="ADAL" clId="{1D660112-B133-4B74-A60E-C66F50540F8D}" dt="2020-11-11T14:31:28.696" v="6020"/>
          <ac:spMkLst>
            <pc:docMk/>
            <pc:sldMk cId="611432847" sldId="436"/>
            <ac:spMk id="171" creationId="{1CDBB507-D67F-451A-994F-0B92C82E0F23}"/>
          </ac:spMkLst>
        </pc:spChg>
        <pc:spChg chg="mod">
          <ac:chgData name="Christina Morrow" userId="43989237-7c22-4017-8756-22442f7f3983" providerId="ADAL" clId="{1D660112-B133-4B74-A60E-C66F50540F8D}" dt="2020-11-11T14:31:28.696" v="6020"/>
          <ac:spMkLst>
            <pc:docMk/>
            <pc:sldMk cId="611432847" sldId="436"/>
            <ac:spMk id="172" creationId="{500BD7E1-E60D-4B3B-A0CA-BDC0566AB190}"/>
          </ac:spMkLst>
        </pc:spChg>
        <pc:spChg chg="mod">
          <ac:chgData name="Christina Morrow" userId="43989237-7c22-4017-8756-22442f7f3983" providerId="ADAL" clId="{1D660112-B133-4B74-A60E-C66F50540F8D}" dt="2020-11-19T17:31:05.284" v="11474"/>
          <ac:spMkLst>
            <pc:docMk/>
            <pc:sldMk cId="611432847" sldId="436"/>
            <ac:spMk id="173" creationId="{6D84B77A-F560-49B9-A40B-62686068E4EE}"/>
          </ac:spMkLst>
        </pc:spChg>
        <pc:spChg chg="mod">
          <ac:chgData name="Christina Morrow" userId="43989237-7c22-4017-8756-22442f7f3983" providerId="ADAL" clId="{1D660112-B133-4B74-A60E-C66F50540F8D}" dt="2020-11-11T14:31:28.696" v="6020"/>
          <ac:spMkLst>
            <pc:docMk/>
            <pc:sldMk cId="611432847" sldId="436"/>
            <ac:spMk id="173" creationId="{FD22E242-7566-47DD-9018-5D4D75E65015}"/>
          </ac:spMkLst>
        </pc:spChg>
        <pc:spChg chg="mod">
          <ac:chgData name="Christina Morrow" userId="43989237-7c22-4017-8756-22442f7f3983" providerId="ADAL" clId="{1D660112-B133-4B74-A60E-C66F50540F8D}" dt="2020-11-11T14:31:28.696" v="6020"/>
          <ac:spMkLst>
            <pc:docMk/>
            <pc:sldMk cId="611432847" sldId="436"/>
            <ac:spMk id="174" creationId="{F2FA9E82-BB5A-4451-9FE3-A666C9CAC4D5}"/>
          </ac:spMkLst>
        </pc:spChg>
        <pc:spChg chg="mod">
          <ac:chgData name="Christina Morrow" userId="43989237-7c22-4017-8756-22442f7f3983" providerId="ADAL" clId="{1D660112-B133-4B74-A60E-C66F50540F8D}" dt="2020-11-11T14:31:28.696" v="6020"/>
          <ac:spMkLst>
            <pc:docMk/>
            <pc:sldMk cId="611432847" sldId="436"/>
            <ac:spMk id="193" creationId="{EA16410E-D06B-4D3B-9F7B-934B1F7D1A73}"/>
          </ac:spMkLst>
        </pc:spChg>
        <pc:spChg chg="mod">
          <ac:chgData name="Christina Morrow" userId="43989237-7c22-4017-8756-22442f7f3983" providerId="ADAL" clId="{1D660112-B133-4B74-A60E-C66F50540F8D}" dt="2020-11-11T15:01:37.149" v="6169"/>
          <ac:spMkLst>
            <pc:docMk/>
            <pc:sldMk cId="611432847" sldId="436"/>
            <ac:spMk id="195" creationId="{6C2035F0-2891-4A22-893C-718378E4CF6D}"/>
          </ac:spMkLst>
        </pc:spChg>
        <pc:spChg chg="mod">
          <ac:chgData name="Christina Morrow" userId="43989237-7c22-4017-8756-22442f7f3983" providerId="ADAL" clId="{1D660112-B133-4B74-A60E-C66F50540F8D}" dt="2020-11-11T15:01:37.149" v="6169"/>
          <ac:spMkLst>
            <pc:docMk/>
            <pc:sldMk cId="611432847" sldId="436"/>
            <ac:spMk id="197" creationId="{9178378F-0B21-4890-B409-F788C23C0009}"/>
          </ac:spMkLst>
        </pc:spChg>
        <pc:spChg chg="mod">
          <ac:chgData name="Christina Morrow" userId="43989237-7c22-4017-8756-22442f7f3983" providerId="ADAL" clId="{1D660112-B133-4B74-A60E-C66F50540F8D}" dt="2020-11-11T15:01:37.149" v="6169"/>
          <ac:spMkLst>
            <pc:docMk/>
            <pc:sldMk cId="611432847" sldId="436"/>
            <ac:spMk id="203" creationId="{B631C902-79D6-44CB-84A2-D73572A98BEA}"/>
          </ac:spMkLst>
        </pc:spChg>
        <pc:spChg chg="mod">
          <ac:chgData name="Christina Morrow" userId="43989237-7c22-4017-8756-22442f7f3983" providerId="ADAL" clId="{1D660112-B133-4B74-A60E-C66F50540F8D}" dt="2020-11-11T15:01:37.149" v="6169"/>
          <ac:spMkLst>
            <pc:docMk/>
            <pc:sldMk cId="611432847" sldId="436"/>
            <ac:spMk id="204" creationId="{D98C81C2-B088-42B1-B593-68CF2E9D76C1}"/>
          </ac:spMkLst>
        </pc:spChg>
        <pc:spChg chg="mod">
          <ac:chgData name="Christina Morrow" userId="43989237-7c22-4017-8756-22442f7f3983" providerId="ADAL" clId="{1D660112-B133-4B74-A60E-C66F50540F8D}" dt="2020-11-11T15:01:37.149" v="6169"/>
          <ac:spMkLst>
            <pc:docMk/>
            <pc:sldMk cId="611432847" sldId="436"/>
            <ac:spMk id="205" creationId="{85CD8DD5-92A9-47F3-BCF2-58A6AB82D952}"/>
          </ac:spMkLst>
        </pc:spChg>
        <pc:spChg chg="mod">
          <ac:chgData name="Christina Morrow" userId="43989237-7c22-4017-8756-22442f7f3983" providerId="ADAL" clId="{1D660112-B133-4B74-A60E-C66F50540F8D}" dt="2020-11-11T15:01:37.149" v="6169"/>
          <ac:spMkLst>
            <pc:docMk/>
            <pc:sldMk cId="611432847" sldId="436"/>
            <ac:spMk id="206" creationId="{3FBDC29D-9CC3-42EE-A841-89368BD28812}"/>
          </ac:spMkLst>
        </pc:spChg>
        <pc:spChg chg="mod">
          <ac:chgData name="Christina Morrow" userId="43989237-7c22-4017-8756-22442f7f3983" providerId="ADAL" clId="{1D660112-B133-4B74-A60E-C66F50540F8D}" dt="2020-11-11T15:01:37.149" v="6169"/>
          <ac:spMkLst>
            <pc:docMk/>
            <pc:sldMk cId="611432847" sldId="436"/>
            <ac:spMk id="207" creationId="{C5464A50-1890-411E-8974-D2F650026A5D}"/>
          </ac:spMkLst>
        </pc:spChg>
        <pc:spChg chg="mod">
          <ac:chgData name="Christina Morrow" userId="43989237-7c22-4017-8756-22442f7f3983" providerId="ADAL" clId="{1D660112-B133-4B74-A60E-C66F50540F8D}" dt="2020-11-11T15:01:37.149" v="6169"/>
          <ac:spMkLst>
            <pc:docMk/>
            <pc:sldMk cId="611432847" sldId="436"/>
            <ac:spMk id="208" creationId="{3162FDE6-6ECA-4276-9543-1991638DBACE}"/>
          </ac:spMkLst>
        </pc:spChg>
        <pc:spChg chg="mod">
          <ac:chgData name="Christina Morrow" userId="43989237-7c22-4017-8756-22442f7f3983" providerId="ADAL" clId="{1D660112-B133-4B74-A60E-C66F50540F8D}" dt="2020-11-11T15:01:37.149" v="6169"/>
          <ac:spMkLst>
            <pc:docMk/>
            <pc:sldMk cId="611432847" sldId="436"/>
            <ac:spMk id="209" creationId="{BF591878-0B47-451C-A833-8FFF93D3BB4A}"/>
          </ac:spMkLst>
        </pc:spChg>
        <pc:spChg chg="mod">
          <ac:chgData name="Christina Morrow" userId="43989237-7c22-4017-8756-22442f7f3983" providerId="ADAL" clId="{1D660112-B133-4B74-A60E-C66F50540F8D}" dt="2020-11-11T15:01:37.149" v="6169"/>
          <ac:spMkLst>
            <pc:docMk/>
            <pc:sldMk cId="611432847" sldId="436"/>
            <ac:spMk id="210" creationId="{4E266125-48CA-4AD3-B761-AC0D3A3C33A1}"/>
          </ac:spMkLst>
        </pc:spChg>
        <pc:spChg chg="mod">
          <ac:chgData name="Christina Morrow" userId="43989237-7c22-4017-8756-22442f7f3983" providerId="ADAL" clId="{1D660112-B133-4B74-A60E-C66F50540F8D}" dt="2020-11-11T15:01:37.149" v="6169"/>
          <ac:spMkLst>
            <pc:docMk/>
            <pc:sldMk cId="611432847" sldId="436"/>
            <ac:spMk id="211" creationId="{C4A3CDAB-88F7-4570-BE1F-B8D930FFCF1A}"/>
          </ac:spMkLst>
        </pc:spChg>
        <pc:spChg chg="mod">
          <ac:chgData name="Christina Morrow" userId="43989237-7c22-4017-8756-22442f7f3983" providerId="ADAL" clId="{1D660112-B133-4B74-A60E-C66F50540F8D}" dt="2020-11-11T15:01:37.149" v="6169"/>
          <ac:spMkLst>
            <pc:docMk/>
            <pc:sldMk cId="611432847" sldId="436"/>
            <ac:spMk id="213" creationId="{B3A2D577-98F6-4DF0-9881-48D688C184FF}"/>
          </ac:spMkLst>
        </pc:spChg>
        <pc:spChg chg="mod">
          <ac:chgData name="Christina Morrow" userId="43989237-7c22-4017-8756-22442f7f3983" providerId="ADAL" clId="{1D660112-B133-4B74-A60E-C66F50540F8D}" dt="2020-11-11T14:31:28.696" v="6020"/>
          <ac:spMkLst>
            <pc:docMk/>
            <pc:sldMk cId="611432847" sldId="436"/>
            <ac:spMk id="214" creationId="{AA34D44A-CF7A-4C87-9649-096513C81D7C}"/>
          </ac:spMkLst>
        </pc:spChg>
        <pc:spChg chg="mod">
          <ac:chgData name="Christina Morrow" userId="43989237-7c22-4017-8756-22442f7f3983" providerId="ADAL" clId="{1D660112-B133-4B74-A60E-C66F50540F8D}" dt="2020-11-11T14:31:28.696" v="6020"/>
          <ac:spMkLst>
            <pc:docMk/>
            <pc:sldMk cId="611432847" sldId="436"/>
            <ac:spMk id="215" creationId="{58303ED7-14AD-4CC1-9B34-778B8F766550}"/>
          </ac:spMkLst>
        </pc:spChg>
        <pc:spChg chg="mod">
          <ac:chgData name="Christina Morrow" userId="43989237-7c22-4017-8756-22442f7f3983" providerId="ADAL" clId="{1D660112-B133-4B74-A60E-C66F50540F8D}" dt="2020-11-11T14:31:28.696" v="6020"/>
          <ac:spMkLst>
            <pc:docMk/>
            <pc:sldMk cId="611432847" sldId="436"/>
            <ac:spMk id="217" creationId="{C516DF6F-B1F6-4CD3-B7E0-79C750D2A383}"/>
          </ac:spMkLst>
        </pc:spChg>
        <pc:spChg chg="mod">
          <ac:chgData name="Christina Morrow" userId="43989237-7c22-4017-8756-22442f7f3983" providerId="ADAL" clId="{1D660112-B133-4B74-A60E-C66F50540F8D}" dt="2020-11-19T17:31:05.284" v="11474"/>
          <ac:spMkLst>
            <pc:docMk/>
            <pc:sldMk cId="611432847" sldId="436"/>
            <ac:spMk id="217" creationId="{FD2F5B5F-623E-42C3-9B2E-1500B70B29E9}"/>
          </ac:spMkLst>
        </pc:spChg>
        <pc:spChg chg="mod">
          <ac:chgData name="Christina Morrow" userId="43989237-7c22-4017-8756-22442f7f3983" providerId="ADAL" clId="{1D660112-B133-4B74-A60E-C66F50540F8D}" dt="2020-11-11T14:31:28.696" v="6020"/>
          <ac:spMkLst>
            <pc:docMk/>
            <pc:sldMk cId="611432847" sldId="436"/>
            <ac:spMk id="218" creationId="{844A68AE-25D2-49AA-92C0-3AC60029B7F2}"/>
          </ac:spMkLst>
        </pc:spChg>
        <pc:spChg chg="mod">
          <ac:chgData name="Christina Morrow" userId="43989237-7c22-4017-8756-22442f7f3983" providerId="ADAL" clId="{1D660112-B133-4B74-A60E-C66F50540F8D}" dt="2020-11-19T17:31:05.284" v="11474"/>
          <ac:spMkLst>
            <pc:docMk/>
            <pc:sldMk cId="611432847" sldId="436"/>
            <ac:spMk id="218" creationId="{F7EF1851-C728-450F-8989-B5104D17646F}"/>
          </ac:spMkLst>
        </pc:spChg>
        <pc:spChg chg="mod">
          <ac:chgData name="Christina Morrow" userId="43989237-7c22-4017-8756-22442f7f3983" providerId="ADAL" clId="{1D660112-B133-4B74-A60E-C66F50540F8D}" dt="2020-11-19T17:31:05.284" v="11474"/>
          <ac:spMkLst>
            <pc:docMk/>
            <pc:sldMk cId="611432847" sldId="436"/>
            <ac:spMk id="219" creationId="{8971D951-7EF4-426D-8679-2AAC73815CFA}"/>
          </ac:spMkLst>
        </pc:spChg>
        <pc:spChg chg="mod">
          <ac:chgData name="Christina Morrow" userId="43989237-7c22-4017-8756-22442f7f3983" providerId="ADAL" clId="{1D660112-B133-4B74-A60E-C66F50540F8D}" dt="2020-11-19T17:31:05.284" v="11474"/>
          <ac:spMkLst>
            <pc:docMk/>
            <pc:sldMk cId="611432847" sldId="436"/>
            <ac:spMk id="220" creationId="{6CB4D7A9-D8DB-4CF5-92B8-4B407388FDED}"/>
          </ac:spMkLst>
        </pc:spChg>
        <pc:spChg chg="mod">
          <ac:chgData name="Christina Morrow" userId="43989237-7c22-4017-8756-22442f7f3983" providerId="ADAL" clId="{1D660112-B133-4B74-A60E-C66F50540F8D}" dt="2020-11-19T17:31:05.284" v="11474"/>
          <ac:spMkLst>
            <pc:docMk/>
            <pc:sldMk cId="611432847" sldId="436"/>
            <ac:spMk id="221" creationId="{B7F058CD-923D-4583-8932-53B14A2BEE49}"/>
          </ac:spMkLst>
        </pc:spChg>
        <pc:spChg chg="mod">
          <ac:chgData name="Christina Morrow" userId="43989237-7c22-4017-8756-22442f7f3983" providerId="ADAL" clId="{1D660112-B133-4B74-A60E-C66F50540F8D}" dt="2020-11-19T17:31:05.284" v="11474"/>
          <ac:spMkLst>
            <pc:docMk/>
            <pc:sldMk cId="611432847" sldId="436"/>
            <ac:spMk id="222" creationId="{F39A2C4D-9F35-4007-AC40-E7200F6B99CF}"/>
          </ac:spMkLst>
        </pc:spChg>
        <pc:spChg chg="mod">
          <ac:chgData name="Christina Morrow" userId="43989237-7c22-4017-8756-22442f7f3983" providerId="ADAL" clId="{1D660112-B133-4B74-A60E-C66F50540F8D}" dt="2020-11-19T17:31:05.284" v="11474"/>
          <ac:spMkLst>
            <pc:docMk/>
            <pc:sldMk cId="611432847" sldId="436"/>
            <ac:spMk id="223" creationId="{0B09C74E-F70D-4B36-9A53-D2D3F62B46A6}"/>
          </ac:spMkLst>
        </pc:spChg>
        <pc:spChg chg="mod">
          <ac:chgData name="Christina Morrow" userId="43989237-7c22-4017-8756-22442f7f3983" providerId="ADAL" clId="{1D660112-B133-4B74-A60E-C66F50540F8D}" dt="2020-11-19T17:31:05.284" v="11474"/>
          <ac:spMkLst>
            <pc:docMk/>
            <pc:sldMk cId="611432847" sldId="436"/>
            <ac:spMk id="224" creationId="{63B5D1B5-6494-439F-9B62-44E31DD03161}"/>
          </ac:spMkLst>
        </pc:spChg>
        <pc:spChg chg="mod">
          <ac:chgData name="Christina Morrow" userId="43989237-7c22-4017-8756-22442f7f3983" providerId="ADAL" clId="{1D660112-B133-4B74-A60E-C66F50540F8D}" dt="2020-11-11T14:31:28.696" v="6020"/>
          <ac:spMkLst>
            <pc:docMk/>
            <pc:sldMk cId="611432847" sldId="436"/>
            <ac:spMk id="224" creationId="{E64777AD-7F5A-438A-8437-BC8CD3845F6D}"/>
          </ac:spMkLst>
        </pc:spChg>
        <pc:spChg chg="mod">
          <ac:chgData name="Christina Morrow" userId="43989237-7c22-4017-8756-22442f7f3983" providerId="ADAL" clId="{1D660112-B133-4B74-A60E-C66F50540F8D}" dt="2020-11-19T17:31:05.284" v="11474"/>
          <ac:spMkLst>
            <pc:docMk/>
            <pc:sldMk cId="611432847" sldId="436"/>
            <ac:spMk id="225" creationId="{32B92C38-BA61-4711-BEB8-E2B6B880AF39}"/>
          </ac:spMkLst>
        </pc:spChg>
        <pc:spChg chg="mod">
          <ac:chgData name="Christina Morrow" userId="43989237-7c22-4017-8756-22442f7f3983" providerId="ADAL" clId="{1D660112-B133-4B74-A60E-C66F50540F8D}" dt="2020-11-11T14:31:28.696" v="6020"/>
          <ac:spMkLst>
            <pc:docMk/>
            <pc:sldMk cId="611432847" sldId="436"/>
            <ac:spMk id="225" creationId="{E4C9FB5C-5E0C-469E-B9AC-A98260B55A0B}"/>
          </ac:spMkLst>
        </pc:spChg>
        <pc:spChg chg="mod">
          <ac:chgData name="Christina Morrow" userId="43989237-7c22-4017-8756-22442f7f3983" providerId="ADAL" clId="{1D660112-B133-4B74-A60E-C66F50540F8D}" dt="2020-11-11T14:31:28.696" v="6020"/>
          <ac:spMkLst>
            <pc:docMk/>
            <pc:sldMk cId="611432847" sldId="436"/>
            <ac:spMk id="226" creationId="{7848592F-9214-403C-9215-2D804448F3E6}"/>
          </ac:spMkLst>
        </pc:spChg>
        <pc:spChg chg="mod">
          <ac:chgData name="Christina Morrow" userId="43989237-7c22-4017-8756-22442f7f3983" providerId="ADAL" clId="{1D660112-B133-4B74-A60E-C66F50540F8D}" dt="2020-11-19T17:31:05.284" v="11474"/>
          <ac:spMkLst>
            <pc:docMk/>
            <pc:sldMk cId="611432847" sldId="436"/>
            <ac:spMk id="227" creationId="{2E43DAFE-F3F7-4397-B38B-5C57E0041622}"/>
          </ac:spMkLst>
        </pc:spChg>
        <pc:spChg chg="mod">
          <ac:chgData name="Christina Morrow" userId="43989237-7c22-4017-8756-22442f7f3983" providerId="ADAL" clId="{1D660112-B133-4B74-A60E-C66F50540F8D}" dt="2020-11-11T14:31:28.696" v="6020"/>
          <ac:spMkLst>
            <pc:docMk/>
            <pc:sldMk cId="611432847" sldId="436"/>
            <ac:spMk id="227" creationId="{7053F1DC-9EF6-4598-AA49-318BAD202FDE}"/>
          </ac:spMkLst>
        </pc:spChg>
        <pc:spChg chg="mod">
          <ac:chgData name="Christina Morrow" userId="43989237-7c22-4017-8756-22442f7f3983" providerId="ADAL" clId="{1D660112-B133-4B74-A60E-C66F50540F8D}" dt="2020-11-19T17:31:05.284" v="11474"/>
          <ac:spMkLst>
            <pc:docMk/>
            <pc:sldMk cId="611432847" sldId="436"/>
            <ac:spMk id="228" creationId="{67210C3E-FA7F-4D2D-B887-485AF780317A}"/>
          </ac:spMkLst>
        </pc:spChg>
        <pc:spChg chg="mod">
          <ac:chgData name="Christina Morrow" userId="43989237-7c22-4017-8756-22442f7f3983" providerId="ADAL" clId="{1D660112-B133-4B74-A60E-C66F50540F8D}" dt="2020-11-11T14:31:28.696" v="6020"/>
          <ac:spMkLst>
            <pc:docMk/>
            <pc:sldMk cId="611432847" sldId="436"/>
            <ac:spMk id="228" creationId="{DC856684-D180-4360-BEB7-30C82695BA5D}"/>
          </ac:spMkLst>
        </pc:spChg>
        <pc:spChg chg="mod">
          <ac:chgData name="Christina Morrow" userId="43989237-7c22-4017-8756-22442f7f3983" providerId="ADAL" clId="{1D660112-B133-4B74-A60E-C66F50540F8D}" dt="2020-11-11T14:31:28.696" v="6020"/>
          <ac:spMkLst>
            <pc:docMk/>
            <pc:sldMk cId="611432847" sldId="436"/>
            <ac:spMk id="230" creationId="{DD4DBCA5-FA8E-4829-BCAB-82D0A95B6C3B}"/>
          </ac:spMkLst>
        </pc:spChg>
        <pc:spChg chg="mod">
          <ac:chgData name="Christina Morrow" userId="43989237-7c22-4017-8756-22442f7f3983" providerId="ADAL" clId="{1D660112-B133-4B74-A60E-C66F50540F8D}" dt="2020-11-11T14:31:28.696" v="6020"/>
          <ac:spMkLst>
            <pc:docMk/>
            <pc:sldMk cId="611432847" sldId="436"/>
            <ac:spMk id="231" creationId="{F0CF58DF-1DD7-442A-8D97-229CB0D4F6BA}"/>
          </ac:spMkLst>
        </pc:spChg>
        <pc:spChg chg="mod">
          <ac:chgData name="Christina Morrow" userId="43989237-7c22-4017-8756-22442f7f3983" providerId="ADAL" clId="{1D660112-B133-4B74-A60E-C66F50540F8D}" dt="2020-11-11T14:31:28.696" v="6020"/>
          <ac:spMkLst>
            <pc:docMk/>
            <pc:sldMk cId="611432847" sldId="436"/>
            <ac:spMk id="232" creationId="{C2B16C79-7206-4D45-B490-945BEF3DAC9A}"/>
          </ac:spMkLst>
        </pc:spChg>
        <pc:spChg chg="mod">
          <ac:chgData name="Christina Morrow" userId="43989237-7c22-4017-8756-22442f7f3983" providerId="ADAL" clId="{1D660112-B133-4B74-A60E-C66F50540F8D}" dt="2020-11-11T14:31:28.696" v="6020"/>
          <ac:spMkLst>
            <pc:docMk/>
            <pc:sldMk cId="611432847" sldId="436"/>
            <ac:spMk id="233" creationId="{BCE85C7A-186C-4047-8B25-C1055E51C7A7}"/>
          </ac:spMkLst>
        </pc:spChg>
        <pc:spChg chg="mod">
          <ac:chgData name="Christina Morrow" userId="43989237-7c22-4017-8756-22442f7f3983" providerId="ADAL" clId="{1D660112-B133-4B74-A60E-C66F50540F8D}" dt="2020-11-19T17:31:05.284" v="11474"/>
          <ac:spMkLst>
            <pc:docMk/>
            <pc:sldMk cId="611432847" sldId="436"/>
            <ac:spMk id="234" creationId="{45077ED5-BF92-4AE2-9BF7-139DC9AFD730}"/>
          </ac:spMkLst>
        </pc:spChg>
        <pc:spChg chg="mod">
          <ac:chgData name="Christina Morrow" userId="43989237-7c22-4017-8756-22442f7f3983" providerId="ADAL" clId="{1D660112-B133-4B74-A60E-C66F50540F8D}" dt="2020-11-11T14:31:28.696" v="6020"/>
          <ac:spMkLst>
            <pc:docMk/>
            <pc:sldMk cId="611432847" sldId="436"/>
            <ac:spMk id="234" creationId="{49495405-655E-4560-A99B-DCAB8A9A13FD}"/>
          </ac:spMkLst>
        </pc:spChg>
        <pc:spChg chg="mod">
          <ac:chgData name="Christina Morrow" userId="43989237-7c22-4017-8756-22442f7f3983" providerId="ADAL" clId="{1D660112-B133-4B74-A60E-C66F50540F8D}" dt="2020-11-11T15:01:37.149" v="6169"/>
          <ac:spMkLst>
            <pc:docMk/>
            <pc:sldMk cId="611432847" sldId="436"/>
            <ac:spMk id="235" creationId="{D2BF53DC-7E51-46C2-B722-2A93E267C14E}"/>
          </ac:spMkLst>
        </pc:spChg>
        <pc:spChg chg="mod">
          <ac:chgData name="Christina Morrow" userId="43989237-7c22-4017-8756-22442f7f3983" providerId="ADAL" clId="{1D660112-B133-4B74-A60E-C66F50540F8D}" dt="2020-11-11T15:01:37.149" v="6169"/>
          <ac:spMkLst>
            <pc:docMk/>
            <pc:sldMk cId="611432847" sldId="436"/>
            <ac:spMk id="241" creationId="{E0A246A0-66D2-40D4-8A5A-B93D6C4176A6}"/>
          </ac:spMkLst>
        </pc:spChg>
        <pc:spChg chg="mod">
          <ac:chgData name="Christina Morrow" userId="43989237-7c22-4017-8756-22442f7f3983" providerId="ADAL" clId="{1D660112-B133-4B74-A60E-C66F50540F8D}" dt="2020-11-11T15:01:37.149" v="6169"/>
          <ac:spMkLst>
            <pc:docMk/>
            <pc:sldMk cId="611432847" sldId="436"/>
            <ac:spMk id="242" creationId="{769D538F-A0C9-4663-9F18-607F546E4217}"/>
          </ac:spMkLst>
        </pc:spChg>
        <pc:spChg chg="mod">
          <ac:chgData name="Christina Morrow" userId="43989237-7c22-4017-8756-22442f7f3983" providerId="ADAL" clId="{1D660112-B133-4B74-A60E-C66F50540F8D}" dt="2020-11-11T15:01:37.149" v="6169"/>
          <ac:spMkLst>
            <pc:docMk/>
            <pc:sldMk cId="611432847" sldId="436"/>
            <ac:spMk id="243" creationId="{67CC86EF-49D2-41AE-ACAF-224CDAAD781C}"/>
          </ac:spMkLst>
        </pc:spChg>
        <pc:spChg chg="mod">
          <ac:chgData name="Christina Morrow" userId="43989237-7c22-4017-8756-22442f7f3983" providerId="ADAL" clId="{1D660112-B133-4B74-A60E-C66F50540F8D}" dt="2020-11-11T15:01:37.149" v="6169"/>
          <ac:spMkLst>
            <pc:docMk/>
            <pc:sldMk cId="611432847" sldId="436"/>
            <ac:spMk id="244" creationId="{18272146-8325-4178-A8C2-1A092FAAC549}"/>
          </ac:spMkLst>
        </pc:spChg>
        <pc:spChg chg="mod">
          <ac:chgData name="Christina Morrow" userId="43989237-7c22-4017-8756-22442f7f3983" providerId="ADAL" clId="{1D660112-B133-4B74-A60E-C66F50540F8D}" dt="2020-11-11T15:01:37.149" v="6169"/>
          <ac:spMkLst>
            <pc:docMk/>
            <pc:sldMk cId="611432847" sldId="436"/>
            <ac:spMk id="245" creationId="{E3F1C9AB-9192-4BDA-A905-E97525BE5970}"/>
          </ac:spMkLst>
        </pc:spChg>
        <pc:spChg chg="mod">
          <ac:chgData name="Christina Morrow" userId="43989237-7c22-4017-8756-22442f7f3983" providerId="ADAL" clId="{1D660112-B133-4B74-A60E-C66F50540F8D}" dt="2020-11-11T15:01:37.149" v="6169"/>
          <ac:spMkLst>
            <pc:docMk/>
            <pc:sldMk cId="611432847" sldId="436"/>
            <ac:spMk id="247" creationId="{F1513279-D37A-48E6-A485-E6CE38DF2241}"/>
          </ac:spMkLst>
        </pc:spChg>
        <pc:spChg chg="mod">
          <ac:chgData name="Christina Morrow" userId="43989237-7c22-4017-8756-22442f7f3983" providerId="ADAL" clId="{1D660112-B133-4B74-A60E-C66F50540F8D}" dt="2020-11-11T15:01:37.149" v="6169"/>
          <ac:spMkLst>
            <pc:docMk/>
            <pc:sldMk cId="611432847" sldId="436"/>
            <ac:spMk id="248" creationId="{9EB2E983-6728-48A1-93F6-AB70DE73FF36}"/>
          </ac:spMkLst>
        </pc:spChg>
        <pc:spChg chg="mod">
          <ac:chgData name="Christina Morrow" userId="43989237-7c22-4017-8756-22442f7f3983" providerId="ADAL" clId="{1D660112-B133-4B74-A60E-C66F50540F8D}" dt="2020-11-11T15:01:37.149" v="6169"/>
          <ac:spMkLst>
            <pc:docMk/>
            <pc:sldMk cId="611432847" sldId="436"/>
            <ac:spMk id="249" creationId="{D4D150F5-4A92-48F1-B24C-651CC9F3623D}"/>
          </ac:spMkLst>
        </pc:spChg>
        <pc:spChg chg="mod">
          <ac:chgData name="Christina Morrow" userId="43989237-7c22-4017-8756-22442f7f3983" providerId="ADAL" clId="{1D660112-B133-4B74-A60E-C66F50540F8D}" dt="2020-11-11T15:01:37.149" v="6169"/>
          <ac:spMkLst>
            <pc:docMk/>
            <pc:sldMk cId="611432847" sldId="436"/>
            <ac:spMk id="250" creationId="{2B55A123-073A-4275-92D4-31165EF2D841}"/>
          </ac:spMkLst>
        </pc:spChg>
        <pc:spChg chg="mod">
          <ac:chgData name="Christina Morrow" userId="43989237-7c22-4017-8756-22442f7f3983" providerId="ADAL" clId="{1D660112-B133-4B74-A60E-C66F50540F8D}" dt="2020-11-11T15:01:37.149" v="6169"/>
          <ac:spMkLst>
            <pc:docMk/>
            <pc:sldMk cId="611432847" sldId="436"/>
            <ac:spMk id="251" creationId="{50E4E9B3-7CD1-4408-9EDD-826D070639E3}"/>
          </ac:spMkLst>
        </pc:spChg>
        <pc:spChg chg="mod">
          <ac:chgData name="Christina Morrow" userId="43989237-7c22-4017-8756-22442f7f3983" providerId="ADAL" clId="{1D660112-B133-4B74-A60E-C66F50540F8D}" dt="2020-11-11T15:01:37.149" v="6169"/>
          <ac:spMkLst>
            <pc:docMk/>
            <pc:sldMk cId="611432847" sldId="436"/>
            <ac:spMk id="253" creationId="{66A94B8B-574D-4CED-86CD-F288C9998669}"/>
          </ac:spMkLst>
        </pc:spChg>
        <pc:spChg chg="mod">
          <ac:chgData name="Christina Morrow" userId="43989237-7c22-4017-8756-22442f7f3983" providerId="ADAL" clId="{1D660112-B133-4B74-A60E-C66F50540F8D}" dt="2020-11-11T15:01:37.149" v="6169"/>
          <ac:spMkLst>
            <pc:docMk/>
            <pc:sldMk cId="611432847" sldId="436"/>
            <ac:spMk id="254" creationId="{7B0AE02E-1271-4BC2-AF10-F87E8F76BE17}"/>
          </ac:spMkLst>
        </pc:spChg>
        <pc:spChg chg="mod">
          <ac:chgData name="Christina Morrow" userId="43989237-7c22-4017-8756-22442f7f3983" providerId="ADAL" clId="{1D660112-B133-4B74-A60E-C66F50540F8D}" dt="2020-11-11T15:01:37.149" v="6169"/>
          <ac:spMkLst>
            <pc:docMk/>
            <pc:sldMk cId="611432847" sldId="436"/>
            <ac:spMk id="255" creationId="{C8D6DAFE-44B7-49D1-BAD6-1DA98B044FAF}"/>
          </ac:spMkLst>
        </pc:spChg>
        <pc:spChg chg="mod">
          <ac:chgData name="Christina Morrow" userId="43989237-7c22-4017-8756-22442f7f3983" providerId="ADAL" clId="{1D660112-B133-4B74-A60E-C66F50540F8D}" dt="2020-11-19T17:31:05.284" v="11474"/>
          <ac:spMkLst>
            <pc:docMk/>
            <pc:sldMk cId="611432847" sldId="436"/>
            <ac:spMk id="256" creationId="{41A3C5CE-B677-4940-851E-0302B6A10F7E}"/>
          </ac:spMkLst>
        </pc:spChg>
        <pc:spChg chg="mod">
          <ac:chgData name="Christina Morrow" userId="43989237-7c22-4017-8756-22442f7f3983" providerId="ADAL" clId="{1D660112-B133-4B74-A60E-C66F50540F8D}" dt="2020-11-19T17:31:05.284" v="11474"/>
          <ac:spMkLst>
            <pc:docMk/>
            <pc:sldMk cId="611432847" sldId="436"/>
            <ac:spMk id="257" creationId="{5AA3CBB6-01FE-409C-929D-750008F9A555}"/>
          </ac:spMkLst>
        </pc:spChg>
        <pc:spChg chg="mod">
          <ac:chgData name="Christina Morrow" userId="43989237-7c22-4017-8756-22442f7f3983" providerId="ADAL" clId="{1D660112-B133-4B74-A60E-C66F50540F8D}" dt="2020-11-11T14:31:28.696" v="6020"/>
          <ac:spMkLst>
            <pc:docMk/>
            <pc:sldMk cId="611432847" sldId="436"/>
            <ac:spMk id="257" creationId="{71523ECA-E4C9-4C2C-8F09-E8981E169E27}"/>
          </ac:spMkLst>
        </pc:spChg>
        <pc:spChg chg="mod">
          <ac:chgData name="Christina Morrow" userId="43989237-7c22-4017-8756-22442f7f3983" providerId="ADAL" clId="{1D660112-B133-4B74-A60E-C66F50540F8D}" dt="2020-11-11T14:31:28.696" v="6020"/>
          <ac:spMkLst>
            <pc:docMk/>
            <pc:sldMk cId="611432847" sldId="436"/>
            <ac:spMk id="258" creationId="{AA97C9C7-7A9B-43A7-B657-60A0C127A2CE}"/>
          </ac:spMkLst>
        </pc:spChg>
        <pc:spChg chg="mod">
          <ac:chgData name="Christina Morrow" userId="43989237-7c22-4017-8756-22442f7f3983" providerId="ADAL" clId="{1D660112-B133-4B74-A60E-C66F50540F8D}" dt="2020-11-19T17:31:05.284" v="11474"/>
          <ac:spMkLst>
            <pc:docMk/>
            <pc:sldMk cId="611432847" sldId="436"/>
            <ac:spMk id="258" creationId="{D1426FA5-550D-4769-B516-CA0F2C5DCB7D}"/>
          </ac:spMkLst>
        </pc:spChg>
        <pc:spChg chg="mod">
          <ac:chgData name="Christina Morrow" userId="43989237-7c22-4017-8756-22442f7f3983" providerId="ADAL" clId="{1D660112-B133-4B74-A60E-C66F50540F8D}" dt="2020-11-11T14:31:28.696" v="6020"/>
          <ac:spMkLst>
            <pc:docMk/>
            <pc:sldMk cId="611432847" sldId="436"/>
            <ac:spMk id="259" creationId="{DEF6FF7F-E6DB-48E4-8BA7-8B205CF73424}"/>
          </ac:spMkLst>
        </pc:spChg>
        <pc:spChg chg="mod">
          <ac:chgData name="Christina Morrow" userId="43989237-7c22-4017-8756-22442f7f3983" providerId="ADAL" clId="{1D660112-B133-4B74-A60E-C66F50540F8D}" dt="2020-11-19T17:31:05.284" v="11474"/>
          <ac:spMkLst>
            <pc:docMk/>
            <pc:sldMk cId="611432847" sldId="436"/>
            <ac:spMk id="259" creationId="{E85C2041-87B6-45FC-84D4-2F9FF9AE1BA5}"/>
          </ac:spMkLst>
        </pc:spChg>
        <pc:spChg chg="mod">
          <ac:chgData name="Christina Morrow" userId="43989237-7c22-4017-8756-22442f7f3983" providerId="ADAL" clId="{1D660112-B133-4B74-A60E-C66F50540F8D}" dt="2020-11-11T14:31:28.696" v="6020"/>
          <ac:spMkLst>
            <pc:docMk/>
            <pc:sldMk cId="611432847" sldId="436"/>
            <ac:spMk id="260" creationId="{B68EE8E8-A9D5-4A33-804A-0186AB4E3A59}"/>
          </ac:spMkLst>
        </pc:spChg>
        <pc:spChg chg="mod">
          <ac:chgData name="Christina Morrow" userId="43989237-7c22-4017-8756-22442f7f3983" providerId="ADAL" clId="{1D660112-B133-4B74-A60E-C66F50540F8D}" dt="2020-11-11T14:31:28.696" v="6020"/>
          <ac:spMkLst>
            <pc:docMk/>
            <pc:sldMk cId="611432847" sldId="436"/>
            <ac:spMk id="261" creationId="{1AC9A7C4-01E4-44CD-ABF5-89E9057E82BD}"/>
          </ac:spMkLst>
        </pc:spChg>
        <pc:spChg chg="mod">
          <ac:chgData name="Christina Morrow" userId="43989237-7c22-4017-8756-22442f7f3983" providerId="ADAL" clId="{1D660112-B133-4B74-A60E-C66F50540F8D}" dt="2020-11-19T17:31:05.284" v="11474"/>
          <ac:spMkLst>
            <pc:docMk/>
            <pc:sldMk cId="611432847" sldId="436"/>
            <ac:spMk id="261" creationId="{6501754B-5B43-4C0F-A1D6-2A0DC1CEB860}"/>
          </ac:spMkLst>
        </pc:spChg>
        <pc:spChg chg="mod">
          <ac:chgData name="Christina Morrow" userId="43989237-7c22-4017-8756-22442f7f3983" providerId="ADAL" clId="{1D660112-B133-4B74-A60E-C66F50540F8D}" dt="2020-11-19T17:31:05.284" v="11474"/>
          <ac:spMkLst>
            <pc:docMk/>
            <pc:sldMk cId="611432847" sldId="436"/>
            <ac:spMk id="262" creationId="{5620B40F-703A-41DD-8829-4D2DEA2B84C6}"/>
          </ac:spMkLst>
        </pc:spChg>
        <pc:spChg chg="mod">
          <ac:chgData name="Christina Morrow" userId="43989237-7c22-4017-8756-22442f7f3983" providerId="ADAL" clId="{1D660112-B133-4B74-A60E-C66F50540F8D}" dt="2020-11-19T17:31:05.284" v="11474"/>
          <ac:spMkLst>
            <pc:docMk/>
            <pc:sldMk cId="611432847" sldId="436"/>
            <ac:spMk id="263" creationId="{2601CD57-AF91-41FD-A74F-F02BEA4A8E21}"/>
          </ac:spMkLst>
        </pc:spChg>
        <pc:spChg chg="mod">
          <ac:chgData name="Christina Morrow" userId="43989237-7c22-4017-8756-22442f7f3983" providerId="ADAL" clId="{1D660112-B133-4B74-A60E-C66F50540F8D}" dt="2020-11-11T14:31:28.696" v="6020"/>
          <ac:spMkLst>
            <pc:docMk/>
            <pc:sldMk cId="611432847" sldId="436"/>
            <ac:spMk id="263" creationId="{B0996320-0A36-4D06-BD1F-92C7E123A3BB}"/>
          </ac:spMkLst>
        </pc:spChg>
        <pc:spChg chg="mod">
          <ac:chgData name="Christina Morrow" userId="43989237-7c22-4017-8756-22442f7f3983" providerId="ADAL" clId="{1D660112-B133-4B74-A60E-C66F50540F8D}" dt="2020-11-11T14:31:28.696" v="6020"/>
          <ac:spMkLst>
            <pc:docMk/>
            <pc:sldMk cId="611432847" sldId="436"/>
            <ac:spMk id="264" creationId="{20FE7ED5-EF9D-4A3C-951E-9DC34655E081}"/>
          </ac:spMkLst>
        </pc:spChg>
        <pc:spChg chg="mod">
          <ac:chgData name="Christina Morrow" userId="43989237-7c22-4017-8756-22442f7f3983" providerId="ADAL" clId="{1D660112-B133-4B74-A60E-C66F50540F8D}" dt="2020-11-19T17:31:05.284" v="11474"/>
          <ac:spMkLst>
            <pc:docMk/>
            <pc:sldMk cId="611432847" sldId="436"/>
            <ac:spMk id="264" creationId="{D02C5EF8-3D64-4D34-A315-0B3AF3392648}"/>
          </ac:spMkLst>
        </pc:spChg>
        <pc:spChg chg="mod">
          <ac:chgData name="Christina Morrow" userId="43989237-7c22-4017-8756-22442f7f3983" providerId="ADAL" clId="{1D660112-B133-4B74-A60E-C66F50540F8D}" dt="2020-11-11T15:01:37.149" v="6169"/>
          <ac:spMkLst>
            <pc:docMk/>
            <pc:sldMk cId="611432847" sldId="436"/>
            <ac:spMk id="265" creationId="{3C374544-5366-4D40-948D-1E1B3A676AB9}"/>
          </ac:spMkLst>
        </pc:spChg>
        <pc:spChg chg="mod">
          <ac:chgData name="Christina Morrow" userId="43989237-7c22-4017-8756-22442f7f3983" providerId="ADAL" clId="{1D660112-B133-4B74-A60E-C66F50540F8D}" dt="2020-11-11T15:01:37.149" v="6169"/>
          <ac:spMkLst>
            <pc:docMk/>
            <pc:sldMk cId="611432847" sldId="436"/>
            <ac:spMk id="266" creationId="{1F00E641-F986-44FC-9E6C-C1016AE0061C}"/>
          </ac:spMkLst>
        </pc:spChg>
        <pc:spChg chg="mod">
          <ac:chgData name="Christina Morrow" userId="43989237-7c22-4017-8756-22442f7f3983" providerId="ADAL" clId="{1D660112-B133-4B74-A60E-C66F50540F8D}" dt="2020-11-11T15:01:37.149" v="6169"/>
          <ac:spMkLst>
            <pc:docMk/>
            <pc:sldMk cId="611432847" sldId="436"/>
            <ac:spMk id="268" creationId="{80B882AD-8428-4628-A910-5B93F6735039}"/>
          </ac:spMkLst>
        </pc:spChg>
        <pc:spChg chg="mod">
          <ac:chgData name="Christina Morrow" userId="43989237-7c22-4017-8756-22442f7f3983" providerId="ADAL" clId="{1D660112-B133-4B74-A60E-C66F50540F8D}" dt="2020-11-11T15:01:37.149" v="6169"/>
          <ac:spMkLst>
            <pc:docMk/>
            <pc:sldMk cId="611432847" sldId="436"/>
            <ac:spMk id="269" creationId="{14AC2BCB-8A0B-44AA-AEC2-31322EE7DC3F}"/>
          </ac:spMkLst>
        </pc:spChg>
        <pc:spChg chg="mod">
          <ac:chgData name="Christina Morrow" userId="43989237-7c22-4017-8756-22442f7f3983" providerId="ADAL" clId="{1D660112-B133-4B74-A60E-C66F50540F8D}" dt="2020-11-19T17:31:05.284" v="11474"/>
          <ac:spMkLst>
            <pc:docMk/>
            <pc:sldMk cId="611432847" sldId="436"/>
            <ac:spMk id="270" creationId="{47790BC9-047D-4C95-837F-6F55D42ED2D0}"/>
          </ac:spMkLst>
        </pc:spChg>
        <pc:spChg chg="mod">
          <ac:chgData name="Christina Morrow" userId="43989237-7c22-4017-8756-22442f7f3983" providerId="ADAL" clId="{1D660112-B133-4B74-A60E-C66F50540F8D}" dt="2020-11-19T17:31:05.284" v="11474"/>
          <ac:spMkLst>
            <pc:docMk/>
            <pc:sldMk cId="611432847" sldId="436"/>
            <ac:spMk id="272" creationId="{729DAE60-34D4-4636-8621-4BF1F74B8D31}"/>
          </ac:spMkLst>
        </pc:spChg>
        <pc:spChg chg="mod">
          <ac:chgData name="Christina Morrow" userId="43989237-7c22-4017-8756-22442f7f3983" providerId="ADAL" clId="{1D660112-B133-4B74-A60E-C66F50540F8D}" dt="2020-11-19T17:31:05.284" v="11474"/>
          <ac:spMkLst>
            <pc:docMk/>
            <pc:sldMk cId="611432847" sldId="436"/>
            <ac:spMk id="273" creationId="{A9076720-E115-492A-AFB6-EB5F1CCC4516}"/>
          </ac:spMkLst>
        </pc:spChg>
        <pc:spChg chg="mod">
          <ac:chgData name="Christina Morrow" userId="43989237-7c22-4017-8756-22442f7f3983" providerId="ADAL" clId="{1D660112-B133-4B74-A60E-C66F50540F8D}" dt="2020-11-19T17:31:05.284" v="11474"/>
          <ac:spMkLst>
            <pc:docMk/>
            <pc:sldMk cId="611432847" sldId="436"/>
            <ac:spMk id="274" creationId="{52F5B48C-6D8B-4B95-A605-46E1B39FE511}"/>
          </ac:spMkLst>
        </pc:spChg>
        <pc:spChg chg="mod">
          <ac:chgData name="Christina Morrow" userId="43989237-7c22-4017-8756-22442f7f3983" providerId="ADAL" clId="{1D660112-B133-4B74-A60E-C66F50540F8D}" dt="2020-11-19T17:31:05.284" v="11474"/>
          <ac:spMkLst>
            <pc:docMk/>
            <pc:sldMk cId="611432847" sldId="436"/>
            <ac:spMk id="275" creationId="{92560E18-FDE3-4C31-A4A9-58461770C846}"/>
          </ac:spMkLst>
        </pc:spChg>
        <pc:spChg chg="mod">
          <ac:chgData name="Christina Morrow" userId="43989237-7c22-4017-8756-22442f7f3983" providerId="ADAL" clId="{1D660112-B133-4B74-A60E-C66F50540F8D}" dt="2020-11-19T17:31:05.284" v="11474"/>
          <ac:spMkLst>
            <pc:docMk/>
            <pc:sldMk cId="611432847" sldId="436"/>
            <ac:spMk id="276" creationId="{56CFD37F-C098-4A8E-A7D4-4D1B6DEC947A}"/>
          </ac:spMkLst>
        </pc:spChg>
        <pc:spChg chg="mod">
          <ac:chgData name="Christina Morrow" userId="43989237-7c22-4017-8756-22442f7f3983" providerId="ADAL" clId="{1D660112-B133-4B74-A60E-C66F50540F8D}" dt="2020-11-19T17:31:05.284" v="11474"/>
          <ac:spMkLst>
            <pc:docMk/>
            <pc:sldMk cId="611432847" sldId="436"/>
            <ac:spMk id="278" creationId="{D8860DD7-3D7F-4731-8B76-2A86EF5003F9}"/>
          </ac:spMkLst>
        </pc:spChg>
        <pc:spChg chg="mod">
          <ac:chgData name="Christina Morrow" userId="43989237-7c22-4017-8756-22442f7f3983" providerId="ADAL" clId="{1D660112-B133-4B74-A60E-C66F50540F8D}" dt="2020-11-19T17:31:05.284" v="11474"/>
          <ac:spMkLst>
            <pc:docMk/>
            <pc:sldMk cId="611432847" sldId="436"/>
            <ac:spMk id="279" creationId="{58B877C1-7CB8-41E1-B2AC-E1A75593212F}"/>
          </ac:spMkLst>
        </pc:spChg>
        <pc:grpChg chg="add del mod">
          <ac:chgData name="Christina Morrow" userId="43989237-7c22-4017-8756-22442f7f3983" providerId="ADAL" clId="{1D660112-B133-4B74-A60E-C66F50540F8D}" dt="2020-11-11T15:01:36.902" v="6168" actId="478"/>
          <ac:grpSpMkLst>
            <pc:docMk/>
            <pc:sldMk cId="611432847" sldId="436"/>
            <ac:grpSpMk id="165" creationId="{B2C20F41-EB15-4611-A825-28409E86C250}"/>
          </ac:grpSpMkLst>
        </pc:grpChg>
        <pc:grpChg chg="mod">
          <ac:chgData name="Christina Morrow" userId="43989237-7c22-4017-8756-22442f7f3983" providerId="ADAL" clId="{1D660112-B133-4B74-A60E-C66F50540F8D}" dt="2020-11-11T14:31:28.696" v="6020"/>
          <ac:grpSpMkLst>
            <pc:docMk/>
            <pc:sldMk cId="611432847" sldId="436"/>
            <ac:grpSpMk id="167" creationId="{8C2D8531-ED0B-45E1-B454-00BD12DDC272}"/>
          </ac:grpSpMkLst>
        </pc:grpChg>
        <pc:grpChg chg="add mod">
          <ac:chgData name="Christina Morrow" userId="43989237-7c22-4017-8756-22442f7f3983" providerId="ADAL" clId="{1D660112-B133-4B74-A60E-C66F50540F8D}" dt="2020-11-19T17:31:05.284" v="11474"/>
          <ac:grpSpMkLst>
            <pc:docMk/>
            <pc:sldMk cId="611432847" sldId="436"/>
            <ac:grpSpMk id="170" creationId="{E64EAE4B-80B5-409D-9110-447D5F2099FD}"/>
          </ac:grpSpMkLst>
        </pc:grpChg>
        <pc:grpChg chg="mod">
          <ac:chgData name="Christina Morrow" userId="43989237-7c22-4017-8756-22442f7f3983" providerId="ADAL" clId="{1D660112-B133-4B74-A60E-C66F50540F8D}" dt="2020-11-19T17:31:05.284" v="11474"/>
          <ac:grpSpMkLst>
            <pc:docMk/>
            <pc:sldMk cId="611432847" sldId="436"/>
            <ac:grpSpMk id="172" creationId="{C7C031A4-F29D-432D-AF6F-F6C78081C78E}"/>
          </ac:grpSpMkLst>
        </pc:grpChg>
        <pc:grpChg chg="mod">
          <ac:chgData name="Christina Morrow" userId="43989237-7c22-4017-8756-22442f7f3983" providerId="ADAL" clId="{1D660112-B133-4B74-A60E-C66F50540F8D}" dt="2020-11-19T17:31:05.284" v="11474"/>
          <ac:grpSpMkLst>
            <pc:docMk/>
            <pc:sldMk cId="611432847" sldId="436"/>
            <ac:grpSpMk id="174" creationId="{5A89AA2E-F320-4352-B4C8-BB737611FA72}"/>
          </ac:grpSpMkLst>
        </pc:grpChg>
        <pc:grpChg chg="add del mod">
          <ac:chgData name="Christina Morrow" userId="43989237-7c22-4017-8756-22442f7f3983" providerId="ADAL" clId="{1D660112-B133-4B74-A60E-C66F50540F8D}" dt="2020-11-19T17:31:04.995" v="11473" actId="478"/>
          <ac:grpSpMkLst>
            <pc:docMk/>
            <pc:sldMk cId="611432847" sldId="436"/>
            <ac:grpSpMk id="194" creationId="{8C9228E0-DF5D-4D7C-AF4B-7F32455663AD}"/>
          </ac:grpSpMkLst>
        </pc:grpChg>
        <pc:grpChg chg="del">
          <ac:chgData name="Christina Morrow" userId="43989237-7c22-4017-8756-22442f7f3983" providerId="ADAL" clId="{1D660112-B133-4B74-A60E-C66F50540F8D}" dt="2020-11-11T14:31:28.419" v="6019" actId="478"/>
          <ac:grpSpMkLst>
            <pc:docMk/>
            <pc:sldMk cId="611432847" sldId="436"/>
            <ac:grpSpMk id="194" creationId="{A83EA70E-ACC3-439F-9110-E0E45BBC7CA6}"/>
          </ac:grpSpMkLst>
        </pc:grpChg>
        <pc:grpChg chg="mod">
          <ac:chgData name="Christina Morrow" userId="43989237-7c22-4017-8756-22442f7f3983" providerId="ADAL" clId="{1D660112-B133-4B74-A60E-C66F50540F8D}" dt="2020-11-11T15:01:37.149" v="6169"/>
          <ac:grpSpMkLst>
            <pc:docMk/>
            <pc:sldMk cId="611432847" sldId="436"/>
            <ac:grpSpMk id="196" creationId="{0F2257F6-DB10-44F1-84DA-BB99F9FD6FE3}"/>
          </ac:grpSpMkLst>
        </pc:grpChg>
        <pc:grpChg chg="mod">
          <ac:chgData name="Christina Morrow" userId="43989237-7c22-4017-8756-22442f7f3983" providerId="ADAL" clId="{1D660112-B133-4B74-A60E-C66F50540F8D}" dt="2020-11-11T15:01:37.149" v="6169"/>
          <ac:grpSpMkLst>
            <pc:docMk/>
            <pc:sldMk cId="611432847" sldId="436"/>
            <ac:grpSpMk id="198" creationId="{3738362F-721B-4617-A60D-37F94F839C02}"/>
          </ac:grpSpMkLst>
        </pc:grpChg>
        <pc:grpChg chg="mod">
          <ac:chgData name="Christina Morrow" userId="43989237-7c22-4017-8756-22442f7f3983" providerId="ADAL" clId="{1D660112-B133-4B74-A60E-C66F50540F8D}" dt="2020-11-11T15:01:37.149" v="6169"/>
          <ac:grpSpMkLst>
            <pc:docMk/>
            <pc:sldMk cId="611432847" sldId="436"/>
            <ac:grpSpMk id="212" creationId="{B8BA02FA-0838-431F-91B5-87F090294F68}"/>
          </ac:grpSpMkLst>
        </pc:grpChg>
        <pc:grpChg chg="mod">
          <ac:chgData name="Christina Morrow" userId="43989237-7c22-4017-8756-22442f7f3983" providerId="ADAL" clId="{1D660112-B133-4B74-A60E-C66F50540F8D}" dt="2020-11-11T14:31:28.696" v="6020"/>
          <ac:grpSpMkLst>
            <pc:docMk/>
            <pc:sldMk cId="611432847" sldId="436"/>
            <ac:grpSpMk id="216" creationId="{D6C5A8AE-EB83-4B34-A70C-B70178CE64A6}"/>
          </ac:grpSpMkLst>
        </pc:grpChg>
        <pc:grpChg chg="mod">
          <ac:chgData name="Christina Morrow" userId="43989237-7c22-4017-8756-22442f7f3983" providerId="ADAL" clId="{1D660112-B133-4B74-A60E-C66F50540F8D}" dt="2020-11-11T14:31:28.696" v="6020"/>
          <ac:grpSpMkLst>
            <pc:docMk/>
            <pc:sldMk cId="611432847" sldId="436"/>
            <ac:grpSpMk id="219" creationId="{1D67C513-B5E7-434E-8098-F47BDE6BED31}"/>
          </ac:grpSpMkLst>
        </pc:grpChg>
        <pc:grpChg chg="mod">
          <ac:chgData name="Christina Morrow" userId="43989237-7c22-4017-8756-22442f7f3983" providerId="ADAL" clId="{1D660112-B133-4B74-A60E-C66F50540F8D}" dt="2020-11-11T14:31:28.696" v="6020"/>
          <ac:grpSpMkLst>
            <pc:docMk/>
            <pc:sldMk cId="611432847" sldId="436"/>
            <ac:grpSpMk id="220" creationId="{B58EBC7F-D90E-403B-9589-CA11D68904B1}"/>
          </ac:grpSpMkLst>
        </pc:grpChg>
        <pc:grpChg chg="mod">
          <ac:chgData name="Christina Morrow" userId="43989237-7c22-4017-8756-22442f7f3983" providerId="ADAL" clId="{1D660112-B133-4B74-A60E-C66F50540F8D}" dt="2020-11-11T14:31:28.696" v="6020"/>
          <ac:grpSpMkLst>
            <pc:docMk/>
            <pc:sldMk cId="611432847" sldId="436"/>
            <ac:grpSpMk id="221" creationId="{4915E15A-3113-467A-853B-DC796E285165}"/>
          </ac:grpSpMkLst>
        </pc:grpChg>
        <pc:grpChg chg="mod">
          <ac:chgData name="Christina Morrow" userId="43989237-7c22-4017-8756-22442f7f3983" providerId="ADAL" clId="{1D660112-B133-4B74-A60E-C66F50540F8D}" dt="2020-11-11T14:31:28.696" v="6020"/>
          <ac:grpSpMkLst>
            <pc:docMk/>
            <pc:sldMk cId="611432847" sldId="436"/>
            <ac:grpSpMk id="222" creationId="{3DECD7DA-6030-4C64-8945-04E3D18C9A7E}"/>
          </ac:grpSpMkLst>
        </pc:grpChg>
        <pc:grpChg chg="mod">
          <ac:chgData name="Christina Morrow" userId="43989237-7c22-4017-8756-22442f7f3983" providerId="ADAL" clId="{1D660112-B133-4B74-A60E-C66F50540F8D}" dt="2020-11-11T14:31:28.696" v="6020"/>
          <ac:grpSpMkLst>
            <pc:docMk/>
            <pc:sldMk cId="611432847" sldId="436"/>
            <ac:grpSpMk id="223" creationId="{0F65493B-3A01-426E-9B8A-8E56C95B7BC2}"/>
          </ac:grpSpMkLst>
        </pc:grpChg>
        <pc:grpChg chg="mod">
          <ac:chgData name="Christina Morrow" userId="43989237-7c22-4017-8756-22442f7f3983" providerId="ADAL" clId="{1D660112-B133-4B74-A60E-C66F50540F8D}" dt="2020-11-19T17:31:05.284" v="11474"/>
          <ac:grpSpMkLst>
            <pc:docMk/>
            <pc:sldMk cId="611432847" sldId="436"/>
            <ac:grpSpMk id="226" creationId="{EC9B0FBA-8D2E-492D-A160-1F184DCA23F3}"/>
          </ac:grpSpMkLst>
        </pc:grpChg>
        <pc:grpChg chg="mod">
          <ac:chgData name="Christina Morrow" userId="43989237-7c22-4017-8756-22442f7f3983" providerId="ADAL" clId="{1D660112-B133-4B74-A60E-C66F50540F8D}" dt="2020-11-19T17:31:05.284" v="11474"/>
          <ac:grpSpMkLst>
            <pc:docMk/>
            <pc:sldMk cId="611432847" sldId="436"/>
            <ac:grpSpMk id="229" creationId="{08435E36-0DB0-412B-AD82-489C5AA8A42B}"/>
          </ac:grpSpMkLst>
        </pc:grpChg>
        <pc:grpChg chg="mod">
          <ac:chgData name="Christina Morrow" userId="43989237-7c22-4017-8756-22442f7f3983" providerId="ADAL" clId="{1D660112-B133-4B74-A60E-C66F50540F8D}" dt="2020-11-11T14:31:28.696" v="6020"/>
          <ac:grpSpMkLst>
            <pc:docMk/>
            <pc:sldMk cId="611432847" sldId="436"/>
            <ac:grpSpMk id="229" creationId="{F357F6FA-8027-49B1-8DF2-51B34D64E156}"/>
          </ac:grpSpMkLst>
        </pc:grpChg>
        <pc:grpChg chg="mod">
          <ac:chgData name="Christina Morrow" userId="43989237-7c22-4017-8756-22442f7f3983" providerId="ADAL" clId="{1D660112-B133-4B74-A60E-C66F50540F8D}" dt="2020-11-19T17:31:05.284" v="11474"/>
          <ac:grpSpMkLst>
            <pc:docMk/>
            <pc:sldMk cId="611432847" sldId="436"/>
            <ac:grpSpMk id="230" creationId="{A4833BDC-714B-4B15-99F6-D9E4B1C01FD2}"/>
          </ac:grpSpMkLst>
        </pc:grpChg>
        <pc:grpChg chg="mod">
          <ac:chgData name="Christina Morrow" userId="43989237-7c22-4017-8756-22442f7f3983" providerId="ADAL" clId="{1D660112-B133-4B74-A60E-C66F50540F8D}" dt="2020-11-19T17:31:05.284" v="11474"/>
          <ac:grpSpMkLst>
            <pc:docMk/>
            <pc:sldMk cId="611432847" sldId="436"/>
            <ac:grpSpMk id="231" creationId="{9048CA12-C681-482D-9D7D-55CB850BE4DF}"/>
          </ac:grpSpMkLst>
        </pc:grpChg>
        <pc:grpChg chg="mod">
          <ac:chgData name="Christina Morrow" userId="43989237-7c22-4017-8756-22442f7f3983" providerId="ADAL" clId="{1D660112-B133-4B74-A60E-C66F50540F8D}" dt="2020-11-19T17:31:05.284" v="11474"/>
          <ac:grpSpMkLst>
            <pc:docMk/>
            <pc:sldMk cId="611432847" sldId="436"/>
            <ac:grpSpMk id="232" creationId="{D825CA15-910E-4E15-ADBF-8D4043AC572F}"/>
          </ac:grpSpMkLst>
        </pc:grpChg>
        <pc:grpChg chg="mod">
          <ac:chgData name="Christina Morrow" userId="43989237-7c22-4017-8756-22442f7f3983" providerId="ADAL" clId="{1D660112-B133-4B74-A60E-C66F50540F8D}" dt="2020-11-19T17:31:05.284" v="11474"/>
          <ac:grpSpMkLst>
            <pc:docMk/>
            <pc:sldMk cId="611432847" sldId="436"/>
            <ac:grpSpMk id="233" creationId="{B96D229B-EF0B-4EBA-A18E-2FFD7ADC81D1}"/>
          </ac:grpSpMkLst>
        </pc:grpChg>
        <pc:grpChg chg="mod">
          <ac:chgData name="Christina Morrow" userId="43989237-7c22-4017-8756-22442f7f3983" providerId="ADAL" clId="{1D660112-B133-4B74-A60E-C66F50540F8D}" dt="2020-11-11T15:01:37.149" v="6169"/>
          <ac:grpSpMkLst>
            <pc:docMk/>
            <pc:sldMk cId="611432847" sldId="436"/>
            <ac:grpSpMk id="236" creationId="{E784A599-C934-4BFD-AAE0-F3DFD21DAEC5}"/>
          </ac:grpSpMkLst>
        </pc:grpChg>
        <pc:grpChg chg="mod">
          <ac:chgData name="Christina Morrow" userId="43989237-7c22-4017-8756-22442f7f3983" providerId="ADAL" clId="{1D660112-B133-4B74-A60E-C66F50540F8D}" dt="2020-11-11T15:01:37.149" v="6169"/>
          <ac:grpSpMkLst>
            <pc:docMk/>
            <pc:sldMk cId="611432847" sldId="436"/>
            <ac:grpSpMk id="237" creationId="{C7DA0A57-C4E6-47AB-A6B4-283DEBC72978}"/>
          </ac:grpSpMkLst>
        </pc:grpChg>
        <pc:grpChg chg="mod">
          <ac:chgData name="Christina Morrow" userId="43989237-7c22-4017-8756-22442f7f3983" providerId="ADAL" clId="{1D660112-B133-4B74-A60E-C66F50540F8D}" dt="2020-11-11T15:01:37.149" v="6169"/>
          <ac:grpSpMkLst>
            <pc:docMk/>
            <pc:sldMk cId="611432847" sldId="436"/>
            <ac:grpSpMk id="238" creationId="{626036A4-21AD-4787-8F70-7EB76E62332D}"/>
          </ac:grpSpMkLst>
        </pc:grpChg>
        <pc:grpChg chg="mod">
          <ac:chgData name="Christina Morrow" userId="43989237-7c22-4017-8756-22442f7f3983" providerId="ADAL" clId="{1D660112-B133-4B74-A60E-C66F50540F8D}" dt="2020-11-11T15:01:37.149" v="6169"/>
          <ac:grpSpMkLst>
            <pc:docMk/>
            <pc:sldMk cId="611432847" sldId="436"/>
            <ac:grpSpMk id="239" creationId="{3D33FE29-2A5E-47C9-A073-D5933FDE45B5}"/>
          </ac:grpSpMkLst>
        </pc:grpChg>
        <pc:grpChg chg="mod">
          <ac:chgData name="Christina Morrow" userId="43989237-7c22-4017-8756-22442f7f3983" providerId="ADAL" clId="{1D660112-B133-4B74-A60E-C66F50540F8D}" dt="2020-11-11T15:01:37.149" v="6169"/>
          <ac:grpSpMkLst>
            <pc:docMk/>
            <pc:sldMk cId="611432847" sldId="436"/>
            <ac:grpSpMk id="240" creationId="{86F50486-7F41-49C8-8F6B-735BE1DADF70}"/>
          </ac:grpSpMkLst>
        </pc:grpChg>
        <pc:grpChg chg="mod">
          <ac:chgData name="Christina Morrow" userId="43989237-7c22-4017-8756-22442f7f3983" providerId="ADAL" clId="{1D660112-B133-4B74-A60E-C66F50540F8D}" dt="2020-11-11T15:01:37.149" v="6169"/>
          <ac:grpSpMkLst>
            <pc:docMk/>
            <pc:sldMk cId="611432847" sldId="436"/>
            <ac:grpSpMk id="246" creationId="{F36E40CA-F441-473D-ADE6-73A1D83C4DEF}"/>
          </ac:grpSpMkLst>
        </pc:grpChg>
        <pc:grpChg chg="mod">
          <ac:chgData name="Christina Morrow" userId="43989237-7c22-4017-8756-22442f7f3983" providerId="ADAL" clId="{1D660112-B133-4B74-A60E-C66F50540F8D}" dt="2020-11-11T15:01:37.149" v="6169"/>
          <ac:grpSpMkLst>
            <pc:docMk/>
            <pc:sldMk cId="611432847" sldId="436"/>
            <ac:grpSpMk id="252" creationId="{802E0649-A4C8-44D5-86A7-480E084263D4}"/>
          </ac:grpSpMkLst>
        </pc:grpChg>
        <pc:grpChg chg="mod">
          <ac:chgData name="Christina Morrow" userId="43989237-7c22-4017-8756-22442f7f3983" providerId="ADAL" clId="{1D660112-B133-4B74-A60E-C66F50540F8D}" dt="2020-11-11T14:31:28.696" v="6020"/>
          <ac:grpSpMkLst>
            <pc:docMk/>
            <pc:sldMk cId="611432847" sldId="436"/>
            <ac:grpSpMk id="256" creationId="{C9C5A9F2-1879-49C3-B4EC-61C1B87CFED0}"/>
          </ac:grpSpMkLst>
        </pc:grpChg>
        <pc:grpChg chg="mod">
          <ac:chgData name="Christina Morrow" userId="43989237-7c22-4017-8756-22442f7f3983" providerId="ADAL" clId="{1D660112-B133-4B74-A60E-C66F50540F8D}" dt="2020-11-19T17:31:05.284" v="11474"/>
          <ac:grpSpMkLst>
            <pc:docMk/>
            <pc:sldMk cId="611432847" sldId="436"/>
            <ac:grpSpMk id="260" creationId="{742FD412-9C96-4CA0-BE1A-8639AA4FFEBB}"/>
          </ac:grpSpMkLst>
        </pc:grpChg>
        <pc:grpChg chg="mod">
          <ac:chgData name="Christina Morrow" userId="43989237-7c22-4017-8756-22442f7f3983" providerId="ADAL" clId="{1D660112-B133-4B74-A60E-C66F50540F8D}" dt="2020-11-11T14:31:28.696" v="6020"/>
          <ac:grpSpMkLst>
            <pc:docMk/>
            <pc:sldMk cId="611432847" sldId="436"/>
            <ac:grpSpMk id="262" creationId="{D456D4D7-1F95-4C76-AA9B-4A6ED4A71999}"/>
          </ac:grpSpMkLst>
        </pc:grpChg>
        <pc:grpChg chg="mod">
          <ac:chgData name="Christina Morrow" userId="43989237-7c22-4017-8756-22442f7f3983" providerId="ADAL" clId="{1D660112-B133-4B74-A60E-C66F50540F8D}" dt="2020-11-11T15:01:37.149" v="6169"/>
          <ac:grpSpMkLst>
            <pc:docMk/>
            <pc:sldMk cId="611432847" sldId="436"/>
            <ac:grpSpMk id="267" creationId="{CD95E76E-38B1-4AEC-ACA3-117289F93D8A}"/>
          </ac:grpSpMkLst>
        </pc:grpChg>
        <pc:grpChg chg="mod">
          <ac:chgData name="Christina Morrow" userId="43989237-7c22-4017-8756-22442f7f3983" providerId="ADAL" clId="{1D660112-B133-4B74-A60E-C66F50540F8D}" dt="2020-11-19T17:31:05.284" v="11474"/>
          <ac:grpSpMkLst>
            <pc:docMk/>
            <pc:sldMk cId="611432847" sldId="436"/>
            <ac:grpSpMk id="271" creationId="{F61E0950-15F7-4D90-82F4-7226174C4E43}"/>
          </ac:grpSpMkLst>
        </pc:grpChg>
        <pc:grpChg chg="mod">
          <ac:chgData name="Christina Morrow" userId="43989237-7c22-4017-8756-22442f7f3983" providerId="ADAL" clId="{1D660112-B133-4B74-A60E-C66F50540F8D}" dt="2020-11-19T17:31:05.284" v="11474"/>
          <ac:grpSpMkLst>
            <pc:docMk/>
            <pc:sldMk cId="611432847" sldId="436"/>
            <ac:grpSpMk id="277" creationId="{9067C567-DEA8-489F-93B7-F0984C669051}"/>
          </ac:grpSpMkLst>
        </pc:grpChg>
        <pc:picChg chg="mod">
          <ac:chgData name="Christina Morrow" userId="43989237-7c22-4017-8756-22442f7f3983" providerId="ADAL" clId="{1D660112-B133-4B74-A60E-C66F50540F8D}" dt="2020-11-11T15:01:37.149" v="6169"/>
          <ac:picMkLst>
            <pc:docMk/>
            <pc:sldMk cId="611432847" sldId="436"/>
            <ac:picMk id="202" creationId="{E6DD4884-7AE5-48B1-966B-13E97265B4FD}"/>
          </ac:picMkLst>
        </pc:picChg>
        <pc:picChg chg="mod">
          <ac:chgData name="Christina Morrow" userId="43989237-7c22-4017-8756-22442f7f3983" providerId="ADAL" clId="{1D660112-B133-4B74-A60E-C66F50540F8D}" dt="2020-11-19T17:31:05.284" v="11474"/>
          <ac:picMkLst>
            <pc:docMk/>
            <pc:sldMk cId="611432847" sldId="436"/>
            <ac:picMk id="216" creationId="{801D7928-8F1E-4FFE-84F0-7202336ED625}"/>
          </ac:picMkLst>
        </pc:picChg>
        <pc:cxnChg chg="mod">
          <ac:chgData name="Christina Morrow" userId="43989237-7c22-4017-8756-22442f7f3983" providerId="ADAL" clId="{1D660112-B133-4B74-A60E-C66F50540F8D}" dt="2020-11-19T17:31:05.284" v="11474"/>
          <ac:cxnSpMkLst>
            <pc:docMk/>
            <pc:sldMk cId="611432847" sldId="436"/>
            <ac:cxnSpMk id="193" creationId="{496B1E29-619A-48CF-9049-A25BBBAA3DBB}"/>
          </ac:cxnSpMkLst>
        </pc:cxnChg>
        <pc:cxnChg chg="mod">
          <ac:chgData name="Christina Morrow" userId="43989237-7c22-4017-8756-22442f7f3983" providerId="ADAL" clId="{1D660112-B133-4B74-A60E-C66F50540F8D}" dt="2020-11-11T15:01:37.149" v="6169"/>
          <ac:cxnSpMkLst>
            <pc:docMk/>
            <pc:sldMk cId="611432847" sldId="436"/>
            <ac:cxnSpMk id="199" creationId="{BDC82631-2947-455C-B2D4-42F9A081C90A}"/>
          </ac:cxnSpMkLst>
        </pc:cxnChg>
        <pc:cxnChg chg="mod">
          <ac:chgData name="Christina Morrow" userId="43989237-7c22-4017-8756-22442f7f3983" providerId="ADAL" clId="{1D660112-B133-4B74-A60E-C66F50540F8D}" dt="2020-11-11T15:01:37.149" v="6169"/>
          <ac:cxnSpMkLst>
            <pc:docMk/>
            <pc:sldMk cId="611432847" sldId="436"/>
            <ac:cxnSpMk id="200" creationId="{1DE893D8-1C26-41D9-80D1-166753791F11}"/>
          </ac:cxnSpMkLst>
        </pc:cxnChg>
        <pc:cxnChg chg="mod">
          <ac:chgData name="Christina Morrow" userId="43989237-7c22-4017-8756-22442f7f3983" providerId="ADAL" clId="{1D660112-B133-4B74-A60E-C66F50540F8D}" dt="2020-11-11T15:01:37.149" v="6169"/>
          <ac:cxnSpMkLst>
            <pc:docMk/>
            <pc:sldMk cId="611432847" sldId="436"/>
            <ac:cxnSpMk id="201" creationId="{F2D7BEAC-CC05-4D00-8F30-A81AFA0044E1}"/>
          </ac:cxnSpMkLst>
        </pc:cxnChg>
        <pc:cxnChg chg="mod">
          <ac:chgData name="Christina Morrow" userId="43989237-7c22-4017-8756-22442f7f3983" providerId="ADAL" clId="{1D660112-B133-4B74-A60E-C66F50540F8D}" dt="2020-11-19T17:31:05.284" v="11474"/>
          <ac:cxnSpMkLst>
            <pc:docMk/>
            <pc:sldMk cId="611432847" sldId="436"/>
            <ac:cxnSpMk id="214" creationId="{5FAA60C1-90DD-4C14-9E01-9CD2564C0C2E}"/>
          </ac:cxnSpMkLst>
        </pc:cxnChg>
        <pc:cxnChg chg="mod">
          <ac:chgData name="Christina Morrow" userId="43989237-7c22-4017-8756-22442f7f3983" providerId="ADAL" clId="{1D660112-B133-4B74-A60E-C66F50540F8D}" dt="2020-11-19T17:31:05.284" v="11474"/>
          <ac:cxnSpMkLst>
            <pc:docMk/>
            <pc:sldMk cId="611432847" sldId="436"/>
            <ac:cxnSpMk id="215" creationId="{C81D8B41-47FE-4308-B680-635AEA5B62CF}"/>
          </ac:cxnSpMkLst>
        </pc:cxnChg>
      </pc:sldChg>
      <pc:sldChg chg="addSp delSp modSp mod">
        <pc:chgData name="Christina Morrow" userId="43989237-7c22-4017-8756-22442f7f3983" providerId="ADAL" clId="{1D660112-B133-4B74-A60E-C66F50540F8D}" dt="2020-11-19T17:31:09.820" v="11476"/>
        <pc:sldMkLst>
          <pc:docMk/>
          <pc:sldMk cId="504694615" sldId="438"/>
        </pc:sldMkLst>
        <pc:spChg chg="mod">
          <ac:chgData name="Christina Morrow" userId="43989237-7c22-4017-8756-22442f7f3983" providerId="ADAL" clId="{1D660112-B133-4B74-A60E-C66F50540F8D}" dt="2020-11-11T15:23:38.754" v="6473"/>
          <ac:spMkLst>
            <pc:docMk/>
            <pc:sldMk cId="504694615" sldId="438"/>
            <ac:spMk id="20" creationId="{737AD6FE-076D-47EB-8851-546CD7479B58}"/>
          </ac:spMkLst>
        </pc:spChg>
        <pc:spChg chg="mod">
          <ac:chgData name="Christina Morrow" userId="43989237-7c22-4017-8756-22442f7f3983" providerId="ADAL" clId="{1D660112-B133-4B74-A60E-C66F50540F8D}" dt="2020-11-11T14:31:31.730" v="6022"/>
          <ac:spMkLst>
            <pc:docMk/>
            <pc:sldMk cId="504694615" sldId="438"/>
            <ac:spMk id="166" creationId="{D310194B-CFFD-40C7-8BD1-009677629DB4}"/>
          </ac:spMkLst>
        </pc:spChg>
        <pc:spChg chg="mod">
          <ac:chgData name="Christina Morrow" userId="43989237-7c22-4017-8756-22442f7f3983" providerId="ADAL" clId="{1D660112-B133-4B74-A60E-C66F50540F8D}" dt="2020-11-11T14:31:31.730" v="6022"/>
          <ac:spMkLst>
            <pc:docMk/>
            <pc:sldMk cId="504694615" sldId="438"/>
            <ac:spMk id="168" creationId="{E33D811D-30B1-4F35-A018-74D216489A05}"/>
          </ac:spMkLst>
        </pc:spChg>
        <pc:spChg chg="mod">
          <ac:chgData name="Christina Morrow" userId="43989237-7c22-4017-8756-22442f7f3983" providerId="ADAL" clId="{1D660112-B133-4B74-A60E-C66F50540F8D}" dt="2020-11-11T14:31:31.730" v="6022"/>
          <ac:spMkLst>
            <pc:docMk/>
            <pc:sldMk cId="504694615" sldId="438"/>
            <ac:spMk id="169" creationId="{065C2DE4-600E-47B9-B7CA-329AC82B9601}"/>
          </ac:spMkLst>
        </pc:spChg>
        <pc:spChg chg="mod">
          <ac:chgData name="Christina Morrow" userId="43989237-7c22-4017-8756-22442f7f3983" providerId="ADAL" clId="{1D660112-B133-4B74-A60E-C66F50540F8D}" dt="2020-11-11T14:31:31.730" v="6022"/>
          <ac:spMkLst>
            <pc:docMk/>
            <pc:sldMk cId="504694615" sldId="438"/>
            <ac:spMk id="170" creationId="{00593C7D-4C12-4592-BC2D-AC2125468E9C}"/>
          </ac:spMkLst>
        </pc:spChg>
        <pc:spChg chg="mod">
          <ac:chgData name="Christina Morrow" userId="43989237-7c22-4017-8756-22442f7f3983" providerId="ADAL" clId="{1D660112-B133-4B74-A60E-C66F50540F8D}" dt="2020-11-11T14:31:31.730" v="6022"/>
          <ac:spMkLst>
            <pc:docMk/>
            <pc:sldMk cId="504694615" sldId="438"/>
            <ac:spMk id="171" creationId="{1DDF78DB-7739-4BE0-A943-787989207C20}"/>
          </ac:spMkLst>
        </pc:spChg>
        <pc:spChg chg="mod">
          <ac:chgData name="Christina Morrow" userId="43989237-7c22-4017-8756-22442f7f3983" providerId="ADAL" clId="{1D660112-B133-4B74-A60E-C66F50540F8D}" dt="2020-11-19T17:31:09.820" v="11476"/>
          <ac:spMkLst>
            <pc:docMk/>
            <pc:sldMk cId="504694615" sldId="438"/>
            <ac:spMk id="171" creationId="{F80AD022-D7F3-48B1-86B0-CAEFB2695365}"/>
          </ac:spMkLst>
        </pc:spChg>
        <pc:spChg chg="mod">
          <ac:chgData name="Christina Morrow" userId="43989237-7c22-4017-8756-22442f7f3983" providerId="ADAL" clId="{1D660112-B133-4B74-A60E-C66F50540F8D}" dt="2020-11-11T14:31:31.730" v="6022"/>
          <ac:spMkLst>
            <pc:docMk/>
            <pc:sldMk cId="504694615" sldId="438"/>
            <ac:spMk id="172" creationId="{3CD5B7B1-B18B-452D-A5E8-04310B9699DF}"/>
          </ac:spMkLst>
        </pc:spChg>
        <pc:spChg chg="mod">
          <ac:chgData name="Christina Morrow" userId="43989237-7c22-4017-8756-22442f7f3983" providerId="ADAL" clId="{1D660112-B133-4B74-A60E-C66F50540F8D}" dt="2020-11-19T17:31:09.820" v="11476"/>
          <ac:spMkLst>
            <pc:docMk/>
            <pc:sldMk cId="504694615" sldId="438"/>
            <ac:spMk id="173" creationId="{4C15922A-B7DC-487D-89C0-871AE4E1881A}"/>
          </ac:spMkLst>
        </pc:spChg>
        <pc:spChg chg="mod">
          <ac:chgData name="Christina Morrow" userId="43989237-7c22-4017-8756-22442f7f3983" providerId="ADAL" clId="{1D660112-B133-4B74-A60E-C66F50540F8D}" dt="2020-11-11T14:31:31.730" v="6022"/>
          <ac:spMkLst>
            <pc:docMk/>
            <pc:sldMk cId="504694615" sldId="438"/>
            <ac:spMk id="173" creationId="{E43FB79E-4341-4239-9E8B-FD738C9548AD}"/>
          </ac:spMkLst>
        </pc:spChg>
        <pc:spChg chg="mod">
          <ac:chgData name="Christina Morrow" userId="43989237-7c22-4017-8756-22442f7f3983" providerId="ADAL" clId="{1D660112-B133-4B74-A60E-C66F50540F8D}" dt="2020-11-11T14:31:31.730" v="6022"/>
          <ac:spMkLst>
            <pc:docMk/>
            <pc:sldMk cId="504694615" sldId="438"/>
            <ac:spMk id="174" creationId="{F8F57135-25A4-4621-AFC0-3561FBA9895C}"/>
          </ac:spMkLst>
        </pc:spChg>
        <pc:spChg chg="mod">
          <ac:chgData name="Christina Morrow" userId="43989237-7c22-4017-8756-22442f7f3983" providerId="ADAL" clId="{1D660112-B133-4B74-A60E-C66F50540F8D}" dt="2020-11-11T14:31:31.730" v="6022"/>
          <ac:spMkLst>
            <pc:docMk/>
            <pc:sldMk cId="504694615" sldId="438"/>
            <ac:spMk id="193" creationId="{5658D340-AD24-4E55-A3EC-9F4AEBD88088}"/>
          </ac:spMkLst>
        </pc:spChg>
        <pc:spChg chg="mod">
          <ac:chgData name="Christina Morrow" userId="43989237-7c22-4017-8756-22442f7f3983" providerId="ADAL" clId="{1D660112-B133-4B74-A60E-C66F50540F8D}" dt="2020-11-11T14:31:31.730" v="6022"/>
          <ac:spMkLst>
            <pc:docMk/>
            <pc:sldMk cId="504694615" sldId="438"/>
            <ac:spMk id="194" creationId="{BC4EF17D-AD71-4889-B4A5-63C1A9F4A41C}"/>
          </ac:spMkLst>
        </pc:spChg>
        <pc:spChg chg="mod">
          <ac:chgData name="Christina Morrow" userId="43989237-7c22-4017-8756-22442f7f3983" providerId="ADAL" clId="{1D660112-B133-4B74-A60E-C66F50540F8D}" dt="2020-11-11T14:31:31.730" v="6022"/>
          <ac:spMkLst>
            <pc:docMk/>
            <pc:sldMk cId="504694615" sldId="438"/>
            <ac:spMk id="195" creationId="{D158D60C-F1E2-47FA-A610-04536E60965F}"/>
          </ac:spMkLst>
        </pc:spChg>
        <pc:spChg chg="mod">
          <ac:chgData name="Christina Morrow" userId="43989237-7c22-4017-8756-22442f7f3983" providerId="ADAL" clId="{1D660112-B133-4B74-A60E-C66F50540F8D}" dt="2020-11-19T17:31:09.820" v="11476"/>
          <ac:spMkLst>
            <pc:docMk/>
            <pc:sldMk cId="504694615" sldId="438"/>
            <ac:spMk id="197" creationId="{B0514060-0E9C-4670-BA90-3DE6C5D5CC6F}"/>
          </ac:spMkLst>
        </pc:spChg>
        <pc:spChg chg="mod">
          <ac:chgData name="Christina Morrow" userId="43989237-7c22-4017-8756-22442f7f3983" providerId="ADAL" clId="{1D660112-B133-4B74-A60E-C66F50540F8D}" dt="2020-11-11T14:31:31.730" v="6022"/>
          <ac:spMkLst>
            <pc:docMk/>
            <pc:sldMk cId="504694615" sldId="438"/>
            <ac:spMk id="197" creationId="{E7A47AD8-863C-4DF2-81C9-BA6197CB1FF5}"/>
          </ac:spMkLst>
        </pc:spChg>
        <pc:spChg chg="mod">
          <ac:chgData name="Christina Morrow" userId="43989237-7c22-4017-8756-22442f7f3983" providerId="ADAL" clId="{1D660112-B133-4B74-A60E-C66F50540F8D}" dt="2020-11-11T14:31:31.730" v="6022"/>
          <ac:spMkLst>
            <pc:docMk/>
            <pc:sldMk cId="504694615" sldId="438"/>
            <ac:spMk id="198" creationId="{2B0CB551-AB7A-48EF-B7B5-C874DA67A7B9}"/>
          </ac:spMkLst>
        </pc:spChg>
        <pc:spChg chg="mod">
          <ac:chgData name="Christina Morrow" userId="43989237-7c22-4017-8756-22442f7f3983" providerId="ADAL" clId="{1D660112-B133-4B74-A60E-C66F50540F8D}" dt="2020-11-19T17:31:09.820" v="11476"/>
          <ac:spMkLst>
            <pc:docMk/>
            <pc:sldMk cId="504694615" sldId="438"/>
            <ac:spMk id="198" creationId="{A92429DE-C657-46F4-89EE-9ADE5B7A1CF8}"/>
          </ac:spMkLst>
        </pc:spChg>
        <pc:spChg chg="mod">
          <ac:chgData name="Christina Morrow" userId="43989237-7c22-4017-8756-22442f7f3983" providerId="ADAL" clId="{1D660112-B133-4B74-A60E-C66F50540F8D}" dt="2020-11-19T17:31:09.820" v="11476"/>
          <ac:spMkLst>
            <pc:docMk/>
            <pc:sldMk cId="504694615" sldId="438"/>
            <ac:spMk id="199" creationId="{D962BAD8-5E47-4160-8429-C0B5B3002C3A}"/>
          </ac:spMkLst>
        </pc:spChg>
        <pc:spChg chg="mod">
          <ac:chgData name="Christina Morrow" userId="43989237-7c22-4017-8756-22442f7f3983" providerId="ADAL" clId="{1D660112-B133-4B74-A60E-C66F50540F8D}" dt="2020-11-19T17:31:09.820" v="11476"/>
          <ac:spMkLst>
            <pc:docMk/>
            <pc:sldMk cId="504694615" sldId="438"/>
            <ac:spMk id="200" creationId="{2C00698D-411C-4130-BF6C-85E660E0C567}"/>
          </ac:spMkLst>
        </pc:spChg>
        <pc:spChg chg="mod">
          <ac:chgData name="Christina Morrow" userId="43989237-7c22-4017-8756-22442f7f3983" providerId="ADAL" clId="{1D660112-B133-4B74-A60E-C66F50540F8D}" dt="2020-11-19T17:31:09.820" v="11476"/>
          <ac:spMkLst>
            <pc:docMk/>
            <pc:sldMk cId="504694615" sldId="438"/>
            <ac:spMk id="201" creationId="{59494925-7116-4B6D-96BC-A141B19FF29B}"/>
          </ac:spMkLst>
        </pc:spChg>
        <pc:spChg chg="mod">
          <ac:chgData name="Christina Morrow" userId="43989237-7c22-4017-8756-22442f7f3983" providerId="ADAL" clId="{1D660112-B133-4B74-A60E-C66F50540F8D}" dt="2020-11-19T17:31:09.820" v="11476"/>
          <ac:spMkLst>
            <pc:docMk/>
            <pc:sldMk cId="504694615" sldId="438"/>
            <ac:spMk id="202" creationId="{329CFF17-0E9E-4A8E-8ABB-EF4E167ED225}"/>
          </ac:spMkLst>
        </pc:spChg>
        <pc:spChg chg="mod">
          <ac:chgData name="Christina Morrow" userId="43989237-7c22-4017-8756-22442f7f3983" providerId="ADAL" clId="{1D660112-B133-4B74-A60E-C66F50540F8D}" dt="2020-11-19T17:31:09.820" v="11476"/>
          <ac:spMkLst>
            <pc:docMk/>
            <pc:sldMk cId="504694615" sldId="438"/>
            <ac:spMk id="203" creationId="{1B5A03C2-1EF9-4900-BE22-5227803C5E82}"/>
          </ac:spMkLst>
        </pc:spChg>
        <pc:spChg chg="mod">
          <ac:chgData name="Christina Morrow" userId="43989237-7c22-4017-8756-22442f7f3983" providerId="ADAL" clId="{1D660112-B133-4B74-A60E-C66F50540F8D}" dt="2020-11-19T17:31:09.820" v="11476"/>
          <ac:spMkLst>
            <pc:docMk/>
            <pc:sldMk cId="504694615" sldId="438"/>
            <ac:spMk id="204" creationId="{3806D37E-39F8-436A-B0F0-1D12E773BDE7}"/>
          </ac:spMkLst>
        </pc:spChg>
        <pc:spChg chg="mod">
          <ac:chgData name="Christina Morrow" userId="43989237-7c22-4017-8756-22442f7f3983" providerId="ADAL" clId="{1D660112-B133-4B74-A60E-C66F50540F8D}" dt="2020-11-11T14:31:31.730" v="6022"/>
          <ac:spMkLst>
            <pc:docMk/>
            <pc:sldMk cId="504694615" sldId="438"/>
            <ac:spMk id="204" creationId="{ED6FABE0-ABE2-4F00-BC35-5D22E5028A2B}"/>
          </ac:spMkLst>
        </pc:spChg>
        <pc:spChg chg="mod">
          <ac:chgData name="Christina Morrow" userId="43989237-7c22-4017-8756-22442f7f3983" providerId="ADAL" clId="{1D660112-B133-4B74-A60E-C66F50540F8D}" dt="2020-11-19T17:31:09.820" v="11476"/>
          <ac:spMkLst>
            <pc:docMk/>
            <pc:sldMk cId="504694615" sldId="438"/>
            <ac:spMk id="205" creationId="{E61BD763-7A8A-4D79-9C93-CFABF1F01FDF}"/>
          </ac:spMkLst>
        </pc:spChg>
        <pc:spChg chg="mod">
          <ac:chgData name="Christina Morrow" userId="43989237-7c22-4017-8756-22442f7f3983" providerId="ADAL" clId="{1D660112-B133-4B74-A60E-C66F50540F8D}" dt="2020-11-11T14:31:31.730" v="6022"/>
          <ac:spMkLst>
            <pc:docMk/>
            <pc:sldMk cId="504694615" sldId="438"/>
            <ac:spMk id="205" creationId="{FC7D65B3-4A1B-4FC6-BA87-BAAEF767B992}"/>
          </ac:spMkLst>
        </pc:spChg>
        <pc:spChg chg="mod">
          <ac:chgData name="Christina Morrow" userId="43989237-7c22-4017-8756-22442f7f3983" providerId="ADAL" clId="{1D660112-B133-4B74-A60E-C66F50540F8D}" dt="2020-11-11T14:31:31.730" v="6022"/>
          <ac:spMkLst>
            <pc:docMk/>
            <pc:sldMk cId="504694615" sldId="438"/>
            <ac:spMk id="206" creationId="{0881DD7E-10BD-4D98-9304-3D89D15E1CDD}"/>
          </ac:spMkLst>
        </pc:spChg>
        <pc:spChg chg="mod">
          <ac:chgData name="Christina Morrow" userId="43989237-7c22-4017-8756-22442f7f3983" providerId="ADAL" clId="{1D660112-B133-4B74-A60E-C66F50540F8D}" dt="2020-11-11T14:31:31.730" v="6022"/>
          <ac:spMkLst>
            <pc:docMk/>
            <pc:sldMk cId="504694615" sldId="438"/>
            <ac:spMk id="207" creationId="{F4CFC9AC-B83B-447B-B37C-4316B706D07F}"/>
          </ac:spMkLst>
        </pc:spChg>
        <pc:spChg chg="mod">
          <ac:chgData name="Christina Morrow" userId="43989237-7c22-4017-8756-22442f7f3983" providerId="ADAL" clId="{1D660112-B133-4B74-A60E-C66F50540F8D}" dt="2020-11-19T17:31:09.820" v="11476"/>
          <ac:spMkLst>
            <pc:docMk/>
            <pc:sldMk cId="504694615" sldId="438"/>
            <ac:spMk id="207" creationId="{FB5A71FB-CD8D-4F56-8F73-0FC2756B6A4B}"/>
          </ac:spMkLst>
        </pc:spChg>
        <pc:spChg chg="mod">
          <ac:chgData name="Christina Morrow" userId="43989237-7c22-4017-8756-22442f7f3983" providerId="ADAL" clId="{1D660112-B133-4B74-A60E-C66F50540F8D}" dt="2020-11-19T17:31:09.820" v="11476"/>
          <ac:spMkLst>
            <pc:docMk/>
            <pc:sldMk cId="504694615" sldId="438"/>
            <ac:spMk id="208" creationId="{CB7FB4DB-04F6-408B-B4DE-CF2FB2188A43}"/>
          </ac:spMkLst>
        </pc:spChg>
        <pc:spChg chg="mod">
          <ac:chgData name="Christina Morrow" userId="43989237-7c22-4017-8756-22442f7f3983" providerId="ADAL" clId="{1D660112-B133-4B74-A60E-C66F50540F8D}" dt="2020-11-11T14:31:31.730" v="6022"/>
          <ac:spMkLst>
            <pc:docMk/>
            <pc:sldMk cId="504694615" sldId="438"/>
            <ac:spMk id="208" creationId="{EAB68F83-EE35-4CEC-ABE0-517DC37A1B79}"/>
          </ac:spMkLst>
        </pc:spChg>
        <pc:spChg chg="mod">
          <ac:chgData name="Christina Morrow" userId="43989237-7c22-4017-8756-22442f7f3983" providerId="ADAL" clId="{1D660112-B133-4B74-A60E-C66F50540F8D}" dt="2020-11-11T14:31:31.730" v="6022"/>
          <ac:spMkLst>
            <pc:docMk/>
            <pc:sldMk cId="504694615" sldId="438"/>
            <ac:spMk id="210" creationId="{D2D8101E-5F39-4F02-9FC4-221E4E534C18}"/>
          </ac:spMkLst>
        </pc:spChg>
        <pc:spChg chg="mod">
          <ac:chgData name="Christina Morrow" userId="43989237-7c22-4017-8756-22442f7f3983" providerId="ADAL" clId="{1D660112-B133-4B74-A60E-C66F50540F8D}" dt="2020-11-11T14:31:31.730" v="6022"/>
          <ac:spMkLst>
            <pc:docMk/>
            <pc:sldMk cId="504694615" sldId="438"/>
            <ac:spMk id="211" creationId="{BB23E9E6-5562-429E-8415-E9C94B7C070B}"/>
          </ac:spMkLst>
        </pc:spChg>
        <pc:spChg chg="mod">
          <ac:chgData name="Christina Morrow" userId="43989237-7c22-4017-8756-22442f7f3983" providerId="ADAL" clId="{1D660112-B133-4B74-A60E-C66F50540F8D}" dt="2020-11-11T14:31:31.730" v="6022"/>
          <ac:spMkLst>
            <pc:docMk/>
            <pc:sldMk cId="504694615" sldId="438"/>
            <ac:spMk id="212" creationId="{DAEF0395-2578-4715-B10E-88B049651B58}"/>
          </ac:spMkLst>
        </pc:spChg>
        <pc:spChg chg="mod">
          <ac:chgData name="Christina Morrow" userId="43989237-7c22-4017-8756-22442f7f3983" providerId="ADAL" clId="{1D660112-B133-4B74-A60E-C66F50540F8D}" dt="2020-11-11T14:31:31.730" v="6022"/>
          <ac:spMkLst>
            <pc:docMk/>
            <pc:sldMk cId="504694615" sldId="438"/>
            <ac:spMk id="213" creationId="{F94A6ECA-7EC6-47FE-9908-14382EAF55A7}"/>
          </ac:spMkLst>
        </pc:spChg>
        <pc:spChg chg="mod">
          <ac:chgData name="Christina Morrow" userId="43989237-7c22-4017-8756-22442f7f3983" providerId="ADAL" clId="{1D660112-B133-4B74-A60E-C66F50540F8D}" dt="2020-11-19T17:31:09.820" v="11476"/>
          <ac:spMkLst>
            <pc:docMk/>
            <pc:sldMk cId="504694615" sldId="438"/>
            <ac:spMk id="214" creationId="{4D57425D-C169-4356-827E-EA5E71C65261}"/>
          </ac:spMkLst>
        </pc:spChg>
        <pc:spChg chg="mod">
          <ac:chgData name="Christina Morrow" userId="43989237-7c22-4017-8756-22442f7f3983" providerId="ADAL" clId="{1D660112-B133-4B74-A60E-C66F50540F8D}" dt="2020-11-11T14:31:31.730" v="6022"/>
          <ac:spMkLst>
            <pc:docMk/>
            <pc:sldMk cId="504694615" sldId="438"/>
            <ac:spMk id="214" creationId="{549E103D-97DB-4618-9F72-BC771714C65D}"/>
          </ac:spMkLst>
        </pc:spChg>
        <pc:spChg chg="mod">
          <ac:chgData name="Christina Morrow" userId="43989237-7c22-4017-8756-22442f7f3983" providerId="ADAL" clId="{1D660112-B133-4B74-A60E-C66F50540F8D}" dt="2020-11-19T17:31:09.820" v="11476"/>
          <ac:spMkLst>
            <pc:docMk/>
            <pc:sldMk cId="504694615" sldId="438"/>
            <ac:spMk id="215" creationId="{66FC215A-615B-4BAB-A2C8-DFFAB1EECFD7}"/>
          </ac:spMkLst>
        </pc:spChg>
        <pc:spChg chg="mod">
          <ac:chgData name="Christina Morrow" userId="43989237-7c22-4017-8756-22442f7f3983" providerId="ADAL" clId="{1D660112-B133-4B74-A60E-C66F50540F8D}" dt="2020-11-11T14:31:31.730" v="6022"/>
          <ac:spMkLst>
            <pc:docMk/>
            <pc:sldMk cId="504694615" sldId="438"/>
            <ac:spMk id="216" creationId="{A22AA56C-40D1-4505-9C85-116751BA69D2}"/>
          </ac:spMkLst>
        </pc:spChg>
        <pc:spChg chg="mod">
          <ac:chgData name="Christina Morrow" userId="43989237-7c22-4017-8756-22442f7f3983" providerId="ADAL" clId="{1D660112-B133-4B74-A60E-C66F50540F8D}" dt="2020-11-19T17:31:09.820" v="11476"/>
          <ac:spMkLst>
            <pc:docMk/>
            <pc:sldMk cId="504694615" sldId="438"/>
            <ac:spMk id="216" creationId="{D1A3E7B2-D91D-4006-A141-25C79EA4C45F}"/>
          </ac:spMkLst>
        </pc:spChg>
        <pc:spChg chg="mod">
          <ac:chgData name="Christina Morrow" userId="43989237-7c22-4017-8756-22442f7f3983" providerId="ADAL" clId="{1D660112-B133-4B74-A60E-C66F50540F8D}" dt="2020-11-11T14:31:31.730" v="6022"/>
          <ac:spMkLst>
            <pc:docMk/>
            <pc:sldMk cId="504694615" sldId="438"/>
            <ac:spMk id="217" creationId="{39393750-B789-40BB-BB97-71151BA9C0B0}"/>
          </ac:spMkLst>
        </pc:spChg>
        <pc:spChg chg="mod">
          <ac:chgData name="Christina Morrow" userId="43989237-7c22-4017-8756-22442f7f3983" providerId="ADAL" clId="{1D660112-B133-4B74-A60E-C66F50540F8D}" dt="2020-11-19T17:31:09.820" v="11476"/>
          <ac:spMkLst>
            <pc:docMk/>
            <pc:sldMk cId="504694615" sldId="438"/>
            <ac:spMk id="217" creationId="{3CBC940E-5262-4B9C-86F1-EF1F09F24DF8}"/>
          </ac:spMkLst>
        </pc:spChg>
        <pc:spChg chg="mod">
          <ac:chgData name="Christina Morrow" userId="43989237-7c22-4017-8756-22442f7f3983" providerId="ADAL" clId="{1D660112-B133-4B74-A60E-C66F50540F8D}" dt="2020-11-11T14:31:31.730" v="6022"/>
          <ac:spMkLst>
            <pc:docMk/>
            <pc:sldMk cId="504694615" sldId="438"/>
            <ac:spMk id="218" creationId="{546CD37E-9495-40EC-8B81-559B43146A0B}"/>
          </ac:spMkLst>
        </pc:spChg>
        <pc:spChg chg="mod">
          <ac:chgData name="Christina Morrow" userId="43989237-7c22-4017-8756-22442f7f3983" providerId="ADAL" clId="{1D660112-B133-4B74-A60E-C66F50540F8D}" dt="2020-11-19T17:31:09.820" v="11476"/>
          <ac:spMkLst>
            <pc:docMk/>
            <pc:sldMk cId="504694615" sldId="438"/>
            <ac:spMk id="218" creationId="{EB6C3FAC-BDAF-4E44-B503-3B5B5D74341C}"/>
          </ac:spMkLst>
        </pc:spChg>
        <pc:spChg chg="mod">
          <ac:chgData name="Christina Morrow" userId="43989237-7c22-4017-8756-22442f7f3983" providerId="ADAL" clId="{1D660112-B133-4B74-A60E-C66F50540F8D}" dt="2020-11-11T14:31:31.730" v="6022"/>
          <ac:spMkLst>
            <pc:docMk/>
            <pc:sldMk cId="504694615" sldId="438"/>
            <ac:spMk id="219" creationId="{6BC4DAF1-E257-43D6-B1FB-CF31930475DE}"/>
          </ac:spMkLst>
        </pc:spChg>
        <pc:spChg chg="mod">
          <ac:chgData name="Christina Morrow" userId="43989237-7c22-4017-8756-22442f7f3983" providerId="ADAL" clId="{1D660112-B133-4B74-A60E-C66F50540F8D}" dt="2020-11-19T17:31:09.820" v="11476"/>
          <ac:spMkLst>
            <pc:docMk/>
            <pc:sldMk cId="504694615" sldId="438"/>
            <ac:spMk id="220" creationId="{64F070AA-8DDA-43EC-B044-DA43B7A3487C}"/>
          </ac:spMkLst>
        </pc:spChg>
        <pc:spChg chg="mod">
          <ac:chgData name="Christina Morrow" userId="43989237-7c22-4017-8756-22442f7f3983" providerId="ADAL" clId="{1D660112-B133-4B74-A60E-C66F50540F8D}" dt="2020-11-11T14:31:31.730" v="6022"/>
          <ac:spMkLst>
            <pc:docMk/>
            <pc:sldMk cId="504694615" sldId="438"/>
            <ac:spMk id="220" creationId="{6E78B8F1-A53A-42A7-8707-E016F266311B}"/>
          </ac:spMkLst>
        </pc:spChg>
        <pc:spChg chg="mod">
          <ac:chgData name="Christina Morrow" userId="43989237-7c22-4017-8756-22442f7f3983" providerId="ADAL" clId="{1D660112-B133-4B74-A60E-C66F50540F8D}" dt="2020-11-19T17:31:09.820" v="11476"/>
          <ac:spMkLst>
            <pc:docMk/>
            <pc:sldMk cId="504694615" sldId="438"/>
            <ac:spMk id="221" creationId="{E2A786CE-ED80-42B1-9A9E-41969036778F}"/>
          </ac:spMkLst>
        </pc:spChg>
        <pc:spChg chg="mod">
          <ac:chgData name="Christina Morrow" userId="43989237-7c22-4017-8756-22442f7f3983" providerId="ADAL" clId="{1D660112-B133-4B74-A60E-C66F50540F8D}" dt="2020-11-19T17:31:09.820" v="11476"/>
          <ac:spMkLst>
            <pc:docMk/>
            <pc:sldMk cId="504694615" sldId="438"/>
            <ac:spMk id="222" creationId="{0C61A073-57EC-41C6-B248-655C9D7CC151}"/>
          </ac:spMkLst>
        </pc:spChg>
        <pc:spChg chg="mod">
          <ac:chgData name="Christina Morrow" userId="43989237-7c22-4017-8756-22442f7f3983" providerId="ADAL" clId="{1D660112-B133-4B74-A60E-C66F50540F8D}" dt="2020-11-11T14:31:31.730" v="6022"/>
          <ac:spMkLst>
            <pc:docMk/>
            <pc:sldMk cId="504694615" sldId="438"/>
            <ac:spMk id="222" creationId="{24635429-EDFE-44F5-AE66-AB7640F66D8E}"/>
          </ac:spMkLst>
        </pc:spChg>
        <pc:spChg chg="mod">
          <ac:chgData name="Christina Morrow" userId="43989237-7c22-4017-8756-22442f7f3983" providerId="ADAL" clId="{1D660112-B133-4B74-A60E-C66F50540F8D}" dt="2020-11-19T17:31:09.820" v="11476"/>
          <ac:spMkLst>
            <pc:docMk/>
            <pc:sldMk cId="504694615" sldId="438"/>
            <ac:spMk id="223" creationId="{32DB3D1A-F882-4A8E-B29C-544631B4CE0A}"/>
          </ac:spMkLst>
        </pc:spChg>
        <pc:spChg chg="mod">
          <ac:chgData name="Christina Morrow" userId="43989237-7c22-4017-8756-22442f7f3983" providerId="ADAL" clId="{1D660112-B133-4B74-A60E-C66F50540F8D}" dt="2020-11-11T14:31:31.730" v="6022"/>
          <ac:spMkLst>
            <pc:docMk/>
            <pc:sldMk cId="504694615" sldId="438"/>
            <ac:spMk id="223" creationId="{93047AE0-ADF7-4AAA-84EA-88E85DBE2FFB}"/>
          </ac:spMkLst>
        </pc:spChg>
        <pc:spChg chg="mod">
          <ac:chgData name="Christina Morrow" userId="43989237-7c22-4017-8756-22442f7f3983" providerId="ADAL" clId="{1D660112-B133-4B74-A60E-C66F50540F8D}" dt="2020-11-11T15:01:34.058" v="6167"/>
          <ac:spMkLst>
            <pc:docMk/>
            <pc:sldMk cId="504694615" sldId="438"/>
            <ac:spMk id="225" creationId="{32241D97-6000-4436-A596-BE842A5A06AA}"/>
          </ac:spMkLst>
        </pc:spChg>
        <pc:spChg chg="mod">
          <ac:chgData name="Christina Morrow" userId="43989237-7c22-4017-8756-22442f7f3983" providerId="ADAL" clId="{1D660112-B133-4B74-A60E-C66F50540F8D}" dt="2020-11-11T15:01:34.058" v="6167"/>
          <ac:spMkLst>
            <pc:docMk/>
            <pc:sldMk cId="504694615" sldId="438"/>
            <ac:spMk id="227" creationId="{7C4D79D6-459F-4420-986E-73A0A92D03D1}"/>
          </ac:spMkLst>
        </pc:spChg>
        <pc:spChg chg="mod">
          <ac:chgData name="Christina Morrow" userId="43989237-7c22-4017-8756-22442f7f3983" providerId="ADAL" clId="{1D660112-B133-4B74-A60E-C66F50540F8D}" dt="2020-11-11T15:01:34.058" v="6167"/>
          <ac:spMkLst>
            <pc:docMk/>
            <pc:sldMk cId="504694615" sldId="438"/>
            <ac:spMk id="233" creationId="{0367C0B4-520F-4A4A-9E0C-AD3FCFD7C7D3}"/>
          </ac:spMkLst>
        </pc:spChg>
        <pc:spChg chg="mod">
          <ac:chgData name="Christina Morrow" userId="43989237-7c22-4017-8756-22442f7f3983" providerId="ADAL" clId="{1D660112-B133-4B74-A60E-C66F50540F8D}" dt="2020-11-11T15:01:34.058" v="6167"/>
          <ac:spMkLst>
            <pc:docMk/>
            <pc:sldMk cId="504694615" sldId="438"/>
            <ac:spMk id="234" creationId="{50D525E3-9FEC-4EDB-B2E1-08A86B367217}"/>
          </ac:spMkLst>
        </pc:spChg>
        <pc:spChg chg="mod">
          <ac:chgData name="Christina Morrow" userId="43989237-7c22-4017-8756-22442f7f3983" providerId="ADAL" clId="{1D660112-B133-4B74-A60E-C66F50540F8D}" dt="2020-11-11T15:01:34.058" v="6167"/>
          <ac:spMkLst>
            <pc:docMk/>
            <pc:sldMk cId="504694615" sldId="438"/>
            <ac:spMk id="235" creationId="{74082606-B28B-40F7-BE53-0FD1C25E9876}"/>
          </ac:spMkLst>
        </pc:spChg>
        <pc:spChg chg="mod">
          <ac:chgData name="Christina Morrow" userId="43989237-7c22-4017-8756-22442f7f3983" providerId="ADAL" clId="{1D660112-B133-4B74-A60E-C66F50540F8D}" dt="2020-11-11T15:01:34.058" v="6167"/>
          <ac:spMkLst>
            <pc:docMk/>
            <pc:sldMk cId="504694615" sldId="438"/>
            <ac:spMk id="236" creationId="{9AF6CA45-6CB0-434E-A27A-BD4AE6B475A7}"/>
          </ac:spMkLst>
        </pc:spChg>
        <pc:spChg chg="mod">
          <ac:chgData name="Christina Morrow" userId="43989237-7c22-4017-8756-22442f7f3983" providerId="ADAL" clId="{1D660112-B133-4B74-A60E-C66F50540F8D}" dt="2020-11-11T15:01:34.058" v="6167"/>
          <ac:spMkLst>
            <pc:docMk/>
            <pc:sldMk cId="504694615" sldId="438"/>
            <ac:spMk id="237" creationId="{DC75A269-63E3-45FE-99AB-A59FF645D88C}"/>
          </ac:spMkLst>
        </pc:spChg>
        <pc:spChg chg="mod">
          <ac:chgData name="Christina Morrow" userId="43989237-7c22-4017-8756-22442f7f3983" providerId="ADAL" clId="{1D660112-B133-4B74-A60E-C66F50540F8D}" dt="2020-11-11T15:01:34.058" v="6167"/>
          <ac:spMkLst>
            <pc:docMk/>
            <pc:sldMk cId="504694615" sldId="438"/>
            <ac:spMk id="238" creationId="{1885D520-0C5F-4F79-921F-3D9E2AAA12B7}"/>
          </ac:spMkLst>
        </pc:spChg>
        <pc:spChg chg="mod">
          <ac:chgData name="Christina Morrow" userId="43989237-7c22-4017-8756-22442f7f3983" providerId="ADAL" clId="{1D660112-B133-4B74-A60E-C66F50540F8D}" dt="2020-11-11T15:01:34.058" v="6167"/>
          <ac:spMkLst>
            <pc:docMk/>
            <pc:sldMk cId="504694615" sldId="438"/>
            <ac:spMk id="239" creationId="{E1F747C7-6387-4A69-A368-5F9FFA4B7B31}"/>
          </ac:spMkLst>
        </pc:spChg>
        <pc:spChg chg="mod">
          <ac:chgData name="Christina Morrow" userId="43989237-7c22-4017-8756-22442f7f3983" providerId="ADAL" clId="{1D660112-B133-4B74-A60E-C66F50540F8D}" dt="2020-11-11T15:01:34.058" v="6167"/>
          <ac:spMkLst>
            <pc:docMk/>
            <pc:sldMk cId="504694615" sldId="438"/>
            <ac:spMk id="240" creationId="{835EE360-6422-4790-835F-16E95FA1225F}"/>
          </ac:spMkLst>
        </pc:spChg>
        <pc:spChg chg="mod">
          <ac:chgData name="Christina Morrow" userId="43989237-7c22-4017-8756-22442f7f3983" providerId="ADAL" clId="{1D660112-B133-4B74-A60E-C66F50540F8D}" dt="2020-11-11T15:01:34.058" v="6167"/>
          <ac:spMkLst>
            <pc:docMk/>
            <pc:sldMk cId="504694615" sldId="438"/>
            <ac:spMk id="241" creationId="{D03E8115-FDB8-4408-A06B-E1A9FB28A1B9}"/>
          </ac:spMkLst>
        </pc:spChg>
        <pc:spChg chg="mod">
          <ac:chgData name="Christina Morrow" userId="43989237-7c22-4017-8756-22442f7f3983" providerId="ADAL" clId="{1D660112-B133-4B74-A60E-C66F50540F8D}" dt="2020-11-11T15:01:34.058" v="6167"/>
          <ac:spMkLst>
            <pc:docMk/>
            <pc:sldMk cId="504694615" sldId="438"/>
            <ac:spMk id="243" creationId="{AC64A876-4F93-42D1-8967-BDF3DA6D621D}"/>
          </ac:spMkLst>
        </pc:spChg>
        <pc:spChg chg="mod">
          <ac:chgData name="Christina Morrow" userId="43989237-7c22-4017-8756-22442f7f3983" providerId="ADAL" clId="{1D660112-B133-4B74-A60E-C66F50540F8D}" dt="2020-11-11T15:01:34.058" v="6167"/>
          <ac:spMkLst>
            <pc:docMk/>
            <pc:sldMk cId="504694615" sldId="438"/>
            <ac:spMk id="244" creationId="{71D18F42-56EF-434F-A087-06134DACAD4D}"/>
          </ac:spMkLst>
        </pc:spChg>
        <pc:spChg chg="mod">
          <ac:chgData name="Christina Morrow" userId="43989237-7c22-4017-8756-22442f7f3983" providerId="ADAL" clId="{1D660112-B133-4B74-A60E-C66F50540F8D}" dt="2020-11-11T15:01:34.058" v="6167"/>
          <ac:spMkLst>
            <pc:docMk/>
            <pc:sldMk cId="504694615" sldId="438"/>
            <ac:spMk id="250" creationId="{206A35CC-CB62-47FC-A624-AD8191F5C949}"/>
          </ac:spMkLst>
        </pc:spChg>
        <pc:spChg chg="mod">
          <ac:chgData name="Christina Morrow" userId="43989237-7c22-4017-8756-22442f7f3983" providerId="ADAL" clId="{1D660112-B133-4B74-A60E-C66F50540F8D}" dt="2020-11-11T15:01:34.058" v="6167"/>
          <ac:spMkLst>
            <pc:docMk/>
            <pc:sldMk cId="504694615" sldId="438"/>
            <ac:spMk id="251" creationId="{51F337FC-1AF8-4864-A8D5-0724A601B309}"/>
          </ac:spMkLst>
        </pc:spChg>
        <pc:spChg chg="mod">
          <ac:chgData name="Christina Morrow" userId="43989237-7c22-4017-8756-22442f7f3983" providerId="ADAL" clId="{1D660112-B133-4B74-A60E-C66F50540F8D}" dt="2020-11-11T15:01:34.058" v="6167"/>
          <ac:spMkLst>
            <pc:docMk/>
            <pc:sldMk cId="504694615" sldId="438"/>
            <ac:spMk id="252" creationId="{31117BDE-7BC1-43B6-BA3B-61B9890E1C78}"/>
          </ac:spMkLst>
        </pc:spChg>
        <pc:spChg chg="mod">
          <ac:chgData name="Christina Morrow" userId="43989237-7c22-4017-8756-22442f7f3983" providerId="ADAL" clId="{1D660112-B133-4B74-A60E-C66F50540F8D}" dt="2020-11-11T15:01:34.058" v="6167"/>
          <ac:spMkLst>
            <pc:docMk/>
            <pc:sldMk cId="504694615" sldId="438"/>
            <ac:spMk id="253" creationId="{B66725C5-93EB-44A9-B84B-8455C588EE59}"/>
          </ac:spMkLst>
        </pc:spChg>
        <pc:spChg chg="mod">
          <ac:chgData name="Christina Morrow" userId="43989237-7c22-4017-8756-22442f7f3983" providerId="ADAL" clId="{1D660112-B133-4B74-A60E-C66F50540F8D}" dt="2020-11-11T15:01:34.058" v="6167"/>
          <ac:spMkLst>
            <pc:docMk/>
            <pc:sldMk cId="504694615" sldId="438"/>
            <ac:spMk id="254" creationId="{E92E8879-DABE-41AD-8950-ECDDE09CD69B}"/>
          </ac:spMkLst>
        </pc:spChg>
        <pc:spChg chg="mod">
          <ac:chgData name="Christina Morrow" userId="43989237-7c22-4017-8756-22442f7f3983" providerId="ADAL" clId="{1D660112-B133-4B74-A60E-C66F50540F8D}" dt="2020-11-11T15:01:34.058" v="6167"/>
          <ac:spMkLst>
            <pc:docMk/>
            <pc:sldMk cId="504694615" sldId="438"/>
            <ac:spMk id="256" creationId="{34EBB419-F66C-41B8-A94D-619670FAC895}"/>
          </ac:spMkLst>
        </pc:spChg>
        <pc:spChg chg="mod">
          <ac:chgData name="Christina Morrow" userId="43989237-7c22-4017-8756-22442f7f3983" providerId="ADAL" clId="{1D660112-B133-4B74-A60E-C66F50540F8D}" dt="2020-11-11T15:01:34.058" v="6167"/>
          <ac:spMkLst>
            <pc:docMk/>
            <pc:sldMk cId="504694615" sldId="438"/>
            <ac:spMk id="257" creationId="{325FE7A2-AB26-45D0-9074-2C9B8E70056B}"/>
          </ac:spMkLst>
        </pc:spChg>
        <pc:spChg chg="mod">
          <ac:chgData name="Christina Morrow" userId="43989237-7c22-4017-8756-22442f7f3983" providerId="ADAL" clId="{1D660112-B133-4B74-A60E-C66F50540F8D}" dt="2020-11-11T15:01:34.058" v="6167"/>
          <ac:spMkLst>
            <pc:docMk/>
            <pc:sldMk cId="504694615" sldId="438"/>
            <ac:spMk id="258" creationId="{2E77029D-D7BF-4388-B130-DA668397B2EA}"/>
          </ac:spMkLst>
        </pc:spChg>
        <pc:spChg chg="mod">
          <ac:chgData name="Christina Morrow" userId="43989237-7c22-4017-8756-22442f7f3983" providerId="ADAL" clId="{1D660112-B133-4B74-A60E-C66F50540F8D}" dt="2020-11-11T15:01:34.058" v="6167"/>
          <ac:spMkLst>
            <pc:docMk/>
            <pc:sldMk cId="504694615" sldId="438"/>
            <ac:spMk id="259" creationId="{0DE59A79-ED12-4FC8-B028-E0350C2B2143}"/>
          </ac:spMkLst>
        </pc:spChg>
        <pc:spChg chg="mod">
          <ac:chgData name="Christina Morrow" userId="43989237-7c22-4017-8756-22442f7f3983" providerId="ADAL" clId="{1D660112-B133-4B74-A60E-C66F50540F8D}" dt="2020-11-11T15:01:34.058" v="6167"/>
          <ac:spMkLst>
            <pc:docMk/>
            <pc:sldMk cId="504694615" sldId="438"/>
            <ac:spMk id="260" creationId="{DA7EEE87-A427-4795-AC1F-091F6A136107}"/>
          </ac:spMkLst>
        </pc:spChg>
        <pc:spChg chg="mod">
          <ac:chgData name="Christina Morrow" userId="43989237-7c22-4017-8756-22442f7f3983" providerId="ADAL" clId="{1D660112-B133-4B74-A60E-C66F50540F8D}" dt="2020-11-11T15:01:34.058" v="6167"/>
          <ac:spMkLst>
            <pc:docMk/>
            <pc:sldMk cId="504694615" sldId="438"/>
            <ac:spMk id="262" creationId="{EA151269-3427-4FBE-A8C8-1E5D9603BC49}"/>
          </ac:spMkLst>
        </pc:spChg>
        <pc:spChg chg="mod">
          <ac:chgData name="Christina Morrow" userId="43989237-7c22-4017-8756-22442f7f3983" providerId="ADAL" clId="{1D660112-B133-4B74-A60E-C66F50540F8D}" dt="2020-11-11T15:01:34.058" v="6167"/>
          <ac:spMkLst>
            <pc:docMk/>
            <pc:sldMk cId="504694615" sldId="438"/>
            <ac:spMk id="263" creationId="{52BB7B10-55EE-4B39-BA95-E17CFDA250D2}"/>
          </ac:spMkLst>
        </pc:spChg>
        <pc:spChg chg="mod">
          <ac:chgData name="Christina Morrow" userId="43989237-7c22-4017-8756-22442f7f3983" providerId="ADAL" clId="{1D660112-B133-4B74-A60E-C66F50540F8D}" dt="2020-11-11T15:01:34.058" v="6167"/>
          <ac:spMkLst>
            <pc:docMk/>
            <pc:sldMk cId="504694615" sldId="438"/>
            <ac:spMk id="264" creationId="{A8C741E2-8BE0-426D-BEA3-E89940C1F669}"/>
          </ac:spMkLst>
        </pc:spChg>
        <pc:spChg chg="mod">
          <ac:chgData name="Christina Morrow" userId="43989237-7c22-4017-8756-22442f7f3983" providerId="ADAL" clId="{1D660112-B133-4B74-A60E-C66F50540F8D}" dt="2020-11-11T15:01:34.058" v="6167"/>
          <ac:spMkLst>
            <pc:docMk/>
            <pc:sldMk cId="504694615" sldId="438"/>
            <ac:spMk id="265" creationId="{676DD508-A617-4CA8-8C11-BC296D749FF0}"/>
          </ac:spMkLst>
        </pc:spChg>
        <pc:spChg chg="mod">
          <ac:chgData name="Christina Morrow" userId="43989237-7c22-4017-8756-22442f7f3983" providerId="ADAL" clId="{1D660112-B133-4B74-A60E-C66F50540F8D}" dt="2020-11-11T15:01:34.058" v="6167"/>
          <ac:spMkLst>
            <pc:docMk/>
            <pc:sldMk cId="504694615" sldId="438"/>
            <ac:spMk id="266" creationId="{C1D26528-FE9D-46F7-BAC9-0C02A8DDFF96}"/>
          </ac:spMkLst>
        </pc:spChg>
        <pc:spChg chg="mod">
          <ac:chgData name="Christina Morrow" userId="43989237-7c22-4017-8756-22442f7f3983" providerId="ADAL" clId="{1D660112-B133-4B74-A60E-C66F50540F8D}" dt="2020-11-11T15:01:34.058" v="6167"/>
          <ac:spMkLst>
            <pc:docMk/>
            <pc:sldMk cId="504694615" sldId="438"/>
            <ac:spMk id="268" creationId="{195B7C7A-7D36-4C69-90A9-C71D1A74B548}"/>
          </ac:spMkLst>
        </pc:spChg>
        <pc:spChg chg="mod">
          <ac:chgData name="Christina Morrow" userId="43989237-7c22-4017-8756-22442f7f3983" providerId="ADAL" clId="{1D660112-B133-4B74-A60E-C66F50540F8D}" dt="2020-11-11T15:01:34.058" v="6167"/>
          <ac:spMkLst>
            <pc:docMk/>
            <pc:sldMk cId="504694615" sldId="438"/>
            <ac:spMk id="269" creationId="{3840CBB9-149A-42A6-BE9B-0FBD70F6FFB9}"/>
          </ac:spMkLst>
        </pc:spChg>
        <pc:spChg chg="mod">
          <ac:chgData name="Christina Morrow" userId="43989237-7c22-4017-8756-22442f7f3983" providerId="ADAL" clId="{1D660112-B133-4B74-A60E-C66F50540F8D}" dt="2020-11-19T17:31:09.820" v="11476"/>
          <ac:spMkLst>
            <pc:docMk/>
            <pc:sldMk cId="504694615" sldId="438"/>
            <ac:spMk id="270" creationId="{630D1602-5547-4166-B66D-0D7288AECC6A}"/>
          </ac:spMkLst>
        </pc:spChg>
        <pc:spChg chg="mod">
          <ac:chgData name="Christina Morrow" userId="43989237-7c22-4017-8756-22442f7f3983" providerId="ADAL" clId="{1D660112-B133-4B74-A60E-C66F50540F8D}" dt="2020-11-19T17:31:09.820" v="11476"/>
          <ac:spMkLst>
            <pc:docMk/>
            <pc:sldMk cId="504694615" sldId="438"/>
            <ac:spMk id="272" creationId="{E68D35E1-72D6-4662-95AF-62DB47F50197}"/>
          </ac:spMkLst>
        </pc:spChg>
        <pc:spChg chg="mod">
          <ac:chgData name="Christina Morrow" userId="43989237-7c22-4017-8756-22442f7f3983" providerId="ADAL" clId="{1D660112-B133-4B74-A60E-C66F50540F8D}" dt="2020-11-19T17:31:09.820" v="11476"/>
          <ac:spMkLst>
            <pc:docMk/>
            <pc:sldMk cId="504694615" sldId="438"/>
            <ac:spMk id="273" creationId="{D2EEAE0A-2B48-4F45-B2CD-B50FE6109DDE}"/>
          </ac:spMkLst>
        </pc:spChg>
        <pc:spChg chg="mod">
          <ac:chgData name="Christina Morrow" userId="43989237-7c22-4017-8756-22442f7f3983" providerId="ADAL" clId="{1D660112-B133-4B74-A60E-C66F50540F8D}" dt="2020-11-19T17:31:09.820" v="11476"/>
          <ac:spMkLst>
            <pc:docMk/>
            <pc:sldMk cId="504694615" sldId="438"/>
            <ac:spMk id="274" creationId="{1412E11F-6004-494E-993C-032CF18BB4EB}"/>
          </ac:spMkLst>
        </pc:spChg>
        <pc:spChg chg="mod">
          <ac:chgData name="Christina Morrow" userId="43989237-7c22-4017-8756-22442f7f3983" providerId="ADAL" clId="{1D660112-B133-4B74-A60E-C66F50540F8D}" dt="2020-11-19T17:31:09.820" v="11476"/>
          <ac:spMkLst>
            <pc:docMk/>
            <pc:sldMk cId="504694615" sldId="438"/>
            <ac:spMk id="275" creationId="{CA265995-F0B5-4566-BBB2-A26D14B488CE}"/>
          </ac:spMkLst>
        </pc:spChg>
        <pc:spChg chg="mod">
          <ac:chgData name="Christina Morrow" userId="43989237-7c22-4017-8756-22442f7f3983" providerId="ADAL" clId="{1D660112-B133-4B74-A60E-C66F50540F8D}" dt="2020-11-19T17:31:09.820" v="11476"/>
          <ac:spMkLst>
            <pc:docMk/>
            <pc:sldMk cId="504694615" sldId="438"/>
            <ac:spMk id="276" creationId="{278ADB67-ADAB-46C8-AAA8-076A268BC8D2}"/>
          </ac:spMkLst>
        </pc:spChg>
        <pc:spChg chg="mod">
          <ac:chgData name="Christina Morrow" userId="43989237-7c22-4017-8756-22442f7f3983" providerId="ADAL" clId="{1D660112-B133-4B74-A60E-C66F50540F8D}" dt="2020-11-19T17:31:09.820" v="11476"/>
          <ac:spMkLst>
            <pc:docMk/>
            <pc:sldMk cId="504694615" sldId="438"/>
            <ac:spMk id="278" creationId="{0C72EC24-721E-4FCB-86F0-DCD94229ADE4}"/>
          </ac:spMkLst>
        </pc:spChg>
        <pc:spChg chg="mod">
          <ac:chgData name="Christina Morrow" userId="43989237-7c22-4017-8756-22442f7f3983" providerId="ADAL" clId="{1D660112-B133-4B74-A60E-C66F50540F8D}" dt="2020-11-19T17:31:09.820" v="11476"/>
          <ac:spMkLst>
            <pc:docMk/>
            <pc:sldMk cId="504694615" sldId="438"/>
            <ac:spMk id="279" creationId="{461084B7-8D95-45F7-B168-52E266B2B154}"/>
          </ac:spMkLst>
        </pc:spChg>
        <pc:grpChg chg="add del mod">
          <ac:chgData name="Christina Morrow" userId="43989237-7c22-4017-8756-22442f7f3983" providerId="ADAL" clId="{1D660112-B133-4B74-A60E-C66F50540F8D}" dt="2020-11-11T15:01:33.829" v="6166" actId="478"/>
          <ac:grpSpMkLst>
            <pc:docMk/>
            <pc:sldMk cId="504694615" sldId="438"/>
            <ac:grpSpMk id="165" creationId="{FFD69582-AFF6-4964-8928-82BB7D60CB1D}"/>
          </ac:grpSpMkLst>
        </pc:grpChg>
        <pc:grpChg chg="mod">
          <ac:chgData name="Christina Morrow" userId="43989237-7c22-4017-8756-22442f7f3983" providerId="ADAL" clId="{1D660112-B133-4B74-A60E-C66F50540F8D}" dt="2020-11-11T14:31:31.730" v="6022"/>
          <ac:grpSpMkLst>
            <pc:docMk/>
            <pc:sldMk cId="504694615" sldId="438"/>
            <ac:grpSpMk id="167" creationId="{3F76A103-927C-400F-B488-9BD043505689}"/>
          </ac:grpSpMkLst>
        </pc:grpChg>
        <pc:grpChg chg="add mod">
          <ac:chgData name="Christina Morrow" userId="43989237-7c22-4017-8756-22442f7f3983" providerId="ADAL" clId="{1D660112-B133-4B74-A60E-C66F50540F8D}" dt="2020-11-19T17:31:09.820" v="11476"/>
          <ac:grpSpMkLst>
            <pc:docMk/>
            <pc:sldMk cId="504694615" sldId="438"/>
            <ac:grpSpMk id="170" creationId="{A08AECC4-D57A-47FE-83B7-1AE705AF21D1}"/>
          </ac:grpSpMkLst>
        </pc:grpChg>
        <pc:grpChg chg="mod">
          <ac:chgData name="Christina Morrow" userId="43989237-7c22-4017-8756-22442f7f3983" providerId="ADAL" clId="{1D660112-B133-4B74-A60E-C66F50540F8D}" dt="2020-11-19T17:31:09.820" v="11476"/>
          <ac:grpSpMkLst>
            <pc:docMk/>
            <pc:sldMk cId="504694615" sldId="438"/>
            <ac:grpSpMk id="172" creationId="{8A2606DA-BA70-48D8-83A5-8A77E519A622}"/>
          </ac:grpSpMkLst>
        </pc:grpChg>
        <pc:grpChg chg="mod">
          <ac:chgData name="Christina Morrow" userId="43989237-7c22-4017-8756-22442f7f3983" providerId="ADAL" clId="{1D660112-B133-4B74-A60E-C66F50540F8D}" dt="2020-11-19T17:31:09.820" v="11476"/>
          <ac:grpSpMkLst>
            <pc:docMk/>
            <pc:sldMk cId="504694615" sldId="438"/>
            <ac:grpSpMk id="174" creationId="{E24A2656-3AC1-4800-9119-A4F2E6BCA0A1}"/>
          </ac:grpSpMkLst>
        </pc:grpChg>
        <pc:grpChg chg="mod">
          <ac:chgData name="Christina Morrow" userId="43989237-7c22-4017-8756-22442f7f3983" providerId="ADAL" clId="{1D660112-B133-4B74-A60E-C66F50540F8D}" dt="2020-11-11T14:31:31.730" v="6022"/>
          <ac:grpSpMkLst>
            <pc:docMk/>
            <pc:sldMk cId="504694615" sldId="438"/>
            <ac:grpSpMk id="196" creationId="{6D26B9A9-40E2-4EAE-A455-9B110B091304}"/>
          </ac:grpSpMkLst>
        </pc:grpChg>
        <pc:grpChg chg="mod">
          <ac:chgData name="Christina Morrow" userId="43989237-7c22-4017-8756-22442f7f3983" providerId="ADAL" clId="{1D660112-B133-4B74-A60E-C66F50540F8D}" dt="2020-11-11T14:31:31.730" v="6022"/>
          <ac:grpSpMkLst>
            <pc:docMk/>
            <pc:sldMk cId="504694615" sldId="438"/>
            <ac:grpSpMk id="199" creationId="{FF86C0EC-40DD-4B3D-A76B-3ACFAB814B9C}"/>
          </ac:grpSpMkLst>
        </pc:grpChg>
        <pc:grpChg chg="mod">
          <ac:chgData name="Christina Morrow" userId="43989237-7c22-4017-8756-22442f7f3983" providerId="ADAL" clId="{1D660112-B133-4B74-A60E-C66F50540F8D}" dt="2020-11-11T14:31:31.730" v="6022"/>
          <ac:grpSpMkLst>
            <pc:docMk/>
            <pc:sldMk cId="504694615" sldId="438"/>
            <ac:grpSpMk id="200" creationId="{A8BFFE8D-A600-4E87-B4C6-F2648E9FAC8B}"/>
          </ac:grpSpMkLst>
        </pc:grpChg>
        <pc:grpChg chg="mod">
          <ac:chgData name="Christina Morrow" userId="43989237-7c22-4017-8756-22442f7f3983" providerId="ADAL" clId="{1D660112-B133-4B74-A60E-C66F50540F8D}" dt="2020-11-11T14:31:31.730" v="6022"/>
          <ac:grpSpMkLst>
            <pc:docMk/>
            <pc:sldMk cId="504694615" sldId="438"/>
            <ac:grpSpMk id="201" creationId="{0E95CBD9-7140-476D-83D4-E27F7EFFDC86}"/>
          </ac:grpSpMkLst>
        </pc:grpChg>
        <pc:grpChg chg="mod">
          <ac:chgData name="Christina Morrow" userId="43989237-7c22-4017-8756-22442f7f3983" providerId="ADAL" clId="{1D660112-B133-4B74-A60E-C66F50540F8D}" dt="2020-11-11T14:31:31.730" v="6022"/>
          <ac:grpSpMkLst>
            <pc:docMk/>
            <pc:sldMk cId="504694615" sldId="438"/>
            <ac:grpSpMk id="202" creationId="{1247DB19-96AF-4007-9D4A-3AE30C098288}"/>
          </ac:grpSpMkLst>
        </pc:grpChg>
        <pc:grpChg chg="mod">
          <ac:chgData name="Christina Morrow" userId="43989237-7c22-4017-8756-22442f7f3983" providerId="ADAL" clId="{1D660112-B133-4B74-A60E-C66F50540F8D}" dt="2020-11-11T14:31:31.730" v="6022"/>
          <ac:grpSpMkLst>
            <pc:docMk/>
            <pc:sldMk cId="504694615" sldId="438"/>
            <ac:grpSpMk id="203" creationId="{B15FA0D6-B5C9-4311-8ABB-D4DEF28B47CA}"/>
          </ac:grpSpMkLst>
        </pc:grpChg>
        <pc:grpChg chg="mod">
          <ac:chgData name="Christina Morrow" userId="43989237-7c22-4017-8756-22442f7f3983" providerId="ADAL" clId="{1D660112-B133-4B74-A60E-C66F50540F8D}" dt="2020-11-19T17:31:09.820" v="11476"/>
          <ac:grpSpMkLst>
            <pc:docMk/>
            <pc:sldMk cId="504694615" sldId="438"/>
            <ac:grpSpMk id="206" creationId="{8976EEBB-9341-49AA-931D-6C7761DC5A9A}"/>
          </ac:grpSpMkLst>
        </pc:grpChg>
        <pc:grpChg chg="mod">
          <ac:chgData name="Christina Morrow" userId="43989237-7c22-4017-8756-22442f7f3983" providerId="ADAL" clId="{1D660112-B133-4B74-A60E-C66F50540F8D}" dt="2020-11-19T17:31:09.820" v="11476"/>
          <ac:grpSpMkLst>
            <pc:docMk/>
            <pc:sldMk cId="504694615" sldId="438"/>
            <ac:grpSpMk id="209" creationId="{98666ED2-99ED-46C4-ADBF-C10E93E33BD6}"/>
          </ac:grpSpMkLst>
        </pc:grpChg>
        <pc:grpChg chg="mod">
          <ac:chgData name="Christina Morrow" userId="43989237-7c22-4017-8756-22442f7f3983" providerId="ADAL" clId="{1D660112-B133-4B74-A60E-C66F50540F8D}" dt="2020-11-11T14:31:31.730" v="6022"/>
          <ac:grpSpMkLst>
            <pc:docMk/>
            <pc:sldMk cId="504694615" sldId="438"/>
            <ac:grpSpMk id="209" creationId="{D88E6765-6E52-4616-A98F-F46D95CB8766}"/>
          </ac:grpSpMkLst>
        </pc:grpChg>
        <pc:grpChg chg="mod">
          <ac:chgData name="Christina Morrow" userId="43989237-7c22-4017-8756-22442f7f3983" providerId="ADAL" clId="{1D660112-B133-4B74-A60E-C66F50540F8D}" dt="2020-11-19T17:31:09.820" v="11476"/>
          <ac:grpSpMkLst>
            <pc:docMk/>
            <pc:sldMk cId="504694615" sldId="438"/>
            <ac:grpSpMk id="210" creationId="{7CB5218F-D7EA-4414-85C1-A4B3294DA068}"/>
          </ac:grpSpMkLst>
        </pc:grpChg>
        <pc:grpChg chg="mod">
          <ac:chgData name="Christina Morrow" userId="43989237-7c22-4017-8756-22442f7f3983" providerId="ADAL" clId="{1D660112-B133-4B74-A60E-C66F50540F8D}" dt="2020-11-19T17:31:09.820" v="11476"/>
          <ac:grpSpMkLst>
            <pc:docMk/>
            <pc:sldMk cId="504694615" sldId="438"/>
            <ac:grpSpMk id="211" creationId="{4892232A-26FA-4C4E-A98A-45EDD951F3A5}"/>
          </ac:grpSpMkLst>
        </pc:grpChg>
        <pc:grpChg chg="mod">
          <ac:chgData name="Christina Morrow" userId="43989237-7c22-4017-8756-22442f7f3983" providerId="ADAL" clId="{1D660112-B133-4B74-A60E-C66F50540F8D}" dt="2020-11-19T17:31:09.820" v="11476"/>
          <ac:grpSpMkLst>
            <pc:docMk/>
            <pc:sldMk cId="504694615" sldId="438"/>
            <ac:grpSpMk id="212" creationId="{20F4688B-4E63-4DD3-915C-AE1D2C1B606E}"/>
          </ac:grpSpMkLst>
        </pc:grpChg>
        <pc:grpChg chg="mod">
          <ac:chgData name="Christina Morrow" userId="43989237-7c22-4017-8756-22442f7f3983" providerId="ADAL" clId="{1D660112-B133-4B74-A60E-C66F50540F8D}" dt="2020-11-19T17:31:09.820" v="11476"/>
          <ac:grpSpMkLst>
            <pc:docMk/>
            <pc:sldMk cId="504694615" sldId="438"/>
            <ac:grpSpMk id="213" creationId="{F5037FE9-B16E-409D-AB32-D1EBD3F842D1}"/>
          </ac:grpSpMkLst>
        </pc:grpChg>
        <pc:grpChg chg="mod">
          <ac:chgData name="Christina Morrow" userId="43989237-7c22-4017-8756-22442f7f3983" providerId="ADAL" clId="{1D660112-B133-4B74-A60E-C66F50540F8D}" dt="2020-11-11T14:31:31.730" v="6022"/>
          <ac:grpSpMkLst>
            <pc:docMk/>
            <pc:sldMk cId="504694615" sldId="438"/>
            <ac:grpSpMk id="215" creationId="{19A478F5-D9E4-4C93-AB80-8CCF623A5510}"/>
          </ac:grpSpMkLst>
        </pc:grpChg>
        <pc:grpChg chg="mod">
          <ac:chgData name="Christina Morrow" userId="43989237-7c22-4017-8756-22442f7f3983" providerId="ADAL" clId="{1D660112-B133-4B74-A60E-C66F50540F8D}" dt="2020-11-19T17:31:09.820" v="11476"/>
          <ac:grpSpMkLst>
            <pc:docMk/>
            <pc:sldMk cId="504694615" sldId="438"/>
            <ac:grpSpMk id="219" creationId="{7A9EAEB7-38B5-421B-AC21-45709151B62F}"/>
          </ac:grpSpMkLst>
        </pc:grpChg>
        <pc:grpChg chg="mod">
          <ac:chgData name="Christina Morrow" userId="43989237-7c22-4017-8756-22442f7f3983" providerId="ADAL" clId="{1D660112-B133-4B74-A60E-C66F50540F8D}" dt="2020-11-11T14:31:31.730" v="6022"/>
          <ac:grpSpMkLst>
            <pc:docMk/>
            <pc:sldMk cId="504694615" sldId="438"/>
            <ac:grpSpMk id="221" creationId="{B63DF2A0-3587-4437-8385-8FBF61B950B3}"/>
          </ac:grpSpMkLst>
        </pc:grpChg>
        <pc:grpChg chg="add del mod">
          <ac:chgData name="Christina Morrow" userId="43989237-7c22-4017-8756-22442f7f3983" providerId="ADAL" clId="{1D660112-B133-4B74-A60E-C66F50540F8D}" dt="2020-11-19T17:31:09.572" v="11475" actId="478"/>
          <ac:grpSpMkLst>
            <pc:docMk/>
            <pc:sldMk cId="504694615" sldId="438"/>
            <ac:grpSpMk id="224" creationId="{B1F0FB02-E074-4C45-8DE7-6B230D40684C}"/>
          </ac:grpSpMkLst>
        </pc:grpChg>
        <pc:grpChg chg="mod">
          <ac:chgData name="Christina Morrow" userId="43989237-7c22-4017-8756-22442f7f3983" providerId="ADAL" clId="{1D660112-B133-4B74-A60E-C66F50540F8D}" dt="2020-11-11T15:01:34.058" v="6167"/>
          <ac:grpSpMkLst>
            <pc:docMk/>
            <pc:sldMk cId="504694615" sldId="438"/>
            <ac:grpSpMk id="226" creationId="{D9AB9A9F-B659-41B0-A06A-A7AD0DE51621}"/>
          </ac:grpSpMkLst>
        </pc:grpChg>
        <pc:grpChg chg="mod">
          <ac:chgData name="Christina Morrow" userId="43989237-7c22-4017-8756-22442f7f3983" providerId="ADAL" clId="{1D660112-B133-4B74-A60E-C66F50540F8D}" dt="2020-11-11T15:01:34.058" v="6167"/>
          <ac:grpSpMkLst>
            <pc:docMk/>
            <pc:sldMk cId="504694615" sldId="438"/>
            <ac:grpSpMk id="228" creationId="{8AC5C65E-7796-49F4-8DD4-547CD3DB72A8}"/>
          </ac:grpSpMkLst>
        </pc:grpChg>
        <pc:grpChg chg="mod">
          <ac:chgData name="Christina Morrow" userId="43989237-7c22-4017-8756-22442f7f3983" providerId="ADAL" clId="{1D660112-B133-4B74-A60E-C66F50540F8D}" dt="2020-11-11T15:01:34.058" v="6167"/>
          <ac:grpSpMkLst>
            <pc:docMk/>
            <pc:sldMk cId="504694615" sldId="438"/>
            <ac:grpSpMk id="242" creationId="{3F0FC098-D8C5-4814-9C30-C7D55BF4CAD9}"/>
          </ac:grpSpMkLst>
        </pc:grpChg>
        <pc:grpChg chg="mod">
          <ac:chgData name="Christina Morrow" userId="43989237-7c22-4017-8756-22442f7f3983" providerId="ADAL" clId="{1D660112-B133-4B74-A60E-C66F50540F8D}" dt="2020-11-11T15:01:34.058" v="6167"/>
          <ac:grpSpMkLst>
            <pc:docMk/>
            <pc:sldMk cId="504694615" sldId="438"/>
            <ac:grpSpMk id="245" creationId="{9A3B35AD-E69E-45B0-98A1-B6F4991EC38C}"/>
          </ac:grpSpMkLst>
        </pc:grpChg>
        <pc:grpChg chg="mod">
          <ac:chgData name="Christina Morrow" userId="43989237-7c22-4017-8756-22442f7f3983" providerId="ADAL" clId="{1D660112-B133-4B74-A60E-C66F50540F8D}" dt="2020-11-11T15:01:34.058" v="6167"/>
          <ac:grpSpMkLst>
            <pc:docMk/>
            <pc:sldMk cId="504694615" sldId="438"/>
            <ac:grpSpMk id="246" creationId="{882C0284-5CCA-47BA-801D-F529CA4F1C80}"/>
          </ac:grpSpMkLst>
        </pc:grpChg>
        <pc:grpChg chg="mod">
          <ac:chgData name="Christina Morrow" userId="43989237-7c22-4017-8756-22442f7f3983" providerId="ADAL" clId="{1D660112-B133-4B74-A60E-C66F50540F8D}" dt="2020-11-11T15:01:34.058" v="6167"/>
          <ac:grpSpMkLst>
            <pc:docMk/>
            <pc:sldMk cId="504694615" sldId="438"/>
            <ac:grpSpMk id="247" creationId="{0D97C54F-2B58-4612-9BA2-540471ADEF73}"/>
          </ac:grpSpMkLst>
        </pc:grpChg>
        <pc:grpChg chg="mod">
          <ac:chgData name="Christina Morrow" userId="43989237-7c22-4017-8756-22442f7f3983" providerId="ADAL" clId="{1D660112-B133-4B74-A60E-C66F50540F8D}" dt="2020-11-11T15:01:34.058" v="6167"/>
          <ac:grpSpMkLst>
            <pc:docMk/>
            <pc:sldMk cId="504694615" sldId="438"/>
            <ac:grpSpMk id="248" creationId="{3337CF58-F81C-4893-9451-C07959CAAF4E}"/>
          </ac:grpSpMkLst>
        </pc:grpChg>
        <pc:grpChg chg="mod">
          <ac:chgData name="Christina Morrow" userId="43989237-7c22-4017-8756-22442f7f3983" providerId="ADAL" clId="{1D660112-B133-4B74-A60E-C66F50540F8D}" dt="2020-11-11T15:01:34.058" v="6167"/>
          <ac:grpSpMkLst>
            <pc:docMk/>
            <pc:sldMk cId="504694615" sldId="438"/>
            <ac:grpSpMk id="249" creationId="{1BCC61D6-4009-4A90-8CEE-A5E47D0D571A}"/>
          </ac:grpSpMkLst>
        </pc:grpChg>
        <pc:grpChg chg="mod">
          <ac:chgData name="Christina Morrow" userId="43989237-7c22-4017-8756-22442f7f3983" providerId="ADAL" clId="{1D660112-B133-4B74-A60E-C66F50540F8D}" dt="2020-11-11T15:01:34.058" v="6167"/>
          <ac:grpSpMkLst>
            <pc:docMk/>
            <pc:sldMk cId="504694615" sldId="438"/>
            <ac:grpSpMk id="255" creationId="{FD7F7C92-B5FF-4DE1-93B6-2293A75F11F1}"/>
          </ac:grpSpMkLst>
        </pc:grpChg>
        <pc:grpChg chg="del">
          <ac:chgData name="Christina Morrow" userId="43989237-7c22-4017-8756-22442f7f3983" providerId="ADAL" clId="{1D660112-B133-4B74-A60E-C66F50540F8D}" dt="2020-11-11T14:31:31.454" v="6021" actId="478"/>
          <ac:grpSpMkLst>
            <pc:docMk/>
            <pc:sldMk cId="504694615" sldId="438"/>
            <ac:grpSpMk id="256" creationId="{9B070E44-BE93-4488-84B4-CCBF3B0556B6}"/>
          </ac:grpSpMkLst>
        </pc:grpChg>
        <pc:grpChg chg="mod">
          <ac:chgData name="Christina Morrow" userId="43989237-7c22-4017-8756-22442f7f3983" providerId="ADAL" clId="{1D660112-B133-4B74-A60E-C66F50540F8D}" dt="2020-11-11T15:01:34.058" v="6167"/>
          <ac:grpSpMkLst>
            <pc:docMk/>
            <pc:sldMk cId="504694615" sldId="438"/>
            <ac:grpSpMk id="261" creationId="{0DE00BE0-95D3-45E2-B510-D398935A8A4A}"/>
          </ac:grpSpMkLst>
        </pc:grpChg>
        <pc:grpChg chg="mod">
          <ac:chgData name="Christina Morrow" userId="43989237-7c22-4017-8756-22442f7f3983" providerId="ADAL" clId="{1D660112-B133-4B74-A60E-C66F50540F8D}" dt="2020-11-11T15:01:34.058" v="6167"/>
          <ac:grpSpMkLst>
            <pc:docMk/>
            <pc:sldMk cId="504694615" sldId="438"/>
            <ac:grpSpMk id="267" creationId="{CF15C90A-05B8-4D93-B63D-BB9CC8A267D6}"/>
          </ac:grpSpMkLst>
        </pc:grpChg>
        <pc:grpChg chg="mod">
          <ac:chgData name="Christina Morrow" userId="43989237-7c22-4017-8756-22442f7f3983" providerId="ADAL" clId="{1D660112-B133-4B74-A60E-C66F50540F8D}" dt="2020-11-19T17:31:09.820" v="11476"/>
          <ac:grpSpMkLst>
            <pc:docMk/>
            <pc:sldMk cId="504694615" sldId="438"/>
            <ac:grpSpMk id="271" creationId="{1C3081A0-2A47-4884-B44A-DC4A3E39DD3F}"/>
          </ac:grpSpMkLst>
        </pc:grpChg>
        <pc:grpChg chg="mod">
          <ac:chgData name="Christina Morrow" userId="43989237-7c22-4017-8756-22442f7f3983" providerId="ADAL" clId="{1D660112-B133-4B74-A60E-C66F50540F8D}" dt="2020-11-19T17:31:09.820" v="11476"/>
          <ac:grpSpMkLst>
            <pc:docMk/>
            <pc:sldMk cId="504694615" sldId="438"/>
            <ac:grpSpMk id="277" creationId="{04697143-A249-4F07-97A3-8090BD93239F}"/>
          </ac:grpSpMkLst>
        </pc:grpChg>
        <pc:picChg chg="mod">
          <ac:chgData name="Christina Morrow" userId="43989237-7c22-4017-8756-22442f7f3983" providerId="ADAL" clId="{1D660112-B133-4B74-A60E-C66F50540F8D}" dt="2020-11-19T17:31:09.820" v="11476"/>
          <ac:picMkLst>
            <pc:docMk/>
            <pc:sldMk cId="504694615" sldId="438"/>
            <ac:picMk id="196" creationId="{FEDAC298-31EF-45AF-8228-E5CD2C824103}"/>
          </ac:picMkLst>
        </pc:picChg>
        <pc:picChg chg="mod">
          <ac:chgData name="Christina Morrow" userId="43989237-7c22-4017-8756-22442f7f3983" providerId="ADAL" clId="{1D660112-B133-4B74-A60E-C66F50540F8D}" dt="2020-11-11T15:01:34.058" v="6167"/>
          <ac:picMkLst>
            <pc:docMk/>
            <pc:sldMk cId="504694615" sldId="438"/>
            <ac:picMk id="232" creationId="{F73E44C8-3D84-451C-BDFB-9E403E390BD9}"/>
          </ac:picMkLst>
        </pc:picChg>
        <pc:cxnChg chg="mod">
          <ac:chgData name="Christina Morrow" userId="43989237-7c22-4017-8756-22442f7f3983" providerId="ADAL" clId="{1D660112-B133-4B74-A60E-C66F50540F8D}" dt="2020-11-19T17:31:09.820" v="11476"/>
          <ac:cxnSpMkLst>
            <pc:docMk/>
            <pc:sldMk cId="504694615" sldId="438"/>
            <ac:cxnSpMk id="193" creationId="{F4ED1FE2-51BD-4484-A78E-AD8935787FDB}"/>
          </ac:cxnSpMkLst>
        </pc:cxnChg>
        <pc:cxnChg chg="mod">
          <ac:chgData name="Christina Morrow" userId="43989237-7c22-4017-8756-22442f7f3983" providerId="ADAL" clId="{1D660112-B133-4B74-A60E-C66F50540F8D}" dt="2020-11-19T17:31:09.820" v="11476"/>
          <ac:cxnSpMkLst>
            <pc:docMk/>
            <pc:sldMk cId="504694615" sldId="438"/>
            <ac:cxnSpMk id="194" creationId="{42509917-1AC0-4480-8CA7-666B0FC7575E}"/>
          </ac:cxnSpMkLst>
        </pc:cxnChg>
        <pc:cxnChg chg="mod">
          <ac:chgData name="Christina Morrow" userId="43989237-7c22-4017-8756-22442f7f3983" providerId="ADAL" clId="{1D660112-B133-4B74-A60E-C66F50540F8D}" dt="2020-11-19T17:31:09.820" v="11476"/>
          <ac:cxnSpMkLst>
            <pc:docMk/>
            <pc:sldMk cId="504694615" sldId="438"/>
            <ac:cxnSpMk id="195" creationId="{01F73B33-EF32-4AE8-A78D-266E2EF33122}"/>
          </ac:cxnSpMkLst>
        </pc:cxnChg>
        <pc:cxnChg chg="mod">
          <ac:chgData name="Christina Morrow" userId="43989237-7c22-4017-8756-22442f7f3983" providerId="ADAL" clId="{1D660112-B133-4B74-A60E-C66F50540F8D}" dt="2020-11-11T15:01:34.058" v="6167"/>
          <ac:cxnSpMkLst>
            <pc:docMk/>
            <pc:sldMk cId="504694615" sldId="438"/>
            <ac:cxnSpMk id="229" creationId="{5589383B-6AA9-436B-8C39-6850B8B81665}"/>
          </ac:cxnSpMkLst>
        </pc:cxnChg>
        <pc:cxnChg chg="mod">
          <ac:chgData name="Christina Morrow" userId="43989237-7c22-4017-8756-22442f7f3983" providerId="ADAL" clId="{1D660112-B133-4B74-A60E-C66F50540F8D}" dt="2020-11-11T15:01:34.058" v="6167"/>
          <ac:cxnSpMkLst>
            <pc:docMk/>
            <pc:sldMk cId="504694615" sldId="438"/>
            <ac:cxnSpMk id="230" creationId="{F5CE1FC1-E62A-4493-86C5-F1309BE8B695}"/>
          </ac:cxnSpMkLst>
        </pc:cxnChg>
        <pc:cxnChg chg="mod">
          <ac:chgData name="Christina Morrow" userId="43989237-7c22-4017-8756-22442f7f3983" providerId="ADAL" clId="{1D660112-B133-4B74-A60E-C66F50540F8D}" dt="2020-11-11T15:01:34.058" v="6167"/>
          <ac:cxnSpMkLst>
            <pc:docMk/>
            <pc:sldMk cId="504694615" sldId="438"/>
            <ac:cxnSpMk id="231" creationId="{20CF7FCD-E37D-444F-87C7-40D98401A7EC}"/>
          </ac:cxnSpMkLst>
        </pc:cxnChg>
      </pc:sldChg>
      <pc:sldChg chg="addSp delSp modSp mod">
        <pc:chgData name="Christina Morrow" userId="43989237-7c22-4017-8756-22442f7f3983" providerId="ADAL" clId="{1D660112-B133-4B74-A60E-C66F50540F8D}" dt="2020-11-19T17:31:13.361" v="11478"/>
        <pc:sldMkLst>
          <pc:docMk/>
          <pc:sldMk cId="405844312" sldId="439"/>
        </pc:sldMkLst>
        <pc:spChg chg="mod">
          <ac:chgData name="Christina Morrow" userId="43989237-7c22-4017-8756-22442f7f3983" providerId="ADAL" clId="{1D660112-B133-4B74-A60E-C66F50540F8D}" dt="2020-11-11T15:23:41.386" v="6474"/>
          <ac:spMkLst>
            <pc:docMk/>
            <pc:sldMk cId="405844312" sldId="439"/>
            <ac:spMk id="20" creationId="{737AD6FE-076D-47EB-8851-546CD7479B58}"/>
          </ac:spMkLst>
        </pc:spChg>
        <pc:spChg chg="mod">
          <ac:chgData name="Christina Morrow" userId="43989237-7c22-4017-8756-22442f7f3983" providerId="ADAL" clId="{1D660112-B133-4B74-A60E-C66F50540F8D}" dt="2020-11-11T14:31:35.460" v="6024"/>
          <ac:spMkLst>
            <pc:docMk/>
            <pc:sldMk cId="405844312" sldId="439"/>
            <ac:spMk id="166" creationId="{8666E296-A114-477E-98E5-68AED62DF974}"/>
          </ac:spMkLst>
        </pc:spChg>
        <pc:spChg chg="mod">
          <ac:chgData name="Christina Morrow" userId="43989237-7c22-4017-8756-22442f7f3983" providerId="ADAL" clId="{1D660112-B133-4B74-A60E-C66F50540F8D}" dt="2020-11-11T14:31:35.460" v="6024"/>
          <ac:spMkLst>
            <pc:docMk/>
            <pc:sldMk cId="405844312" sldId="439"/>
            <ac:spMk id="168" creationId="{69D2B0DD-BEBC-4632-8945-894287289FC6}"/>
          </ac:spMkLst>
        </pc:spChg>
        <pc:spChg chg="mod">
          <ac:chgData name="Christina Morrow" userId="43989237-7c22-4017-8756-22442f7f3983" providerId="ADAL" clId="{1D660112-B133-4B74-A60E-C66F50540F8D}" dt="2020-11-11T14:31:35.460" v="6024"/>
          <ac:spMkLst>
            <pc:docMk/>
            <pc:sldMk cId="405844312" sldId="439"/>
            <ac:spMk id="169" creationId="{F5797402-43F3-4858-9682-05D27241885D}"/>
          </ac:spMkLst>
        </pc:spChg>
        <pc:spChg chg="mod">
          <ac:chgData name="Christina Morrow" userId="43989237-7c22-4017-8756-22442f7f3983" providerId="ADAL" clId="{1D660112-B133-4B74-A60E-C66F50540F8D}" dt="2020-11-11T14:31:35.460" v="6024"/>
          <ac:spMkLst>
            <pc:docMk/>
            <pc:sldMk cId="405844312" sldId="439"/>
            <ac:spMk id="170" creationId="{E7EA3F1E-3DCE-4812-92B5-C681E1EDEED4}"/>
          </ac:spMkLst>
        </pc:spChg>
        <pc:spChg chg="mod">
          <ac:chgData name="Christina Morrow" userId="43989237-7c22-4017-8756-22442f7f3983" providerId="ADAL" clId="{1D660112-B133-4B74-A60E-C66F50540F8D}" dt="2020-11-11T14:31:35.460" v="6024"/>
          <ac:spMkLst>
            <pc:docMk/>
            <pc:sldMk cId="405844312" sldId="439"/>
            <ac:spMk id="171" creationId="{875C9DC5-7213-470A-A8F6-0EB6EB7C9E6C}"/>
          </ac:spMkLst>
        </pc:spChg>
        <pc:spChg chg="mod">
          <ac:chgData name="Christina Morrow" userId="43989237-7c22-4017-8756-22442f7f3983" providerId="ADAL" clId="{1D660112-B133-4B74-A60E-C66F50540F8D}" dt="2020-11-19T17:31:13.361" v="11478"/>
          <ac:spMkLst>
            <pc:docMk/>
            <pc:sldMk cId="405844312" sldId="439"/>
            <ac:spMk id="171" creationId="{DA6CEFE1-545A-4CA5-A777-D701A702DEEF}"/>
          </ac:spMkLst>
        </pc:spChg>
        <pc:spChg chg="mod">
          <ac:chgData name="Christina Morrow" userId="43989237-7c22-4017-8756-22442f7f3983" providerId="ADAL" clId="{1D660112-B133-4B74-A60E-C66F50540F8D}" dt="2020-11-11T14:31:35.460" v="6024"/>
          <ac:spMkLst>
            <pc:docMk/>
            <pc:sldMk cId="405844312" sldId="439"/>
            <ac:spMk id="172" creationId="{BC19C2C7-EE65-4F39-B2E1-96EFB316780C}"/>
          </ac:spMkLst>
        </pc:spChg>
        <pc:spChg chg="mod">
          <ac:chgData name="Christina Morrow" userId="43989237-7c22-4017-8756-22442f7f3983" providerId="ADAL" clId="{1D660112-B133-4B74-A60E-C66F50540F8D}" dt="2020-11-11T14:31:35.460" v="6024"/>
          <ac:spMkLst>
            <pc:docMk/>
            <pc:sldMk cId="405844312" sldId="439"/>
            <ac:spMk id="173" creationId="{2F089567-1038-4825-9B43-5D7C8F57AFFC}"/>
          </ac:spMkLst>
        </pc:spChg>
        <pc:spChg chg="mod">
          <ac:chgData name="Christina Morrow" userId="43989237-7c22-4017-8756-22442f7f3983" providerId="ADAL" clId="{1D660112-B133-4B74-A60E-C66F50540F8D}" dt="2020-11-19T17:31:13.361" v="11478"/>
          <ac:spMkLst>
            <pc:docMk/>
            <pc:sldMk cId="405844312" sldId="439"/>
            <ac:spMk id="173" creationId="{ABB769CC-03C4-4DFE-B1D8-F5AD8BB0C211}"/>
          </ac:spMkLst>
        </pc:spChg>
        <pc:spChg chg="mod">
          <ac:chgData name="Christina Morrow" userId="43989237-7c22-4017-8756-22442f7f3983" providerId="ADAL" clId="{1D660112-B133-4B74-A60E-C66F50540F8D}" dt="2020-11-11T14:31:35.460" v="6024"/>
          <ac:spMkLst>
            <pc:docMk/>
            <pc:sldMk cId="405844312" sldId="439"/>
            <ac:spMk id="174" creationId="{B6D39764-0326-47BD-96DE-40878367AD74}"/>
          </ac:spMkLst>
        </pc:spChg>
        <pc:spChg chg="mod">
          <ac:chgData name="Christina Morrow" userId="43989237-7c22-4017-8756-22442f7f3983" providerId="ADAL" clId="{1D660112-B133-4B74-A60E-C66F50540F8D}" dt="2020-11-11T14:31:35.460" v="6024"/>
          <ac:spMkLst>
            <pc:docMk/>
            <pc:sldMk cId="405844312" sldId="439"/>
            <ac:spMk id="193" creationId="{6F48638A-ABF1-4D95-B8B6-13D7EF38B338}"/>
          </ac:spMkLst>
        </pc:spChg>
        <pc:spChg chg="mod">
          <ac:chgData name="Christina Morrow" userId="43989237-7c22-4017-8756-22442f7f3983" providerId="ADAL" clId="{1D660112-B133-4B74-A60E-C66F50540F8D}" dt="2020-11-11T15:01:30.727" v="6165"/>
          <ac:spMkLst>
            <pc:docMk/>
            <pc:sldMk cId="405844312" sldId="439"/>
            <ac:spMk id="195" creationId="{7831D6AA-8E07-40C0-BE73-4FD686413978}"/>
          </ac:spMkLst>
        </pc:spChg>
        <pc:spChg chg="mod">
          <ac:chgData name="Christina Morrow" userId="43989237-7c22-4017-8756-22442f7f3983" providerId="ADAL" clId="{1D660112-B133-4B74-A60E-C66F50540F8D}" dt="2020-11-11T15:01:30.727" v="6165"/>
          <ac:spMkLst>
            <pc:docMk/>
            <pc:sldMk cId="405844312" sldId="439"/>
            <ac:spMk id="197" creationId="{78D01544-6D4E-481B-B85E-ABBE280B86EB}"/>
          </ac:spMkLst>
        </pc:spChg>
        <pc:spChg chg="mod">
          <ac:chgData name="Christina Morrow" userId="43989237-7c22-4017-8756-22442f7f3983" providerId="ADAL" clId="{1D660112-B133-4B74-A60E-C66F50540F8D}" dt="2020-11-11T15:01:30.727" v="6165"/>
          <ac:spMkLst>
            <pc:docMk/>
            <pc:sldMk cId="405844312" sldId="439"/>
            <ac:spMk id="203" creationId="{76D580A4-AAC2-4E1D-9C66-03C58145BEA6}"/>
          </ac:spMkLst>
        </pc:spChg>
        <pc:spChg chg="mod">
          <ac:chgData name="Christina Morrow" userId="43989237-7c22-4017-8756-22442f7f3983" providerId="ADAL" clId="{1D660112-B133-4B74-A60E-C66F50540F8D}" dt="2020-11-11T15:01:30.727" v="6165"/>
          <ac:spMkLst>
            <pc:docMk/>
            <pc:sldMk cId="405844312" sldId="439"/>
            <ac:spMk id="204" creationId="{B520155C-B34A-43CF-AFB3-C594F477B9F1}"/>
          </ac:spMkLst>
        </pc:spChg>
        <pc:spChg chg="mod">
          <ac:chgData name="Christina Morrow" userId="43989237-7c22-4017-8756-22442f7f3983" providerId="ADAL" clId="{1D660112-B133-4B74-A60E-C66F50540F8D}" dt="2020-11-11T15:01:30.727" v="6165"/>
          <ac:spMkLst>
            <pc:docMk/>
            <pc:sldMk cId="405844312" sldId="439"/>
            <ac:spMk id="205" creationId="{913E837D-08C0-45E9-A9DF-4DC8AF36AC35}"/>
          </ac:spMkLst>
        </pc:spChg>
        <pc:spChg chg="mod">
          <ac:chgData name="Christina Morrow" userId="43989237-7c22-4017-8756-22442f7f3983" providerId="ADAL" clId="{1D660112-B133-4B74-A60E-C66F50540F8D}" dt="2020-11-11T15:01:30.727" v="6165"/>
          <ac:spMkLst>
            <pc:docMk/>
            <pc:sldMk cId="405844312" sldId="439"/>
            <ac:spMk id="206" creationId="{699AA9F9-6B89-4B20-A55D-EC83D22911E2}"/>
          </ac:spMkLst>
        </pc:spChg>
        <pc:spChg chg="mod">
          <ac:chgData name="Christina Morrow" userId="43989237-7c22-4017-8756-22442f7f3983" providerId="ADAL" clId="{1D660112-B133-4B74-A60E-C66F50540F8D}" dt="2020-11-11T15:01:30.727" v="6165"/>
          <ac:spMkLst>
            <pc:docMk/>
            <pc:sldMk cId="405844312" sldId="439"/>
            <ac:spMk id="207" creationId="{2D9A6B99-D46D-4EAC-BB50-5FEC615532FA}"/>
          </ac:spMkLst>
        </pc:spChg>
        <pc:spChg chg="mod">
          <ac:chgData name="Christina Morrow" userId="43989237-7c22-4017-8756-22442f7f3983" providerId="ADAL" clId="{1D660112-B133-4B74-A60E-C66F50540F8D}" dt="2020-11-11T15:01:30.727" v="6165"/>
          <ac:spMkLst>
            <pc:docMk/>
            <pc:sldMk cId="405844312" sldId="439"/>
            <ac:spMk id="208" creationId="{223E045B-68BF-4B6A-892E-E455FA9F0120}"/>
          </ac:spMkLst>
        </pc:spChg>
        <pc:spChg chg="mod">
          <ac:chgData name="Christina Morrow" userId="43989237-7c22-4017-8756-22442f7f3983" providerId="ADAL" clId="{1D660112-B133-4B74-A60E-C66F50540F8D}" dt="2020-11-11T15:01:30.727" v="6165"/>
          <ac:spMkLst>
            <pc:docMk/>
            <pc:sldMk cId="405844312" sldId="439"/>
            <ac:spMk id="209" creationId="{41B6964E-5039-4CDA-A63F-023EFBB4E084}"/>
          </ac:spMkLst>
        </pc:spChg>
        <pc:spChg chg="mod">
          <ac:chgData name="Christina Morrow" userId="43989237-7c22-4017-8756-22442f7f3983" providerId="ADAL" clId="{1D660112-B133-4B74-A60E-C66F50540F8D}" dt="2020-11-11T15:01:30.727" v="6165"/>
          <ac:spMkLst>
            <pc:docMk/>
            <pc:sldMk cId="405844312" sldId="439"/>
            <ac:spMk id="210" creationId="{327EEEBE-4658-41C1-B654-B80D8BF5F220}"/>
          </ac:spMkLst>
        </pc:spChg>
        <pc:spChg chg="mod">
          <ac:chgData name="Christina Morrow" userId="43989237-7c22-4017-8756-22442f7f3983" providerId="ADAL" clId="{1D660112-B133-4B74-A60E-C66F50540F8D}" dt="2020-11-11T15:01:30.727" v="6165"/>
          <ac:spMkLst>
            <pc:docMk/>
            <pc:sldMk cId="405844312" sldId="439"/>
            <ac:spMk id="211" creationId="{E49AEC3D-38BA-4CBB-99FA-D8694A299DFF}"/>
          </ac:spMkLst>
        </pc:spChg>
        <pc:spChg chg="mod">
          <ac:chgData name="Christina Morrow" userId="43989237-7c22-4017-8756-22442f7f3983" providerId="ADAL" clId="{1D660112-B133-4B74-A60E-C66F50540F8D}" dt="2020-11-11T15:01:30.727" v="6165"/>
          <ac:spMkLst>
            <pc:docMk/>
            <pc:sldMk cId="405844312" sldId="439"/>
            <ac:spMk id="213" creationId="{8C2D7775-3186-474F-8DCB-80ACCEA1A897}"/>
          </ac:spMkLst>
        </pc:spChg>
        <pc:spChg chg="mod">
          <ac:chgData name="Christina Morrow" userId="43989237-7c22-4017-8756-22442f7f3983" providerId="ADAL" clId="{1D660112-B133-4B74-A60E-C66F50540F8D}" dt="2020-11-11T14:31:35.460" v="6024"/>
          <ac:spMkLst>
            <pc:docMk/>
            <pc:sldMk cId="405844312" sldId="439"/>
            <ac:spMk id="214" creationId="{B931B65B-0FAB-4D29-B12C-F8A8C9DA8A9D}"/>
          </ac:spMkLst>
        </pc:spChg>
        <pc:spChg chg="mod">
          <ac:chgData name="Christina Morrow" userId="43989237-7c22-4017-8756-22442f7f3983" providerId="ADAL" clId="{1D660112-B133-4B74-A60E-C66F50540F8D}" dt="2020-11-11T14:31:35.460" v="6024"/>
          <ac:spMkLst>
            <pc:docMk/>
            <pc:sldMk cId="405844312" sldId="439"/>
            <ac:spMk id="215" creationId="{38E5448F-F9C5-4552-8A9C-94EE9CED6211}"/>
          </ac:spMkLst>
        </pc:spChg>
        <pc:spChg chg="mod">
          <ac:chgData name="Christina Morrow" userId="43989237-7c22-4017-8756-22442f7f3983" providerId="ADAL" clId="{1D660112-B133-4B74-A60E-C66F50540F8D}" dt="2020-11-19T17:31:13.361" v="11478"/>
          <ac:spMkLst>
            <pc:docMk/>
            <pc:sldMk cId="405844312" sldId="439"/>
            <ac:spMk id="217" creationId="{24AA573E-D0D6-4483-AD82-43113399F4AA}"/>
          </ac:spMkLst>
        </pc:spChg>
        <pc:spChg chg="mod">
          <ac:chgData name="Christina Morrow" userId="43989237-7c22-4017-8756-22442f7f3983" providerId="ADAL" clId="{1D660112-B133-4B74-A60E-C66F50540F8D}" dt="2020-11-11T14:31:35.460" v="6024"/>
          <ac:spMkLst>
            <pc:docMk/>
            <pc:sldMk cId="405844312" sldId="439"/>
            <ac:spMk id="217" creationId="{C7A0F4B8-6D17-4B6B-BBED-C5481490CC4C}"/>
          </ac:spMkLst>
        </pc:spChg>
        <pc:spChg chg="mod">
          <ac:chgData name="Christina Morrow" userId="43989237-7c22-4017-8756-22442f7f3983" providerId="ADAL" clId="{1D660112-B133-4B74-A60E-C66F50540F8D}" dt="2020-11-19T17:31:13.361" v="11478"/>
          <ac:spMkLst>
            <pc:docMk/>
            <pc:sldMk cId="405844312" sldId="439"/>
            <ac:spMk id="218" creationId="{A20AC5C6-2935-4B35-96B5-882A91A33A48}"/>
          </ac:spMkLst>
        </pc:spChg>
        <pc:spChg chg="mod">
          <ac:chgData name="Christina Morrow" userId="43989237-7c22-4017-8756-22442f7f3983" providerId="ADAL" clId="{1D660112-B133-4B74-A60E-C66F50540F8D}" dt="2020-11-11T14:31:35.460" v="6024"/>
          <ac:spMkLst>
            <pc:docMk/>
            <pc:sldMk cId="405844312" sldId="439"/>
            <ac:spMk id="218" creationId="{BDFC247B-8A6B-4960-9AAE-F2A5F0852CC3}"/>
          </ac:spMkLst>
        </pc:spChg>
        <pc:spChg chg="mod">
          <ac:chgData name="Christina Morrow" userId="43989237-7c22-4017-8756-22442f7f3983" providerId="ADAL" clId="{1D660112-B133-4B74-A60E-C66F50540F8D}" dt="2020-11-19T17:31:13.361" v="11478"/>
          <ac:spMkLst>
            <pc:docMk/>
            <pc:sldMk cId="405844312" sldId="439"/>
            <ac:spMk id="219" creationId="{B9DFD7D4-E45E-40CB-9F9B-068820183474}"/>
          </ac:spMkLst>
        </pc:spChg>
        <pc:spChg chg="mod">
          <ac:chgData name="Christina Morrow" userId="43989237-7c22-4017-8756-22442f7f3983" providerId="ADAL" clId="{1D660112-B133-4B74-A60E-C66F50540F8D}" dt="2020-11-19T17:31:13.361" v="11478"/>
          <ac:spMkLst>
            <pc:docMk/>
            <pc:sldMk cId="405844312" sldId="439"/>
            <ac:spMk id="220" creationId="{D92E8CC0-3157-47D2-91BC-D163D58B6106}"/>
          </ac:spMkLst>
        </pc:spChg>
        <pc:spChg chg="mod">
          <ac:chgData name="Christina Morrow" userId="43989237-7c22-4017-8756-22442f7f3983" providerId="ADAL" clId="{1D660112-B133-4B74-A60E-C66F50540F8D}" dt="2020-11-19T17:31:13.361" v="11478"/>
          <ac:spMkLst>
            <pc:docMk/>
            <pc:sldMk cId="405844312" sldId="439"/>
            <ac:spMk id="221" creationId="{BAC25259-136D-48AB-9C4F-26CD7AED46B8}"/>
          </ac:spMkLst>
        </pc:spChg>
        <pc:spChg chg="mod">
          <ac:chgData name="Christina Morrow" userId="43989237-7c22-4017-8756-22442f7f3983" providerId="ADAL" clId="{1D660112-B133-4B74-A60E-C66F50540F8D}" dt="2020-11-19T17:31:13.361" v="11478"/>
          <ac:spMkLst>
            <pc:docMk/>
            <pc:sldMk cId="405844312" sldId="439"/>
            <ac:spMk id="222" creationId="{73D6C6E3-6B94-4F6F-BF76-EA42AE7288D3}"/>
          </ac:spMkLst>
        </pc:spChg>
        <pc:spChg chg="mod">
          <ac:chgData name="Christina Morrow" userId="43989237-7c22-4017-8756-22442f7f3983" providerId="ADAL" clId="{1D660112-B133-4B74-A60E-C66F50540F8D}" dt="2020-11-19T17:31:13.361" v="11478"/>
          <ac:spMkLst>
            <pc:docMk/>
            <pc:sldMk cId="405844312" sldId="439"/>
            <ac:spMk id="223" creationId="{BC5C5F6A-46E4-408F-9CFE-A62AF11422F0}"/>
          </ac:spMkLst>
        </pc:spChg>
        <pc:spChg chg="mod">
          <ac:chgData name="Christina Morrow" userId="43989237-7c22-4017-8756-22442f7f3983" providerId="ADAL" clId="{1D660112-B133-4B74-A60E-C66F50540F8D}" dt="2020-11-19T17:31:13.361" v="11478"/>
          <ac:spMkLst>
            <pc:docMk/>
            <pc:sldMk cId="405844312" sldId="439"/>
            <ac:spMk id="224" creationId="{22C07427-E7EC-43F5-8FDE-59F9E55FA394}"/>
          </ac:spMkLst>
        </pc:spChg>
        <pc:spChg chg="mod">
          <ac:chgData name="Christina Morrow" userId="43989237-7c22-4017-8756-22442f7f3983" providerId="ADAL" clId="{1D660112-B133-4B74-A60E-C66F50540F8D}" dt="2020-11-11T14:31:35.460" v="6024"/>
          <ac:spMkLst>
            <pc:docMk/>
            <pc:sldMk cId="405844312" sldId="439"/>
            <ac:spMk id="224" creationId="{3C4C20F0-50AC-4B63-9E28-4F51F7C5C0C4}"/>
          </ac:spMkLst>
        </pc:spChg>
        <pc:spChg chg="mod">
          <ac:chgData name="Christina Morrow" userId="43989237-7c22-4017-8756-22442f7f3983" providerId="ADAL" clId="{1D660112-B133-4B74-A60E-C66F50540F8D}" dt="2020-11-11T14:31:35.460" v="6024"/>
          <ac:spMkLst>
            <pc:docMk/>
            <pc:sldMk cId="405844312" sldId="439"/>
            <ac:spMk id="225" creationId="{20F00821-9F95-4AA3-B6D0-B7B11951EDF5}"/>
          </ac:spMkLst>
        </pc:spChg>
        <pc:spChg chg="mod">
          <ac:chgData name="Christina Morrow" userId="43989237-7c22-4017-8756-22442f7f3983" providerId="ADAL" clId="{1D660112-B133-4B74-A60E-C66F50540F8D}" dt="2020-11-19T17:31:13.361" v="11478"/>
          <ac:spMkLst>
            <pc:docMk/>
            <pc:sldMk cId="405844312" sldId="439"/>
            <ac:spMk id="225" creationId="{5C0DA714-402F-4929-A618-EC18B087DEF4}"/>
          </ac:spMkLst>
        </pc:spChg>
        <pc:spChg chg="mod">
          <ac:chgData name="Christina Morrow" userId="43989237-7c22-4017-8756-22442f7f3983" providerId="ADAL" clId="{1D660112-B133-4B74-A60E-C66F50540F8D}" dt="2020-11-11T14:31:35.460" v="6024"/>
          <ac:spMkLst>
            <pc:docMk/>
            <pc:sldMk cId="405844312" sldId="439"/>
            <ac:spMk id="226" creationId="{02732E0F-7319-4245-BED3-F3414D921715}"/>
          </ac:spMkLst>
        </pc:spChg>
        <pc:spChg chg="mod">
          <ac:chgData name="Christina Morrow" userId="43989237-7c22-4017-8756-22442f7f3983" providerId="ADAL" clId="{1D660112-B133-4B74-A60E-C66F50540F8D}" dt="2020-11-11T14:31:35.460" v="6024"/>
          <ac:spMkLst>
            <pc:docMk/>
            <pc:sldMk cId="405844312" sldId="439"/>
            <ac:spMk id="227" creationId="{11710591-51EE-452E-86FF-3333CE4AD01D}"/>
          </ac:spMkLst>
        </pc:spChg>
        <pc:spChg chg="mod">
          <ac:chgData name="Christina Morrow" userId="43989237-7c22-4017-8756-22442f7f3983" providerId="ADAL" clId="{1D660112-B133-4B74-A60E-C66F50540F8D}" dt="2020-11-19T17:31:13.361" v="11478"/>
          <ac:spMkLst>
            <pc:docMk/>
            <pc:sldMk cId="405844312" sldId="439"/>
            <ac:spMk id="227" creationId="{41154DB8-04CB-4C6D-948D-FAFD320D7A43}"/>
          </ac:spMkLst>
        </pc:spChg>
        <pc:spChg chg="mod">
          <ac:chgData name="Christina Morrow" userId="43989237-7c22-4017-8756-22442f7f3983" providerId="ADAL" clId="{1D660112-B133-4B74-A60E-C66F50540F8D}" dt="2020-11-11T14:31:35.460" v="6024"/>
          <ac:spMkLst>
            <pc:docMk/>
            <pc:sldMk cId="405844312" sldId="439"/>
            <ac:spMk id="228" creationId="{57416368-A44B-48EA-BC85-F7CD3723DF49}"/>
          </ac:spMkLst>
        </pc:spChg>
        <pc:spChg chg="mod">
          <ac:chgData name="Christina Morrow" userId="43989237-7c22-4017-8756-22442f7f3983" providerId="ADAL" clId="{1D660112-B133-4B74-A60E-C66F50540F8D}" dt="2020-11-19T17:31:13.361" v="11478"/>
          <ac:spMkLst>
            <pc:docMk/>
            <pc:sldMk cId="405844312" sldId="439"/>
            <ac:spMk id="228" creationId="{9D700C3B-A48D-42FE-BFC7-698AB699CEA8}"/>
          </ac:spMkLst>
        </pc:spChg>
        <pc:spChg chg="mod">
          <ac:chgData name="Christina Morrow" userId="43989237-7c22-4017-8756-22442f7f3983" providerId="ADAL" clId="{1D660112-B133-4B74-A60E-C66F50540F8D}" dt="2020-11-11T14:31:35.460" v="6024"/>
          <ac:spMkLst>
            <pc:docMk/>
            <pc:sldMk cId="405844312" sldId="439"/>
            <ac:spMk id="230" creationId="{08A8A5AF-5B38-4A4F-8096-221F76C5E72D}"/>
          </ac:spMkLst>
        </pc:spChg>
        <pc:spChg chg="mod">
          <ac:chgData name="Christina Morrow" userId="43989237-7c22-4017-8756-22442f7f3983" providerId="ADAL" clId="{1D660112-B133-4B74-A60E-C66F50540F8D}" dt="2020-11-11T14:31:35.460" v="6024"/>
          <ac:spMkLst>
            <pc:docMk/>
            <pc:sldMk cId="405844312" sldId="439"/>
            <ac:spMk id="231" creationId="{08870011-AED5-4A78-A933-57FD4BED67E1}"/>
          </ac:spMkLst>
        </pc:spChg>
        <pc:spChg chg="mod">
          <ac:chgData name="Christina Morrow" userId="43989237-7c22-4017-8756-22442f7f3983" providerId="ADAL" clId="{1D660112-B133-4B74-A60E-C66F50540F8D}" dt="2020-11-11T14:31:35.460" v="6024"/>
          <ac:spMkLst>
            <pc:docMk/>
            <pc:sldMk cId="405844312" sldId="439"/>
            <ac:spMk id="232" creationId="{D7C19739-7598-4A5A-ABEF-9D26AF2C4619}"/>
          </ac:spMkLst>
        </pc:spChg>
        <pc:spChg chg="mod">
          <ac:chgData name="Christina Morrow" userId="43989237-7c22-4017-8756-22442f7f3983" providerId="ADAL" clId="{1D660112-B133-4B74-A60E-C66F50540F8D}" dt="2020-11-11T14:31:35.460" v="6024"/>
          <ac:spMkLst>
            <pc:docMk/>
            <pc:sldMk cId="405844312" sldId="439"/>
            <ac:spMk id="233" creationId="{4CBDCD85-A021-4182-8D97-079C1225D6CE}"/>
          </ac:spMkLst>
        </pc:spChg>
        <pc:spChg chg="mod">
          <ac:chgData name="Christina Morrow" userId="43989237-7c22-4017-8756-22442f7f3983" providerId="ADAL" clId="{1D660112-B133-4B74-A60E-C66F50540F8D}" dt="2020-11-11T14:31:35.460" v="6024"/>
          <ac:spMkLst>
            <pc:docMk/>
            <pc:sldMk cId="405844312" sldId="439"/>
            <ac:spMk id="234" creationId="{29CBD5BD-8347-4255-8FC4-C0322856B525}"/>
          </ac:spMkLst>
        </pc:spChg>
        <pc:spChg chg="mod">
          <ac:chgData name="Christina Morrow" userId="43989237-7c22-4017-8756-22442f7f3983" providerId="ADAL" clId="{1D660112-B133-4B74-A60E-C66F50540F8D}" dt="2020-11-19T17:31:13.361" v="11478"/>
          <ac:spMkLst>
            <pc:docMk/>
            <pc:sldMk cId="405844312" sldId="439"/>
            <ac:spMk id="234" creationId="{D3FE41B8-4A0E-4DFF-8843-31262B551041}"/>
          </ac:spMkLst>
        </pc:spChg>
        <pc:spChg chg="mod">
          <ac:chgData name="Christina Morrow" userId="43989237-7c22-4017-8756-22442f7f3983" providerId="ADAL" clId="{1D660112-B133-4B74-A60E-C66F50540F8D}" dt="2020-11-11T15:01:30.727" v="6165"/>
          <ac:spMkLst>
            <pc:docMk/>
            <pc:sldMk cId="405844312" sldId="439"/>
            <ac:spMk id="235" creationId="{5717DEE8-1032-4052-8F16-CDA0B8EF4235}"/>
          </ac:spMkLst>
        </pc:spChg>
        <pc:spChg chg="mod">
          <ac:chgData name="Christina Morrow" userId="43989237-7c22-4017-8756-22442f7f3983" providerId="ADAL" clId="{1D660112-B133-4B74-A60E-C66F50540F8D}" dt="2020-11-11T15:01:30.727" v="6165"/>
          <ac:spMkLst>
            <pc:docMk/>
            <pc:sldMk cId="405844312" sldId="439"/>
            <ac:spMk id="241" creationId="{455717A4-B6F0-4C52-BD7A-0CAF6F8748A5}"/>
          </ac:spMkLst>
        </pc:spChg>
        <pc:spChg chg="mod">
          <ac:chgData name="Christina Morrow" userId="43989237-7c22-4017-8756-22442f7f3983" providerId="ADAL" clId="{1D660112-B133-4B74-A60E-C66F50540F8D}" dt="2020-11-11T15:01:30.727" v="6165"/>
          <ac:spMkLst>
            <pc:docMk/>
            <pc:sldMk cId="405844312" sldId="439"/>
            <ac:spMk id="242" creationId="{EC405FDD-BA10-47B0-BA34-A88CD29113FC}"/>
          </ac:spMkLst>
        </pc:spChg>
        <pc:spChg chg="mod">
          <ac:chgData name="Christina Morrow" userId="43989237-7c22-4017-8756-22442f7f3983" providerId="ADAL" clId="{1D660112-B133-4B74-A60E-C66F50540F8D}" dt="2020-11-11T15:01:30.727" v="6165"/>
          <ac:spMkLst>
            <pc:docMk/>
            <pc:sldMk cId="405844312" sldId="439"/>
            <ac:spMk id="243" creationId="{B29DA599-4609-443C-8CA3-F77106E1A0F2}"/>
          </ac:spMkLst>
        </pc:spChg>
        <pc:spChg chg="mod">
          <ac:chgData name="Christina Morrow" userId="43989237-7c22-4017-8756-22442f7f3983" providerId="ADAL" clId="{1D660112-B133-4B74-A60E-C66F50540F8D}" dt="2020-11-11T15:01:30.727" v="6165"/>
          <ac:spMkLst>
            <pc:docMk/>
            <pc:sldMk cId="405844312" sldId="439"/>
            <ac:spMk id="244" creationId="{2A55C31C-1A0E-41F3-B733-046E9131C5C9}"/>
          </ac:spMkLst>
        </pc:spChg>
        <pc:spChg chg="mod">
          <ac:chgData name="Christina Morrow" userId="43989237-7c22-4017-8756-22442f7f3983" providerId="ADAL" clId="{1D660112-B133-4B74-A60E-C66F50540F8D}" dt="2020-11-11T15:01:30.727" v="6165"/>
          <ac:spMkLst>
            <pc:docMk/>
            <pc:sldMk cId="405844312" sldId="439"/>
            <ac:spMk id="245" creationId="{6F95E832-9F70-4D45-8C70-A52CC35D55F5}"/>
          </ac:spMkLst>
        </pc:spChg>
        <pc:spChg chg="mod">
          <ac:chgData name="Christina Morrow" userId="43989237-7c22-4017-8756-22442f7f3983" providerId="ADAL" clId="{1D660112-B133-4B74-A60E-C66F50540F8D}" dt="2020-11-11T15:01:30.727" v="6165"/>
          <ac:spMkLst>
            <pc:docMk/>
            <pc:sldMk cId="405844312" sldId="439"/>
            <ac:spMk id="247" creationId="{6C184D54-002A-4B66-BB65-663C2EE66CF7}"/>
          </ac:spMkLst>
        </pc:spChg>
        <pc:spChg chg="mod">
          <ac:chgData name="Christina Morrow" userId="43989237-7c22-4017-8756-22442f7f3983" providerId="ADAL" clId="{1D660112-B133-4B74-A60E-C66F50540F8D}" dt="2020-11-11T15:01:30.727" v="6165"/>
          <ac:spMkLst>
            <pc:docMk/>
            <pc:sldMk cId="405844312" sldId="439"/>
            <ac:spMk id="248" creationId="{9938E00F-BED4-46CA-A26C-1BEA4BE933BB}"/>
          </ac:spMkLst>
        </pc:spChg>
        <pc:spChg chg="mod">
          <ac:chgData name="Christina Morrow" userId="43989237-7c22-4017-8756-22442f7f3983" providerId="ADAL" clId="{1D660112-B133-4B74-A60E-C66F50540F8D}" dt="2020-11-11T15:01:30.727" v="6165"/>
          <ac:spMkLst>
            <pc:docMk/>
            <pc:sldMk cId="405844312" sldId="439"/>
            <ac:spMk id="249" creationId="{EE38005C-76C7-45AB-BFB9-E33D9850B000}"/>
          </ac:spMkLst>
        </pc:spChg>
        <pc:spChg chg="mod">
          <ac:chgData name="Christina Morrow" userId="43989237-7c22-4017-8756-22442f7f3983" providerId="ADAL" clId="{1D660112-B133-4B74-A60E-C66F50540F8D}" dt="2020-11-11T15:01:30.727" v="6165"/>
          <ac:spMkLst>
            <pc:docMk/>
            <pc:sldMk cId="405844312" sldId="439"/>
            <ac:spMk id="250" creationId="{761283E9-2509-4B5F-B3BB-215ED5ED55BB}"/>
          </ac:spMkLst>
        </pc:spChg>
        <pc:spChg chg="mod">
          <ac:chgData name="Christina Morrow" userId="43989237-7c22-4017-8756-22442f7f3983" providerId="ADAL" clId="{1D660112-B133-4B74-A60E-C66F50540F8D}" dt="2020-11-11T15:01:30.727" v="6165"/>
          <ac:spMkLst>
            <pc:docMk/>
            <pc:sldMk cId="405844312" sldId="439"/>
            <ac:spMk id="251" creationId="{A83C428E-27A8-48AE-BD9A-4DF3D22CA3F0}"/>
          </ac:spMkLst>
        </pc:spChg>
        <pc:spChg chg="mod">
          <ac:chgData name="Christina Morrow" userId="43989237-7c22-4017-8756-22442f7f3983" providerId="ADAL" clId="{1D660112-B133-4B74-A60E-C66F50540F8D}" dt="2020-11-11T15:01:30.727" v="6165"/>
          <ac:spMkLst>
            <pc:docMk/>
            <pc:sldMk cId="405844312" sldId="439"/>
            <ac:spMk id="253" creationId="{24764B20-A58B-4FDF-AD13-7E41E2BF2E49}"/>
          </ac:spMkLst>
        </pc:spChg>
        <pc:spChg chg="mod">
          <ac:chgData name="Christina Morrow" userId="43989237-7c22-4017-8756-22442f7f3983" providerId="ADAL" clId="{1D660112-B133-4B74-A60E-C66F50540F8D}" dt="2020-11-11T15:01:30.727" v="6165"/>
          <ac:spMkLst>
            <pc:docMk/>
            <pc:sldMk cId="405844312" sldId="439"/>
            <ac:spMk id="254" creationId="{B6630EB4-3E25-4C7F-B3BD-B2182F32A766}"/>
          </ac:spMkLst>
        </pc:spChg>
        <pc:spChg chg="mod">
          <ac:chgData name="Christina Morrow" userId="43989237-7c22-4017-8756-22442f7f3983" providerId="ADAL" clId="{1D660112-B133-4B74-A60E-C66F50540F8D}" dt="2020-11-11T15:01:30.727" v="6165"/>
          <ac:spMkLst>
            <pc:docMk/>
            <pc:sldMk cId="405844312" sldId="439"/>
            <ac:spMk id="255" creationId="{3BCB207F-991B-4C65-9D1E-BBE4A96E1F2E}"/>
          </ac:spMkLst>
        </pc:spChg>
        <pc:spChg chg="mod">
          <ac:chgData name="Christina Morrow" userId="43989237-7c22-4017-8756-22442f7f3983" providerId="ADAL" clId="{1D660112-B133-4B74-A60E-C66F50540F8D}" dt="2020-11-19T17:31:13.361" v="11478"/>
          <ac:spMkLst>
            <pc:docMk/>
            <pc:sldMk cId="405844312" sldId="439"/>
            <ac:spMk id="256" creationId="{4EC1EB36-2D7B-4371-945C-E62BAFCDD45F}"/>
          </ac:spMkLst>
        </pc:spChg>
        <pc:spChg chg="mod">
          <ac:chgData name="Christina Morrow" userId="43989237-7c22-4017-8756-22442f7f3983" providerId="ADAL" clId="{1D660112-B133-4B74-A60E-C66F50540F8D}" dt="2020-11-19T17:31:13.361" v="11478"/>
          <ac:spMkLst>
            <pc:docMk/>
            <pc:sldMk cId="405844312" sldId="439"/>
            <ac:spMk id="257" creationId="{9E779C5D-BAE9-42C6-B852-422B4D81DD4B}"/>
          </ac:spMkLst>
        </pc:spChg>
        <pc:spChg chg="mod">
          <ac:chgData name="Christina Morrow" userId="43989237-7c22-4017-8756-22442f7f3983" providerId="ADAL" clId="{1D660112-B133-4B74-A60E-C66F50540F8D}" dt="2020-11-11T14:31:35.460" v="6024"/>
          <ac:spMkLst>
            <pc:docMk/>
            <pc:sldMk cId="405844312" sldId="439"/>
            <ac:spMk id="257" creationId="{A3151A8A-34AD-4A0A-9FA0-6240AB3332DA}"/>
          </ac:spMkLst>
        </pc:spChg>
        <pc:spChg chg="mod">
          <ac:chgData name="Christina Morrow" userId="43989237-7c22-4017-8756-22442f7f3983" providerId="ADAL" clId="{1D660112-B133-4B74-A60E-C66F50540F8D}" dt="2020-11-19T17:31:13.361" v="11478"/>
          <ac:spMkLst>
            <pc:docMk/>
            <pc:sldMk cId="405844312" sldId="439"/>
            <ac:spMk id="258" creationId="{BFE781BC-5846-4DAD-B990-8E0EF3FC0E90}"/>
          </ac:spMkLst>
        </pc:spChg>
        <pc:spChg chg="mod">
          <ac:chgData name="Christina Morrow" userId="43989237-7c22-4017-8756-22442f7f3983" providerId="ADAL" clId="{1D660112-B133-4B74-A60E-C66F50540F8D}" dt="2020-11-11T14:31:35.460" v="6024"/>
          <ac:spMkLst>
            <pc:docMk/>
            <pc:sldMk cId="405844312" sldId="439"/>
            <ac:spMk id="258" creationId="{D23EC470-5D2B-4D55-B576-64744F8EA707}"/>
          </ac:spMkLst>
        </pc:spChg>
        <pc:spChg chg="mod">
          <ac:chgData name="Christina Morrow" userId="43989237-7c22-4017-8756-22442f7f3983" providerId="ADAL" clId="{1D660112-B133-4B74-A60E-C66F50540F8D}" dt="2020-11-11T14:31:35.460" v="6024"/>
          <ac:spMkLst>
            <pc:docMk/>
            <pc:sldMk cId="405844312" sldId="439"/>
            <ac:spMk id="259" creationId="{91C8F3E6-C7CD-4A23-8251-24F0E94122D1}"/>
          </ac:spMkLst>
        </pc:spChg>
        <pc:spChg chg="mod">
          <ac:chgData name="Christina Morrow" userId="43989237-7c22-4017-8756-22442f7f3983" providerId="ADAL" clId="{1D660112-B133-4B74-A60E-C66F50540F8D}" dt="2020-11-19T17:31:13.361" v="11478"/>
          <ac:spMkLst>
            <pc:docMk/>
            <pc:sldMk cId="405844312" sldId="439"/>
            <ac:spMk id="259" creationId="{E76F10FA-1E32-4097-9856-3413E5455C4A}"/>
          </ac:spMkLst>
        </pc:spChg>
        <pc:spChg chg="mod">
          <ac:chgData name="Christina Morrow" userId="43989237-7c22-4017-8756-22442f7f3983" providerId="ADAL" clId="{1D660112-B133-4B74-A60E-C66F50540F8D}" dt="2020-11-11T14:31:35.460" v="6024"/>
          <ac:spMkLst>
            <pc:docMk/>
            <pc:sldMk cId="405844312" sldId="439"/>
            <ac:spMk id="260" creationId="{51917714-659D-4D14-88DF-02F12E2BB25D}"/>
          </ac:spMkLst>
        </pc:spChg>
        <pc:spChg chg="mod">
          <ac:chgData name="Christina Morrow" userId="43989237-7c22-4017-8756-22442f7f3983" providerId="ADAL" clId="{1D660112-B133-4B74-A60E-C66F50540F8D}" dt="2020-11-19T17:31:13.361" v="11478"/>
          <ac:spMkLst>
            <pc:docMk/>
            <pc:sldMk cId="405844312" sldId="439"/>
            <ac:spMk id="261" creationId="{47C53935-4638-4FEF-99B3-131307A2C666}"/>
          </ac:spMkLst>
        </pc:spChg>
        <pc:spChg chg="mod">
          <ac:chgData name="Christina Morrow" userId="43989237-7c22-4017-8756-22442f7f3983" providerId="ADAL" clId="{1D660112-B133-4B74-A60E-C66F50540F8D}" dt="2020-11-11T14:31:35.460" v="6024"/>
          <ac:spMkLst>
            <pc:docMk/>
            <pc:sldMk cId="405844312" sldId="439"/>
            <ac:spMk id="261" creationId="{ED53FBA1-AFFD-4B2F-B2DF-9EDD7099CF3F}"/>
          </ac:spMkLst>
        </pc:spChg>
        <pc:spChg chg="mod">
          <ac:chgData name="Christina Morrow" userId="43989237-7c22-4017-8756-22442f7f3983" providerId="ADAL" clId="{1D660112-B133-4B74-A60E-C66F50540F8D}" dt="2020-11-19T17:31:13.361" v="11478"/>
          <ac:spMkLst>
            <pc:docMk/>
            <pc:sldMk cId="405844312" sldId="439"/>
            <ac:spMk id="262" creationId="{750A332C-BC9B-489B-B78E-26E7FDBBE820}"/>
          </ac:spMkLst>
        </pc:spChg>
        <pc:spChg chg="mod">
          <ac:chgData name="Christina Morrow" userId="43989237-7c22-4017-8756-22442f7f3983" providerId="ADAL" clId="{1D660112-B133-4B74-A60E-C66F50540F8D}" dt="2020-11-19T17:31:13.361" v="11478"/>
          <ac:spMkLst>
            <pc:docMk/>
            <pc:sldMk cId="405844312" sldId="439"/>
            <ac:spMk id="263" creationId="{AC82B7C5-C8A1-4229-B127-DFA0BA968EF1}"/>
          </ac:spMkLst>
        </pc:spChg>
        <pc:spChg chg="mod">
          <ac:chgData name="Christina Morrow" userId="43989237-7c22-4017-8756-22442f7f3983" providerId="ADAL" clId="{1D660112-B133-4B74-A60E-C66F50540F8D}" dt="2020-11-11T14:31:35.460" v="6024"/>
          <ac:spMkLst>
            <pc:docMk/>
            <pc:sldMk cId="405844312" sldId="439"/>
            <ac:spMk id="263" creationId="{BEDE7AAF-9501-4D50-8E68-2667826A633F}"/>
          </ac:spMkLst>
        </pc:spChg>
        <pc:spChg chg="mod">
          <ac:chgData name="Christina Morrow" userId="43989237-7c22-4017-8756-22442f7f3983" providerId="ADAL" clId="{1D660112-B133-4B74-A60E-C66F50540F8D}" dt="2020-11-11T14:31:35.460" v="6024"/>
          <ac:spMkLst>
            <pc:docMk/>
            <pc:sldMk cId="405844312" sldId="439"/>
            <ac:spMk id="264" creationId="{8E048B5D-B5D4-4900-BCC5-DD446C9F6D46}"/>
          </ac:spMkLst>
        </pc:spChg>
        <pc:spChg chg="mod">
          <ac:chgData name="Christina Morrow" userId="43989237-7c22-4017-8756-22442f7f3983" providerId="ADAL" clId="{1D660112-B133-4B74-A60E-C66F50540F8D}" dt="2020-11-19T17:31:13.361" v="11478"/>
          <ac:spMkLst>
            <pc:docMk/>
            <pc:sldMk cId="405844312" sldId="439"/>
            <ac:spMk id="264" creationId="{DBF57571-98E8-4637-BA0B-12AB282634B6}"/>
          </ac:spMkLst>
        </pc:spChg>
        <pc:spChg chg="mod">
          <ac:chgData name="Christina Morrow" userId="43989237-7c22-4017-8756-22442f7f3983" providerId="ADAL" clId="{1D660112-B133-4B74-A60E-C66F50540F8D}" dt="2020-11-11T15:01:30.727" v="6165"/>
          <ac:spMkLst>
            <pc:docMk/>
            <pc:sldMk cId="405844312" sldId="439"/>
            <ac:spMk id="265" creationId="{F93C3A5D-7F5B-44B3-91E5-7A86E33286B5}"/>
          </ac:spMkLst>
        </pc:spChg>
        <pc:spChg chg="mod">
          <ac:chgData name="Christina Morrow" userId="43989237-7c22-4017-8756-22442f7f3983" providerId="ADAL" clId="{1D660112-B133-4B74-A60E-C66F50540F8D}" dt="2020-11-11T15:01:30.727" v="6165"/>
          <ac:spMkLst>
            <pc:docMk/>
            <pc:sldMk cId="405844312" sldId="439"/>
            <ac:spMk id="266" creationId="{09CC4FED-33F8-42EE-AB6D-3E9636147EB8}"/>
          </ac:spMkLst>
        </pc:spChg>
        <pc:spChg chg="mod">
          <ac:chgData name="Christina Morrow" userId="43989237-7c22-4017-8756-22442f7f3983" providerId="ADAL" clId="{1D660112-B133-4B74-A60E-C66F50540F8D}" dt="2020-11-11T15:01:30.727" v="6165"/>
          <ac:spMkLst>
            <pc:docMk/>
            <pc:sldMk cId="405844312" sldId="439"/>
            <ac:spMk id="268" creationId="{9FDD7D7B-F366-4708-9703-8AF0F9C4EA86}"/>
          </ac:spMkLst>
        </pc:spChg>
        <pc:spChg chg="mod">
          <ac:chgData name="Christina Morrow" userId="43989237-7c22-4017-8756-22442f7f3983" providerId="ADAL" clId="{1D660112-B133-4B74-A60E-C66F50540F8D}" dt="2020-11-11T15:01:30.727" v="6165"/>
          <ac:spMkLst>
            <pc:docMk/>
            <pc:sldMk cId="405844312" sldId="439"/>
            <ac:spMk id="269" creationId="{5EA3FA40-FA39-4DEF-BAC0-8EB89ACFCDB5}"/>
          </ac:spMkLst>
        </pc:spChg>
        <pc:spChg chg="mod">
          <ac:chgData name="Christina Morrow" userId="43989237-7c22-4017-8756-22442f7f3983" providerId="ADAL" clId="{1D660112-B133-4B74-A60E-C66F50540F8D}" dt="2020-11-19T17:31:13.361" v="11478"/>
          <ac:spMkLst>
            <pc:docMk/>
            <pc:sldMk cId="405844312" sldId="439"/>
            <ac:spMk id="270" creationId="{CD5A54AB-7C34-41C0-A3BE-5876591FF8ED}"/>
          </ac:spMkLst>
        </pc:spChg>
        <pc:spChg chg="mod">
          <ac:chgData name="Christina Morrow" userId="43989237-7c22-4017-8756-22442f7f3983" providerId="ADAL" clId="{1D660112-B133-4B74-A60E-C66F50540F8D}" dt="2020-11-19T17:31:13.361" v="11478"/>
          <ac:spMkLst>
            <pc:docMk/>
            <pc:sldMk cId="405844312" sldId="439"/>
            <ac:spMk id="272" creationId="{1A4D91FE-539B-423B-BA2E-39DF37169B30}"/>
          </ac:spMkLst>
        </pc:spChg>
        <pc:spChg chg="mod">
          <ac:chgData name="Christina Morrow" userId="43989237-7c22-4017-8756-22442f7f3983" providerId="ADAL" clId="{1D660112-B133-4B74-A60E-C66F50540F8D}" dt="2020-11-19T17:31:13.361" v="11478"/>
          <ac:spMkLst>
            <pc:docMk/>
            <pc:sldMk cId="405844312" sldId="439"/>
            <ac:spMk id="273" creationId="{12F5E693-E00C-4A05-B88F-3B50CF9C1476}"/>
          </ac:spMkLst>
        </pc:spChg>
        <pc:spChg chg="mod">
          <ac:chgData name="Christina Morrow" userId="43989237-7c22-4017-8756-22442f7f3983" providerId="ADAL" clId="{1D660112-B133-4B74-A60E-C66F50540F8D}" dt="2020-11-19T17:31:13.361" v="11478"/>
          <ac:spMkLst>
            <pc:docMk/>
            <pc:sldMk cId="405844312" sldId="439"/>
            <ac:spMk id="274" creationId="{447727D7-61A0-4AED-9DD9-087B042FA388}"/>
          </ac:spMkLst>
        </pc:spChg>
        <pc:spChg chg="mod">
          <ac:chgData name="Christina Morrow" userId="43989237-7c22-4017-8756-22442f7f3983" providerId="ADAL" clId="{1D660112-B133-4B74-A60E-C66F50540F8D}" dt="2020-11-19T17:31:13.361" v="11478"/>
          <ac:spMkLst>
            <pc:docMk/>
            <pc:sldMk cId="405844312" sldId="439"/>
            <ac:spMk id="275" creationId="{343B031C-5812-4C15-AE57-FB54FD5F1459}"/>
          </ac:spMkLst>
        </pc:spChg>
        <pc:spChg chg="mod">
          <ac:chgData name="Christina Morrow" userId="43989237-7c22-4017-8756-22442f7f3983" providerId="ADAL" clId="{1D660112-B133-4B74-A60E-C66F50540F8D}" dt="2020-11-19T17:31:13.361" v="11478"/>
          <ac:spMkLst>
            <pc:docMk/>
            <pc:sldMk cId="405844312" sldId="439"/>
            <ac:spMk id="276" creationId="{216731C9-B8D0-4CB9-A52B-7572D71A6C2A}"/>
          </ac:spMkLst>
        </pc:spChg>
        <pc:spChg chg="mod">
          <ac:chgData name="Christina Morrow" userId="43989237-7c22-4017-8756-22442f7f3983" providerId="ADAL" clId="{1D660112-B133-4B74-A60E-C66F50540F8D}" dt="2020-11-19T17:31:13.361" v="11478"/>
          <ac:spMkLst>
            <pc:docMk/>
            <pc:sldMk cId="405844312" sldId="439"/>
            <ac:spMk id="278" creationId="{4CE13671-E0E2-4D27-9B7A-9D308889C6CF}"/>
          </ac:spMkLst>
        </pc:spChg>
        <pc:spChg chg="mod">
          <ac:chgData name="Christina Morrow" userId="43989237-7c22-4017-8756-22442f7f3983" providerId="ADAL" clId="{1D660112-B133-4B74-A60E-C66F50540F8D}" dt="2020-11-19T17:31:13.361" v="11478"/>
          <ac:spMkLst>
            <pc:docMk/>
            <pc:sldMk cId="405844312" sldId="439"/>
            <ac:spMk id="279" creationId="{12842D4A-1F6A-468D-A765-4AE63CB01B16}"/>
          </ac:spMkLst>
        </pc:spChg>
        <pc:grpChg chg="add del mod">
          <ac:chgData name="Christina Morrow" userId="43989237-7c22-4017-8756-22442f7f3983" providerId="ADAL" clId="{1D660112-B133-4B74-A60E-C66F50540F8D}" dt="2020-11-11T15:01:30.485" v="6164" actId="478"/>
          <ac:grpSpMkLst>
            <pc:docMk/>
            <pc:sldMk cId="405844312" sldId="439"/>
            <ac:grpSpMk id="165" creationId="{2D399BF2-335C-4F80-843C-363B19DBCA35}"/>
          </ac:grpSpMkLst>
        </pc:grpChg>
        <pc:grpChg chg="mod">
          <ac:chgData name="Christina Morrow" userId="43989237-7c22-4017-8756-22442f7f3983" providerId="ADAL" clId="{1D660112-B133-4B74-A60E-C66F50540F8D}" dt="2020-11-11T14:31:35.460" v="6024"/>
          <ac:grpSpMkLst>
            <pc:docMk/>
            <pc:sldMk cId="405844312" sldId="439"/>
            <ac:grpSpMk id="167" creationId="{B9FD6B32-78B7-46E4-82AB-9082A9B9624B}"/>
          </ac:grpSpMkLst>
        </pc:grpChg>
        <pc:grpChg chg="add mod">
          <ac:chgData name="Christina Morrow" userId="43989237-7c22-4017-8756-22442f7f3983" providerId="ADAL" clId="{1D660112-B133-4B74-A60E-C66F50540F8D}" dt="2020-11-19T17:31:13.361" v="11478"/>
          <ac:grpSpMkLst>
            <pc:docMk/>
            <pc:sldMk cId="405844312" sldId="439"/>
            <ac:grpSpMk id="170" creationId="{0D777F04-231B-47A9-99AD-A2E1F9CEC57D}"/>
          </ac:grpSpMkLst>
        </pc:grpChg>
        <pc:grpChg chg="mod">
          <ac:chgData name="Christina Morrow" userId="43989237-7c22-4017-8756-22442f7f3983" providerId="ADAL" clId="{1D660112-B133-4B74-A60E-C66F50540F8D}" dt="2020-11-19T17:31:13.361" v="11478"/>
          <ac:grpSpMkLst>
            <pc:docMk/>
            <pc:sldMk cId="405844312" sldId="439"/>
            <ac:grpSpMk id="172" creationId="{14DF9AFC-6DB1-438F-BCCA-2C8592A1B93E}"/>
          </ac:grpSpMkLst>
        </pc:grpChg>
        <pc:grpChg chg="mod">
          <ac:chgData name="Christina Morrow" userId="43989237-7c22-4017-8756-22442f7f3983" providerId="ADAL" clId="{1D660112-B133-4B74-A60E-C66F50540F8D}" dt="2020-11-19T17:31:13.361" v="11478"/>
          <ac:grpSpMkLst>
            <pc:docMk/>
            <pc:sldMk cId="405844312" sldId="439"/>
            <ac:grpSpMk id="174" creationId="{BD6A8A80-EC1A-4A29-B58E-4D55BA5FC1CB}"/>
          </ac:grpSpMkLst>
        </pc:grpChg>
        <pc:grpChg chg="del">
          <ac:chgData name="Christina Morrow" userId="43989237-7c22-4017-8756-22442f7f3983" providerId="ADAL" clId="{1D660112-B133-4B74-A60E-C66F50540F8D}" dt="2020-11-11T14:31:35.179" v="6023" actId="478"/>
          <ac:grpSpMkLst>
            <pc:docMk/>
            <pc:sldMk cId="405844312" sldId="439"/>
            <ac:grpSpMk id="194" creationId="{5CBECD5E-07A7-4DA9-A2D5-BACFE83C25A2}"/>
          </ac:grpSpMkLst>
        </pc:grpChg>
        <pc:grpChg chg="add del mod">
          <ac:chgData name="Christina Morrow" userId="43989237-7c22-4017-8756-22442f7f3983" providerId="ADAL" clId="{1D660112-B133-4B74-A60E-C66F50540F8D}" dt="2020-11-19T17:31:13.095" v="11477" actId="478"/>
          <ac:grpSpMkLst>
            <pc:docMk/>
            <pc:sldMk cId="405844312" sldId="439"/>
            <ac:grpSpMk id="194" creationId="{A7C8B499-1FB4-4B5E-8E5D-5FD55653650B}"/>
          </ac:grpSpMkLst>
        </pc:grpChg>
        <pc:grpChg chg="mod">
          <ac:chgData name="Christina Morrow" userId="43989237-7c22-4017-8756-22442f7f3983" providerId="ADAL" clId="{1D660112-B133-4B74-A60E-C66F50540F8D}" dt="2020-11-11T15:01:30.727" v="6165"/>
          <ac:grpSpMkLst>
            <pc:docMk/>
            <pc:sldMk cId="405844312" sldId="439"/>
            <ac:grpSpMk id="196" creationId="{3284FE4C-3B8B-4DEF-ACF8-4C4F818CFC38}"/>
          </ac:grpSpMkLst>
        </pc:grpChg>
        <pc:grpChg chg="mod">
          <ac:chgData name="Christina Morrow" userId="43989237-7c22-4017-8756-22442f7f3983" providerId="ADAL" clId="{1D660112-B133-4B74-A60E-C66F50540F8D}" dt="2020-11-11T15:01:30.727" v="6165"/>
          <ac:grpSpMkLst>
            <pc:docMk/>
            <pc:sldMk cId="405844312" sldId="439"/>
            <ac:grpSpMk id="198" creationId="{5CB1AF88-B613-4E4E-8433-F04E28BBB167}"/>
          </ac:grpSpMkLst>
        </pc:grpChg>
        <pc:grpChg chg="mod">
          <ac:chgData name="Christina Morrow" userId="43989237-7c22-4017-8756-22442f7f3983" providerId="ADAL" clId="{1D660112-B133-4B74-A60E-C66F50540F8D}" dt="2020-11-11T15:01:30.727" v="6165"/>
          <ac:grpSpMkLst>
            <pc:docMk/>
            <pc:sldMk cId="405844312" sldId="439"/>
            <ac:grpSpMk id="212" creationId="{ABBACB73-5D70-4FCE-AF61-AE2B10E57E87}"/>
          </ac:grpSpMkLst>
        </pc:grpChg>
        <pc:grpChg chg="mod">
          <ac:chgData name="Christina Morrow" userId="43989237-7c22-4017-8756-22442f7f3983" providerId="ADAL" clId="{1D660112-B133-4B74-A60E-C66F50540F8D}" dt="2020-11-11T14:31:35.460" v="6024"/>
          <ac:grpSpMkLst>
            <pc:docMk/>
            <pc:sldMk cId="405844312" sldId="439"/>
            <ac:grpSpMk id="216" creationId="{5E0E01C0-6032-4189-BF13-9D68600ADC2C}"/>
          </ac:grpSpMkLst>
        </pc:grpChg>
        <pc:grpChg chg="mod">
          <ac:chgData name="Christina Morrow" userId="43989237-7c22-4017-8756-22442f7f3983" providerId="ADAL" clId="{1D660112-B133-4B74-A60E-C66F50540F8D}" dt="2020-11-11T14:31:35.460" v="6024"/>
          <ac:grpSpMkLst>
            <pc:docMk/>
            <pc:sldMk cId="405844312" sldId="439"/>
            <ac:grpSpMk id="219" creationId="{CFC42D95-96A8-402D-8D49-C2DFAC986ED0}"/>
          </ac:grpSpMkLst>
        </pc:grpChg>
        <pc:grpChg chg="mod">
          <ac:chgData name="Christina Morrow" userId="43989237-7c22-4017-8756-22442f7f3983" providerId="ADAL" clId="{1D660112-B133-4B74-A60E-C66F50540F8D}" dt="2020-11-11T14:31:35.460" v="6024"/>
          <ac:grpSpMkLst>
            <pc:docMk/>
            <pc:sldMk cId="405844312" sldId="439"/>
            <ac:grpSpMk id="220" creationId="{41BAB0B6-023E-4FE0-B2A4-48AEF091590D}"/>
          </ac:grpSpMkLst>
        </pc:grpChg>
        <pc:grpChg chg="mod">
          <ac:chgData name="Christina Morrow" userId="43989237-7c22-4017-8756-22442f7f3983" providerId="ADAL" clId="{1D660112-B133-4B74-A60E-C66F50540F8D}" dt="2020-11-11T14:31:35.460" v="6024"/>
          <ac:grpSpMkLst>
            <pc:docMk/>
            <pc:sldMk cId="405844312" sldId="439"/>
            <ac:grpSpMk id="221" creationId="{A9A6BD78-81F8-468B-ACC0-D6C20B6BE20E}"/>
          </ac:grpSpMkLst>
        </pc:grpChg>
        <pc:grpChg chg="mod">
          <ac:chgData name="Christina Morrow" userId="43989237-7c22-4017-8756-22442f7f3983" providerId="ADAL" clId="{1D660112-B133-4B74-A60E-C66F50540F8D}" dt="2020-11-11T14:31:35.460" v="6024"/>
          <ac:grpSpMkLst>
            <pc:docMk/>
            <pc:sldMk cId="405844312" sldId="439"/>
            <ac:grpSpMk id="222" creationId="{EFE3FFAD-400B-4A34-983E-1FA87C341FD1}"/>
          </ac:grpSpMkLst>
        </pc:grpChg>
        <pc:grpChg chg="mod">
          <ac:chgData name="Christina Morrow" userId="43989237-7c22-4017-8756-22442f7f3983" providerId="ADAL" clId="{1D660112-B133-4B74-A60E-C66F50540F8D}" dt="2020-11-11T14:31:35.460" v="6024"/>
          <ac:grpSpMkLst>
            <pc:docMk/>
            <pc:sldMk cId="405844312" sldId="439"/>
            <ac:grpSpMk id="223" creationId="{5B2C3D00-5D7D-4765-8E3D-E80F93A72BD2}"/>
          </ac:grpSpMkLst>
        </pc:grpChg>
        <pc:grpChg chg="mod">
          <ac:chgData name="Christina Morrow" userId="43989237-7c22-4017-8756-22442f7f3983" providerId="ADAL" clId="{1D660112-B133-4B74-A60E-C66F50540F8D}" dt="2020-11-19T17:31:13.361" v="11478"/>
          <ac:grpSpMkLst>
            <pc:docMk/>
            <pc:sldMk cId="405844312" sldId="439"/>
            <ac:grpSpMk id="226" creationId="{2BB7D116-E455-4F7F-8056-FE67DF7A0B48}"/>
          </ac:grpSpMkLst>
        </pc:grpChg>
        <pc:grpChg chg="mod">
          <ac:chgData name="Christina Morrow" userId="43989237-7c22-4017-8756-22442f7f3983" providerId="ADAL" clId="{1D660112-B133-4B74-A60E-C66F50540F8D}" dt="2020-11-19T17:31:13.361" v="11478"/>
          <ac:grpSpMkLst>
            <pc:docMk/>
            <pc:sldMk cId="405844312" sldId="439"/>
            <ac:grpSpMk id="229" creationId="{783FB7DF-BB6A-46C1-9BD3-0F75923D28DD}"/>
          </ac:grpSpMkLst>
        </pc:grpChg>
        <pc:grpChg chg="mod">
          <ac:chgData name="Christina Morrow" userId="43989237-7c22-4017-8756-22442f7f3983" providerId="ADAL" clId="{1D660112-B133-4B74-A60E-C66F50540F8D}" dt="2020-11-11T14:31:35.460" v="6024"/>
          <ac:grpSpMkLst>
            <pc:docMk/>
            <pc:sldMk cId="405844312" sldId="439"/>
            <ac:grpSpMk id="229" creationId="{F025BDB4-EA6E-42AF-ACC4-9508F873BCC4}"/>
          </ac:grpSpMkLst>
        </pc:grpChg>
        <pc:grpChg chg="mod">
          <ac:chgData name="Christina Morrow" userId="43989237-7c22-4017-8756-22442f7f3983" providerId="ADAL" clId="{1D660112-B133-4B74-A60E-C66F50540F8D}" dt="2020-11-19T17:31:13.361" v="11478"/>
          <ac:grpSpMkLst>
            <pc:docMk/>
            <pc:sldMk cId="405844312" sldId="439"/>
            <ac:grpSpMk id="230" creationId="{F864CCF7-6300-49F2-AFB6-A25C3A842459}"/>
          </ac:grpSpMkLst>
        </pc:grpChg>
        <pc:grpChg chg="mod">
          <ac:chgData name="Christina Morrow" userId="43989237-7c22-4017-8756-22442f7f3983" providerId="ADAL" clId="{1D660112-B133-4B74-A60E-C66F50540F8D}" dt="2020-11-19T17:31:13.361" v="11478"/>
          <ac:grpSpMkLst>
            <pc:docMk/>
            <pc:sldMk cId="405844312" sldId="439"/>
            <ac:grpSpMk id="231" creationId="{B9BC6405-6A54-48D0-B541-ABEF78647D7E}"/>
          </ac:grpSpMkLst>
        </pc:grpChg>
        <pc:grpChg chg="mod">
          <ac:chgData name="Christina Morrow" userId="43989237-7c22-4017-8756-22442f7f3983" providerId="ADAL" clId="{1D660112-B133-4B74-A60E-C66F50540F8D}" dt="2020-11-19T17:31:13.361" v="11478"/>
          <ac:grpSpMkLst>
            <pc:docMk/>
            <pc:sldMk cId="405844312" sldId="439"/>
            <ac:grpSpMk id="232" creationId="{4AD6D4F1-C3DA-4F88-BFAE-CF2909D4C43A}"/>
          </ac:grpSpMkLst>
        </pc:grpChg>
        <pc:grpChg chg="mod">
          <ac:chgData name="Christina Morrow" userId="43989237-7c22-4017-8756-22442f7f3983" providerId="ADAL" clId="{1D660112-B133-4B74-A60E-C66F50540F8D}" dt="2020-11-19T17:31:13.361" v="11478"/>
          <ac:grpSpMkLst>
            <pc:docMk/>
            <pc:sldMk cId="405844312" sldId="439"/>
            <ac:grpSpMk id="233" creationId="{55513F78-339F-4F6A-BC42-8FD5112636FE}"/>
          </ac:grpSpMkLst>
        </pc:grpChg>
        <pc:grpChg chg="mod">
          <ac:chgData name="Christina Morrow" userId="43989237-7c22-4017-8756-22442f7f3983" providerId="ADAL" clId="{1D660112-B133-4B74-A60E-C66F50540F8D}" dt="2020-11-11T15:01:30.727" v="6165"/>
          <ac:grpSpMkLst>
            <pc:docMk/>
            <pc:sldMk cId="405844312" sldId="439"/>
            <ac:grpSpMk id="236" creationId="{B99C37D4-D2BA-4867-A327-20576F4E82EB}"/>
          </ac:grpSpMkLst>
        </pc:grpChg>
        <pc:grpChg chg="mod">
          <ac:chgData name="Christina Morrow" userId="43989237-7c22-4017-8756-22442f7f3983" providerId="ADAL" clId="{1D660112-B133-4B74-A60E-C66F50540F8D}" dt="2020-11-11T15:01:30.727" v="6165"/>
          <ac:grpSpMkLst>
            <pc:docMk/>
            <pc:sldMk cId="405844312" sldId="439"/>
            <ac:grpSpMk id="237" creationId="{DEC4712E-6262-4C1B-A83E-BEBF4D81DB9C}"/>
          </ac:grpSpMkLst>
        </pc:grpChg>
        <pc:grpChg chg="mod">
          <ac:chgData name="Christina Morrow" userId="43989237-7c22-4017-8756-22442f7f3983" providerId="ADAL" clId="{1D660112-B133-4B74-A60E-C66F50540F8D}" dt="2020-11-11T15:01:30.727" v="6165"/>
          <ac:grpSpMkLst>
            <pc:docMk/>
            <pc:sldMk cId="405844312" sldId="439"/>
            <ac:grpSpMk id="238" creationId="{7F6DC02B-E181-4D2C-AB78-E2032984400E}"/>
          </ac:grpSpMkLst>
        </pc:grpChg>
        <pc:grpChg chg="mod">
          <ac:chgData name="Christina Morrow" userId="43989237-7c22-4017-8756-22442f7f3983" providerId="ADAL" clId="{1D660112-B133-4B74-A60E-C66F50540F8D}" dt="2020-11-11T15:01:30.727" v="6165"/>
          <ac:grpSpMkLst>
            <pc:docMk/>
            <pc:sldMk cId="405844312" sldId="439"/>
            <ac:grpSpMk id="239" creationId="{84D693E0-8D8F-4C5D-9B13-FE4549A49660}"/>
          </ac:grpSpMkLst>
        </pc:grpChg>
        <pc:grpChg chg="mod">
          <ac:chgData name="Christina Morrow" userId="43989237-7c22-4017-8756-22442f7f3983" providerId="ADAL" clId="{1D660112-B133-4B74-A60E-C66F50540F8D}" dt="2020-11-11T15:01:30.727" v="6165"/>
          <ac:grpSpMkLst>
            <pc:docMk/>
            <pc:sldMk cId="405844312" sldId="439"/>
            <ac:grpSpMk id="240" creationId="{F27F0F0B-EBEF-4B1F-93F8-43BF66D9E393}"/>
          </ac:grpSpMkLst>
        </pc:grpChg>
        <pc:grpChg chg="mod">
          <ac:chgData name="Christina Morrow" userId="43989237-7c22-4017-8756-22442f7f3983" providerId="ADAL" clId="{1D660112-B133-4B74-A60E-C66F50540F8D}" dt="2020-11-11T15:01:30.727" v="6165"/>
          <ac:grpSpMkLst>
            <pc:docMk/>
            <pc:sldMk cId="405844312" sldId="439"/>
            <ac:grpSpMk id="246" creationId="{A3FE3B31-861F-4CC6-BA51-33E4926BBE66}"/>
          </ac:grpSpMkLst>
        </pc:grpChg>
        <pc:grpChg chg="mod">
          <ac:chgData name="Christina Morrow" userId="43989237-7c22-4017-8756-22442f7f3983" providerId="ADAL" clId="{1D660112-B133-4B74-A60E-C66F50540F8D}" dt="2020-11-11T15:01:30.727" v="6165"/>
          <ac:grpSpMkLst>
            <pc:docMk/>
            <pc:sldMk cId="405844312" sldId="439"/>
            <ac:grpSpMk id="252" creationId="{C7AAA343-0362-43B5-B664-EF4AB9F2FD54}"/>
          </ac:grpSpMkLst>
        </pc:grpChg>
        <pc:grpChg chg="mod">
          <ac:chgData name="Christina Morrow" userId="43989237-7c22-4017-8756-22442f7f3983" providerId="ADAL" clId="{1D660112-B133-4B74-A60E-C66F50540F8D}" dt="2020-11-11T14:31:35.460" v="6024"/>
          <ac:grpSpMkLst>
            <pc:docMk/>
            <pc:sldMk cId="405844312" sldId="439"/>
            <ac:grpSpMk id="256" creationId="{12B58BE6-DE77-4708-BE30-F071DE1C83F1}"/>
          </ac:grpSpMkLst>
        </pc:grpChg>
        <pc:grpChg chg="mod">
          <ac:chgData name="Christina Morrow" userId="43989237-7c22-4017-8756-22442f7f3983" providerId="ADAL" clId="{1D660112-B133-4B74-A60E-C66F50540F8D}" dt="2020-11-19T17:31:13.361" v="11478"/>
          <ac:grpSpMkLst>
            <pc:docMk/>
            <pc:sldMk cId="405844312" sldId="439"/>
            <ac:grpSpMk id="260" creationId="{ADF1B772-988B-4C72-885A-8B1FF8FBE765}"/>
          </ac:grpSpMkLst>
        </pc:grpChg>
        <pc:grpChg chg="mod">
          <ac:chgData name="Christina Morrow" userId="43989237-7c22-4017-8756-22442f7f3983" providerId="ADAL" clId="{1D660112-B133-4B74-A60E-C66F50540F8D}" dt="2020-11-11T14:31:35.460" v="6024"/>
          <ac:grpSpMkLst>
            <pc:docMk/>
            <pc:sldMk cId="405844312" sldId="439"/>
            <ac:grpSpMk id="262" creationId="{5BC42990-AE58-440E-BFEC-B0708D463526}"/>
          </ac:grpSpMkLst>
        </pc:grpChg>
        <pc:grpChg chg="mod">
          <ac:chgData name="Christina Morrow" userId="43989237-7c22-4017-8756-22442f7f3983" providerId="ADAL" clId="{1D660112-B133-4B74-A60E-C66F50540F8D}" dt="2020-11-11T15:01:30.727" v="6165"/>
          <ac:grpSpMkLst>
            <pc:docMk/>
            <pc:sldMk cId="405844312" sldId="439"/>
            <ac:grpSpMk id="267" creationId="{3E38B10B-1CF2-4F1D-93DF-D593FC197576}"/>
          </ac:grpSpMkLst>
        </pc:grpChg>
        <pc:grpChg chg="mod">
          <ac:chgData name="Christina Morrow" userId="43989237-7c22-4017-8756-22442f7f3983" providerId="ADAL" clId="{1D660112-B133-4B74-A60E-C66F50540F8D}" dt="2020-11-19T17:31:13.361" v="11478"/>
          <ac:grpSpMkLst>
            <pc:docMk/>
            <pc:sldMk cId="405844312" sldId="439"/>
            <ac:grpSpMk id="271" creationId="{4D5DF818-B3FF-487E-8FFD-0998CECD9A27}"/>
          </ac:grpSpMkLst>
        </pc:grpChg>
        <pc:grpChg chg="mod">
          <ac:chgData name="Christina Morrow" userId="43989237-7c22-4017-8756-22442f7f3983" providerId="ADAL" clId="{1D660112-B133-4B74-A60E-C66F50540F8D}" dt="2020-11-19T17:31:13.361" v="11478"/>
          <ac:grpSpMkLst>
            <pc:docMk/>
            <pc:sldMk cId="405844312" sldId="439"/>
            <ac:grpSpMk id="277" creationId="{3ED40642-F588-47AD-84E7-BFC9C060E54D}"/>
          </ac:grpSpMkLst>
        </pc:grpChg>
        <pc:picChg chg="mod">
          <ac:chgData name="Christina Morrow" userId="43989237-7c22-4017-8756-22442f7f3983" providerId="ADAL" clId="{1D660112-B133-4B74-A60E-C66F50540F8D}" dt="2020-11-11T15:01:30.727" v="6165"/>
          <ac:picMkLst>
            <pc:docMk/>
            <pc:sldMk cId="405844312" sldId="439"/>
            <ac:picMk id="202" creationId="{7E71D7FB-7AA1-4884-BB66-0B1FD28D1727}"/>
          </ac:picMkLst>
        </pc:picChg>
        <pc:picChg chg="mod">
          <ac:chgData name="Christina Morrow" userId="43989237-7c22-4017-8756-22442f7f3983" providerId="ADAL" clId="{1D660112-B133-4B74-A60E-C66F50540F8D}" dt="2020-11-19T17:31:13.361" v="11478"/>
          <ac:picMkLst>
            <pc:docMk/>
            <pc:sldMk cId="405844312" sldId="439"/>
            <ac:picMk id="216" creationId="{1FAACB66-E205-4E71-806F-BFB456E44452}"/>
          </ac:picMkLst>
        </pc:picChg>
        <pc:cxnChg chg="mod">
          <ac:chgData name="Christina Morrow" userId="43989237-7c22-4017-8756-22442f7f3983" providerId="ADAL" clId="{1D660112-B133-4B74-A60E-C66F50540F8D}" dt="2020-11-19T17:31:13.361" v="11478"/>
          <ac:cxnSpMkLst>
            <pc:docMk/>
            <pc:sldMk cId="405844312" sldId="439"/>
            <ac:cxnSpMk id="193" creationId="{C2AFC0FB-CA33-42CB-B31A-7F1935AF5A10}"/>
          </ac:cxnSpMkLst>
        </pc:cxnChg>
        <pc:cxnChg chg="mod">
          <ac:chgData name="Christina Morrow" userId="43989237-7c22-4017-8756-22442f7f3983" providerId="ADAL" clId="{1D660112-B133-4B74-A60E-C66F50540F8D}" dt="2020-11-11T15:01:30.727" v="6165"/>
          <ac:cxnSpMkLst>
            <pc:docMk/>
            <pc:sldMk cId="405844312" sldId="439"/>
            <ac:cxnSpMk id="199" creationId="{8E61E46B-97E0-4B69-A0CC-25BA05EAEB99}"/>
          </ac:cxnSpMkLst>
        </pc:cxnChg>
        <pc:cxnChg chg="mod">
          <ac:chgData name="Christina Morrow" userId="43989237-7c22-4017-8756-22442f7f3983" providerId="ADAL" clId="{1D660112-B133-4B74-A60E-C66F50540F8D}" dt="2020-11-11T15:01:30.727" v="6165"/>
          <ac:cxnSpMkLst>
            <pc:docMk/>
            <pc:sldMk cId="405844312" sldId="439"/>
            <ac:cxnSpMk id="200" creationId="{327A902E-C1EA-4F5C-958C-4115DF9F4124}"/>
          </ac:cxnSpMkLst>
        </pc:cxnChg>
        <pc:cxnChg chg="mod">
          <ac:chgData name="Christina Morrow" userId="43989237-7c22-4017-8756-22442f7f3983" providerId="ADAL" clId="{1D660112-B133-4B74-A60E-C66F50540F8D}" dt="2020-11-11T15:01:30.727" v="6165"/>
          <ac:cxnSpMkLst>
            <pc:docMk/>
            <pc:sldMk cId="405844312" sldId="439"/>
            <ac:cxnSpMk id="201" creationId="{B5F7E61E-C4AC-43F0-A911-8D5DB712DA5A}"/>
          </ac:cxnSpMkLst>
        </pc:cxnChg>
        <pc:cxnChg chg="mod">
          <ac:chgData name="Christina Morrow" userId="43989237-7c22-4017-8756-22442f7f3983" providerId="ADAL" clId="{1D660112-B133-4B74-A60E-C66F50540F8D}" dt="2020-11-19T17:31:13.361" v="11478"/>
          <ac:cxnSpMkLst>
            <pc:docMk/>
            <pc:sldMk cId="405844312" sldId="439"/>
            <ac:cxnSpMk id="214" creationId="{A46FB18E-BD8B-4FAF-97D0-057EEA18E03C}"/>
          </ac:cxnSpMkLst>
        </pc:cxnChg>
        <pc:cxnChg chg="mod">
          <ac:chgData name="Christina Morrow" userId="43989237-7c22-4017-8756-22442f7f3983" providerId="ADAL" clId="{1D660112-B133-4B74-A60E-C66F50540F8D}" dt="2020-11-19T17:31:13.361" v="11478"/>
          <ac:cxnSpMkLst>
            <pc:docMk/>
            <pc:sldMk cId="405844312" sldId="439"/>
            <ac:cxnSpMk id="215" creationId="{50202399-1CC0-408B-848A-346086E74434}"/>
          </ac:cxnSpMkLst>
        </pc:cxnChg>
      </pc:sldChg>
      <pc:sldChg chg="addSp delSp modSp mod">
        <pc:chgData name="Christina Morrow" userId="43989237-7c22-4017-8756-22442f7f3983" providerId="ADAL" clId="{1D660112-B133-4B74-A60E-C66F50540F8D}" dt="2020-11-19T17:31:17.259" v="11480"/>
        <pc:sldMkLst>
          <pc:docMk/>
          <pc:sldMk cId="657731276" sldId="441"/>
        </pc:sldMkLst>
        <pc:spChg chg="mod">
          <ac:chgData name="Christina Morrow" userId="43989237-7c22-4017-8756-22442f7f3983" providerId="ADAL" clId="{1D660112-B133-4B74-A60E-C66F50540F8D}" dt="2020-11-11T15:23:44.312" v="6475"/>
          <ac:spMkLst>
            <pc:docMk/>
            <pc:sldMk cId="657731276" sldId="441"/>
            <ac:spMk id="20" creationId="{737AD6FE-076D-47EB-8851-546CD7479B58}"/>
          </ac:spMkLst>
        </pc:spChg>
        <pc:spChg chg="mod">
          <ac:chgData name="Christina Morrow" userId="43989237-7c22-4017-8756-22442f7f3983" providerId="ADAL" clId="{1D660112-B133-4B74-A60E-C66F50540F8D}" dt="2020-11-11T14:31:38.635" v="6026"/>
          <ac:spMkLst>
            <pc:docMk/>
            <pc:sldMk cId="657731276" sldId="441"/>
            <ac:spMk id="166" creationId="{5BD84DE1-0646-4EF3-AE5B-E9FF562E6AD0}"/>
          </ac:spMkLst>
        </pc:spChg>
        <pc:spChg chg="mod">
          <ac:chgData name="Christina Morrow" userId="43989237-7c22-4017-8756-22442f7f3983" providerId="ADAL" clId="{1D660112-B133-4B74-A60E-C66F50540F8D}" dt="2020-11-11T14:31:38.635" v="6026"/>
          <ac:spMkLst>
            <pc:docMk/>
            <pc:sldMk cId="657731276" sldId="441"/>
            <ac:spMk id="168" creationId="{46DC32AE-77AB-4700-B844-618731382592}"/>
          </ac:spMkLst>
        </pc:spChg>
        <pc:spChg chg="mod">
          <ac:chgData name="Christina Morrow" userId="43989237-7c22-4017-8756-22442f7f3983" providerId="ADAL" clId="{1D660112-B133-4B74-A60E-C66F50540F8D}" dt="2020-11-11T14:31:38.635" v="6026"/>
          <ac:spMkLst>
            <pc:docMk/>
            <pc:sldMk cId="657731276" sldId="441"/>
            <ac:spMk id="169" creationId="{02AB75F3-D1BE-4484-BD35-A71CF8349374}"/>
          </ac:spMkLst>
        </pc:spChg>
        <pc:spChg chg="mod">
          <ac:chgData name="Christina Morrow" userId="43989237-7c22-4017-8756-22442f7f3983" providerId="ADAL" clId="{1D660112-B133-4B74-A60E-C66F50540F8D}" dt="2020-11-11T14:31:38.635" v="6026"/>
          <ac:spMkLst>
            <pc:docMk/>
            <pc:sldMk cId="657731276" sldId="441"/>
            <ac:spMk id="170" creationId="{9347F052-5D4E-4686-B8A4-27F7866DADFC}"/>
          </ac:spMkLst>
        </pc:spChg>
        <pc:spChg chg="mod">
          <ac:chgData name="Christina Morrow" userId="43989237-7c22-4017-8756-22442f7f3983" providerId="ADAL" clId="{1D660112-B133-4B74-A60E-C66F50540F8D}" dt="2020-11-11T14:31:38.635" v="6026"/>
          <ac:spMkLst>
            <pc:docMk/>
            <pc:sldMk cId="657731276" sldId="441"/>
            <ac:spMk id="171" creationId="{08790826-9FC3-42EF-8DDC-CF3379DE1D72}"/>
          </ac:spMkLst>
        </pc:spChg>
        <pc:spChg chg="mod">
          <ac:chgData name="Christina Morrow" userId="43989237-7c22-4017-8756-22442f7f3983" providerId="ADAL" clId="{1D660112-B133-4B74-A60E-C66F50540F8D}" dt="2020-11-19T17:31:17.259" v="11480"/>
          <ac:spMkLst>
            <pc:docMk/>
            <pc:sldMk cId="657731276" sldId="441"/>
            <ac:spMk id="171" creationId="{5A5C5B3D-E72C-450C-9D13-0629238EC0CE}"/>
          </ac:spMkLst>
        </pc:spChg>
        <pc:spChg chg="mod">
          <ac:chgData name="Christina Morrow" userId="43989237-7c22-4017-8756-22442f7f3983" providerId="ADAL" clId="{1D660112-B133-4B74-A60E-C66F50540F8D}" dt="2020-11-11T14:31:38.635" v="6026"/>
          <ac:spMkLst>
            <pc:docMk/>
            <pc:sldMk cId="657731276" sldId="441"/>
            <ac:spMk id="172" creationId="{BABC05CA-EF49-4301-BAAF-C67169E8BF20}"/>
          </ac:spMkLst>
        </pc:spChg>
        <pc:spChg chg="mod">
          <ac:chgData name="Christina Morrow" userId="43989237-7c22-4017-8756-22442f7f3983" providerId="ADAL" clId="{1D660112-B133-4B74-A60E-C66F50540F8D}" dt="2020-11-19T17:31:17.259" v="11480"/>
          <ac:spMkLst>
            <pc:docMk/>
            <pc:sldMk cId="657731276" sldId="441"/>
            <ac:spMk id="173" creationId="{9C369B4A-2AC4-41FC-BFCE-F5AAD656EF90}"/>
          </ac:spMkLst>
        </pc:spChg>
        <pc:spChg chg="mod">
          <ac:chgData name="Christina Morrow" userId="43989237-7c22-4017-8756-22442f7f3983" providerId="ADAL" clId="{1D660112-B133-4B74-A60E-C66F50540F8D}" dt="2020-11-11T14:31:38.635" v="6026"/>
          <ac:spMkLst>
            <pc:docMk/>
            <pc:sldMk cId="657731276" sldId="441"/>
            <ac:spMk id="173" creationId="{BA8F17ED-D384-4F72-9F2F-C39BAC4582E1}"/>
          </ac:spMkLst>
        </pc:spChg>
        <pc:spChg chg="mod">
          <ac:chgData name="Christina Morrow" userId="43989237-7c22-4017-8756-22442f7f3983" providerId="ADAL" clId="{1D660112-B133-4B74-A60E-C66F50540F8D}" dt="2020-11-11T14:31:38.635" v="6026"/>
          <ac:spMkLst>
            <pc:docMk/>
            <pc:sldMk cId="657731276" sldId="441"/>
            <ac:spMk id="174" creationId="{F347D731-D42E-49F5-85E4-99DCFF5D5066}"/>
          </ac:spMkLst>
        </pc:spChg>
        <pc:spChg chg="mod">
          <ac:chgData name="Christina Morrow" userId="43989237-7c22-4017-8756-22442f7f3983" providerId="ADAL" clId="{1D660112-B133-4B74-A60E-C66F50540F8D}" dt="2020-11-11T14:31:38.635" v="6026"/>
          <ac:spMkLst>
            <pc:docMk/>
            <pc:sldMk cId="657731276" sldId="441"/>
            <ac:spMk id="193" creationId="{7EB7251E-F98C-43DD-906F-0B67F6A8AB5C}"/>
          </ac:spMkLst>
        </pc:spChg>
        <pc:spChg chg="mod">
          <ac:chgData name="Christina Morrow" userId="43989237-7c22-4017-8756-22442f7f3983" providerId="ADAL" clId="{1D660112-B133-4B74-A60E-C66F50540F8D}" dt="2020-11-11T15:01:17.323" v="6162"/>
          <ac:spMkLst>
            <pc:docMk/>
            <pc:sldMk cId="657731276" sldId="441"/>
            <ac:spMk id="195" creationId="{68AE198A-A75A-43E3-8009-6A93059C5222}"/>
          </ac:spMkLst>
        </pc:spChg>
        <pc:spChg chg="mod">
          <ac:chgData name="Christina Morrow" userId="43989237-7c22-4017-8756-22442f7f3983" providerId="ADAL" clId="{1D660112-B133-4B74-A60E-C66F50540F8D}" dt="2020-11-11T15:01:17.323" v="6162"/>
          <ac:spMkLst>
            <pc:docMk/>
            <pc:sldMk cId="657731276" sldId="441"/>
            <ac:spMk id="197" creationId="{843E8CC3-007F-4312-96ED-77062851F984}"/>
          </ac:spMkLst>
        </pc:spChg>
        <pc:spChg chg="mod">
          <ac:chgData name="Christina Morrow" userId="43989237-7c22-4017-8756-22442f7f3983" providerId="ADAL" clId="{1D660112-B133-4B74-A60E-C66F50540F8D}" dt="2020-11-11T15:01:17.323" v="6162"/>
          <ac:spMkLst>
            <pc:docMk/>
            <pc:sldMk cId="657731276" sldId="441"/>
            <ac:spMk id="203" creationId="{019E4013-3A0F-4A12-8951-8F04CB3C5B2B}"/>
          </ac:spMkLst>
        </pc:spChg>
        <pc:spChg chg="mod">
          <ac:chgData name="Christina Morrow" userId="43989237-7c22-4017-8756-22442f7f3983" providerId="ADAL" clId="{1D660112-B133-4B74-A60E-C66F50540F8D}" dt="2020-11-11T15:01:17.323" v="6162"/>
          <ac:spMkLst>
            <pc:docMk/>
            <pc:sldMk cId="657731276" sldId="441"/>
            <ac:spMk id="204" creationId="{578F656D-D35B-4B0C-BCDB-E03E916A1339}"/>
          </ac:spMkLst>
        </pc:spChg>
        <pc:spChg chg="mod">
          <ac:chgData name="Christina Morrow" userId="43989237-7c22-4017-8756-22442f7f3983" providerId="ADAL" clId="{1D660112-B133-4B74-A60E-C66F50540F8D}" dt="2020-11-11T15:01:17.323" v="6162"/>
          <ac:spMkLst>
            <pc:docMk/>
            <pc:sldMk cId="657731276" sldId="441"/>
            <ac:spMk id="205" creationId="{E62F88DE-4C97-427B-A6A8-C39BB8805753}"/>
          </ac:spMkLst>
        </pc:spChg>
        <pc:spChg chg="mod">
          <ac:chgData name="Christina Morrow" userId="43989237-7c22-4017-8756-22442f7f3983" providerId="ADAL" clId="{1D660112-B133-4B74-A60E-C66F50540F8D}" dt="2020-11-11T15:01:17.323" v="6162"/>
          <ac:spMkLst>
            <pc:docMk/>
            <pc:sldMk cId="657731276" sldId="441"/>
            <ac:spMk id="206" creationId="{198C5C68-DED5-401A-A828-9D2FCF5660E8}"/>
          </ac:spMkLst>
        </pc:spChg>
        <pc:spChg chg="mod">
          <ac:chgData name="Christina Morrow" userId="43989237-7c22-4017-8756-22442f7f3983" providerId="ADAL" clId="{1D660112-B133-4B74-A60E-C66F50540F8D}" dt="2020-11-11T15:01:17.323" v="6162"/>
          <ac:spMkLst>
            <pc:docMk/>
            <pc:sldMk cId="657731276" sldId="441"/>
            <ac:spMk id="207" creationId="{0F5E0417-75B1-406C-9613-D6F79386ED4F}"/>
          </ac:spMkLst>
        </pc:spChg>
        <pc:spChg chg="mod">
          <ac:chgData name="Christina Morrow" userId="43989237-7c22-4017-8756-22442f7f3983" providerId="ADAL" clId="{1D660112-B133-4B74-A60E-C66F50540F8D}" dt="2020-11-11T15:01:17.323" v="6162"/>
          <ac:spMkLst>
            <pc:docMk/>
            <pc:sldMk cId="657731276" sldId="441"/>
            <ac:spMk id="208" creationId="{FDB95812-5348-4439-8C8E-1623152210C8}"/>
          </ac:spMkLst>
        </pc:spChg>
        <pc:spChg chg="mod">
          <ac:chgData name="Christina Morrow" userId="43989237-7c22-4017-8756-22442f7f3983" providerId="ADAL" clId="{1D660112-B133-4B74-A60E-C66F50540F8D}" dt="2020-11-11T15:01:17.323" v="6162"/>
          <ac:spMkLst>
            <pc:docMk/>
            <pc:sldMk cId="657731276" sldId="441"/>
            <ac:spMk id="209" creationId="{609EB603-56CE-4903-8908-4AFFB1F15D7B}"/>
          </ac:spMkLst>
        </pc:spChg>
        <pc:spChg chg="mod">
          <ac:chgData name="Christina Morrow" userId="43989237-7c22-4017-8756-22442f7f3983" providerId="ADAL" clId="{1D660112-B133-4B74-A60E-C66F50540F8D}" dt="2020-11-11T15:01:17.323" v="6162"/>
          <ac:spMkLst>
            <pc:docMk/>
            <pc:sldMk cId="657731276" sldId="441"/>
            <ac:spMk id="210" creationId="{9133A5DC-108F-4FBB-A75C-7DA45FB038D6}"/>
          </ac:spMkLst>
        </pc:spChg>
        <pc:spChg chg="mod">
          <ac:chgData name="Christina Morrow" userId="43989237-7c22-4017-8756-22442f7f3983" providerId="ADAL" clId="{1D660112-B133-4B74-A60E-C66F50540F8D}" dt="2020-11-11T15:01:17.323" v="6162"/>
          <ac:spMkLst>
            <pc:docMk/>
            <pc:sldMk cId="657731276" sldId="441"/>
            <ac:spMk id="211" creationId="{7CDDA304-E203-4977-A890-CF9A44598649}"/>
          </ac:spMkLst>
        </pc:spChg>
        <pc:spChg chg="mod">
          <ac:chgData name="Christina Morrow" userId="43989237-7c22-4017-8756-22442f7f3983" providerId="ADAL" clId="{1D660112-B133-4B74-A60E-C66F50540F8D}" dt="2020-11-11T15:01:17.323" v="6162"/>
          <ac:spMkLst>
            <pc:docMk/>
            <pc:sldMk cId="657731276" sldId="441"/>
            <ac:spMk id="213" creationId="{556D67CA-310F-49CD-8AE4-25E7B7DDEE42}"/>
          </ac:spMkLst>
        </pc:spChg>
        <pc:spChg chg="mod">
          <ac:chgData name="Christina Morrow" userId="43989237-7c22-4017-8756-22442f7f3983" providerId="ADAL" clId="{1D660112-B133-4B74-A60E-C66F50540F8D}" dt="2020-11-11T14:31:38.635" v="6026"/>
          <ac:spMkLst>
            <pc:docMk/>
            <pc:sldMk cId="657731276" sldId="441"/>
            <ac:spMk id="214" creationId="{1560C400-7A02-4DE2-B9B4-45B37D146D2F}"/>
          </ac:spMkLst>
        </pc:spChg>
        <pc:spChg chg="mod">
          <ac:chgData name="Christina Morrow" userId="43989237-7c22-4017-8756-22442f7f3983" providerId="ADAL" clId="{1D660112-B133-4B74-A60E-C66F50540F8D}" dt="2020-11-11T14:31:38.635" v="6026"/>
          <ac:spMkLst>
            <pc:docMk/>
            <pc:sldMk cId="657731276" sldId="441"/>
            <ac:spMk id="215" creationId="{016E7C32-D802-4B74-9B16-8E1C6AA42C00}"/>
          </ac:spMkLst>
        </pc:spChg>
        <pc:spChg chg="mod">
          <ac:chgData name="Christina Morrow" userId="43989237-7c22-4017-8756-22442f7f3983" providerId="ADAL" clId="{1D660112-B133-4B74-A60E-C66F50540F8D}" dt="2020-11-19T17:31:17.259" v="11480"/>
          <ac:spMkLst>
            <pc:docMk/>
            <pc:sldMk cId="657731276" sldId="441"/>
            <ac:spMk id="217" creationId="{9F0F60D6-34ED-4AEC-A790-1555BDE39224}"/>
          </ac:spMkLst>
        </pc:spChg>
        <pc:spChg chg="mod">
          <ac:chgData name="Christina Morrow" userId="43989237-7c22-4017-8756-22442f7f3983" providerId="ADAL" clId="{1D660112-B133-4B74-A60E-C66F50540F8D}" dt="2020-11-11T14:31:38.635" v="6026"/>
          <ac:spMkLst>
            <pc:docMk/>
            <pc:sldMk cId="657731276" sldId="441"/>
            <ac:spMk id="217" creationId="{AE527B82-43FB-4721-8B39-61F6A43454E5}"/>
          </ac:spMkLst>
        </pc:spChg>
        <pc:spChg chg="mod">
          <ac:chgData name="Christina Morrow" userId="43989237-7c22-4017-8756-22442f7f3983" providerId="ADAL" clId="{1D660112-B133-4B74-A60E-C66F50540F8D}" dt="2020-11-11T14:31:38.635" v="6026"/>
          <ac:spMkLst>
            <pc:docMk/>
            <pc:sldMk cId="657731276" sldId="441"/>
            <ac:spMk id="218" creationId="{6173FC12-92C3-40EA-BF79-3A987DC37E57}"/>
          </ac:spMkLst>
        </pc:spChg>
        <pc:spChg chg="mod">
          <ac:chgData name="Christina Morrow" userId="43989237-7c22-4017-8756-22442f7f3983" providerId="ADAL" clId="{1D660112-B133-4B74-A60E-C66F50540F8D}" dt="2020-11-19T17:31:17.259" v="11480"/>
          <ac:spMkLst>
            <pc:docMk/>
            <pc:sldMk cId="657731276" sldId="441"/>
            <ac:spMk id="218" creationId="{F214D836-8C85-4AAA-92B2-96BC5D33B579}"/>
          </ac:spMkLst>
        </pc:spChg>
        <pc:spChg chg="mod">
          <ac:chgData name="Christina Morrow" userId="43989237-7c22-4017-8756-22442f7f3983" providerId="ADAL" clId="{1D660112-B133-4B74-A60E-C66F50540F8D}" dt="2020-11-19T17:31:17.259" v="11480"/>
          <ac:spMkLst>
            <pc:docMk/>
            <pc:sldMk cId="657731276" sldId="441"/>
            <ac:spMk id="219" creationId="{E5AB9A19-8F5D-4140-A592-07D8AE0AB3B1}"/>
          </ac:spMkLst>
        </pc:spChg>
        <pc:spChg chg="mod">
          <ac:chgData name="Christina Morrow" userId="43989237-7c22-4017-8756-22442f7f3983" providerId="ADAL" clId="{1D660112-B133-4B74-A60E-C66F50540F8D}" dt="2020-11-19T17:31:17.259" v="11480"/>
          <ac:spMkLst>
            <pc:docMk/>
            <pc:sldMk cId="657731276" sldId="441"/>
            <ac:spMk id="220" creationId="{83E15AD7-9822-4F1B-A4C0-CFB059DBC307}"/>
          </ac:spMkLst>
        </pc:spChg>
        <pc:spChg chg="mod">
          <ac:chgData name="Christina Morrow" userId="43989237-7c22-4017-8756-22442f7f3983" providerId="ADAL" clId="{1D660112-B133-4B74-A60E-C66F50540F8D}" dt="2020-11-19T17:31:17.259" v="11480"/>
          <ac:spMkLst>
            <pc:docMk/>
            <pc:sldMk cId="657731276" sldId="441"/>
            <ac:spMk id="221" creationId="{935F8545-BB8E-4EFA-89F3-E63713FA70B6}"/>
          </ac:spMkLst>
        </pc:spChg>
        <pc:spChg chg="mod">
          <ac:chgData name="Christina Morrow" userId="43989237-7c22-4017-8756-22442f7f3983" providerId="ADAL" clId="{1D660112-B133-4B74-A60E-C66F50540F8D}" dt="2020-11-19T17:31:17.259" v="11480"/>
          <ac:spMkLst>
            <pc:docMk/>
            <pc:sldMk cId="657731276" sldId="441"/>
            <ac:spMk id="222" creationId="{6FAF70C8-7E21-4F66-B392-5E6EFAEA69CC}"/>
          </ac:spMkLst>
        </pc:spChg>
        <pc:spChg chg="mod">
          <ac:chgData name="Christina Morrow" userId="43989237-7c22-4017-8756-22442f7f3983" providerId="ADAL" clId="{1D660112-B133-4B74-A60E-C66F50540F8D}" dt="2020-11-19T17:31:17.259" v="11480"/>
          <ac:spMkLst>
            <pc:docMk/>
            <pc:sldMk cId="657731276" sldId="441"/>
            <ac:spMk id="223" creationId="{D003E347-66BF-4F21-B3D4-88DCDBDDDA75}"/>
          </ac:spMkLst>
        </pc:spChg>
        <pc:spChg chg="mod">
          <ac:chgData name="Christina Morrow" userId="43989237-7c22-4017-8756-22442f7f3983" providerId="ADAL" clId="{1D660112-B133-4B74-A60E-C66F50540F8D}" dt="2020-11-19T17:31:17.259" v="11480"/>
          <ac:spMkLst>
            <pc:docMk/>
            <pc:sldMk cId="657731276" sldId="441"/>
            <ac:spMk id="224" creationId="{9C8588B4-99A6-44D2-8465-7DB3F7E130A3}"/>
          </ac:spMkLst>
        </pc:spChg>
        <pc:spChg chg="mod">
          <ac:chgData name="Christina Morrow" userId="43989237-7c22-4017-8756-22442f7f3983" providerId="ADAL" clId="{1D660112-B133-4B74-A60E-C66F50540F8D}" dt="2020-11-11T14:31:38.635" v="6026"/>
          <ac:spMkLst>
            <pc:docMk/>
            <pc:sldMk cId="657731276" sldId="441"/>
            <ac:spMk id="224" creationId="{F6792A5E-3B87-4CA1-9E1C-0560065C3C80}"/>
          </ac:spMkLst>
        </pc:spChg>
        <pc:spChg chg="mod">
          <ac:chgData name="Christina Morrow" userId="43989237-7c22-4017-8756-22442f7f3983" providerId="ADAL" clId="{1D660112-B133-4B74-A60E-C66F50540F8D}" dt="2020-11-11T14:31:38.635" v="6026"/>
          <ac:spMkLst>
            <pc:docMk/>
            <pc:sldMk cId="657731276" sldId="441"/>
            <ac:spMk id="225" creationId="{390E350D-4371-44B3-AD6C-DBF23CDCA389}"/>
          </ac:spMkLst>
        </pc:spChg>
        <pc:spChg chg="mod">
          <ac:chgData name="Christina Morrow" userId="43989237-7c22-4017-8756-22442f7f3983" providerId="ADAL" clId="{1D660112-B133-4B74-A60E-C66F50540F8D}" dt="2020-11-19T17:31:17.259" v="11480"/>
          <ac:spMkLst>
            <pc:docMk/>
            <pc:sldMk cId="657731276" sldId="441"/>
            <ac:spMk id="225" creationId="{C83899B3-FA75-4814-93B4-A099B5DD42E7}"/>
          </ac:spMkLst>
        </pc:spChg>
        <pc:spChg chg="mod">
          <ac:chgData name="Christina Morrow" userId="43989237-7c22-4017-8756-22442f7f3983" providerId="ADAL" clId="{1D660112-B133-4B74-A60E-C66F50540F8D}" dt="2020-11-11T14:31:38.635" v="6026"/>
          <ac:spMkLst>
            <pc:docMk/>
            <pc:sldMk cId="657731276" sldId="441"/>
            <ac:spMk id="226" creationId="{422A5C08-584B-44FA-85C9-3D0AE2E0B77C}"/>
          </ac:spMkLst>
        </pc:spChg>
        <pc:spChg chg="mod">
          <ac:chgData name="Christina Morrow" userId="43989237-7c22-4017-8756-22442f7f3983" providerId="ADAL" clId="{1D660112-B133-4B74-A60E-C66F50540F8D}" dt="2020-11-19T17:31:17.259" v="11480"/>
          <ac:spMkLst>
            <pc:docMk/>
            <pc:sldMk cId="657731276" sldId="441"/>
            <ac:spMk id="227" creationId="{273291A6-0C39-4C5F-A678-D4376CD9B11C}"/>
          </ac:spMkLst>
        </pc:spChg>
        <pc:spChg chg="mod">
          <ac:chgData name="Christina Morrow" userId="43989237-7c22-4017-8756-22442f7f3983" providerId="ADAL" clId="{1D660112-B133-4B74-A60E-C66F50540F8D}" dt="2020-11-11T14:31:38.635" v="6026"/>
          <ac:spMkLst>
            <pc:docMk/>
            <pc:sldMk cId="657731276" sldId="441"/>
            <ac:spMk id="227" creationId="{467381BE-846E-4D0A-BD12-027B81F3FCCD}"/>
          </ac:spMkLst>
        </pc:spChg>
        <pc:spChg chg="mod">
          <ac:chgData name="Christina Morrow" userId="43989237-7c22-4017-8756-22442f7f3983" providerId="ADAL" clId="{1D660112-B133-4B74-A60E-C66F50540F8D}" dt="2020-11-19T17:31:17.259" v="11480"/>
          <ac:spMkLst>
            <pc:docMk/>
            <pc:sldMk cId="657731276" sldId="441"/>
            <ac:spMk id="228" creationId="{5AB30CD6-527B-4A04-AED1-71BF5BFC6B88}"/>
          </ac:spMkLst>
        </pc:spChg>
        <pc:spChg chg="mod">
          <ac:chgData name="Christina Morrow" userId="43989237-7c22-4017-8756-22442f7f3983" providerId="ADAL" clId="{1D660112-B133-4B74-A60E-C66F50540F8D}" dt="2020-11-11T14:31:38.635" v="6026"/>
          <ac:spMkLst>
            <pc:docMk/>
            <pc:sldMk cId="657731276" sldId="441"/>
            <ac:spMk id="228" creationId="{D0B9B118-F4D8-4C39-B555-324BE0D8AEC6}"/>
          </ac:spMkLst>
        </pc:spChg>
        <pc:spChg chg="mod">
          <ac:chgData name="Christina Morrow" userId="43989237-7c22-4017-8756-22442f7f3983" providerId="ADAL" clId="{1D660112-B133-4B74-A60E-C66F50540F8D}" dt="2020-11-11T14:31:38.635" v="6026"/>
          <ac:spMkLst>
            <pc:docMk/>
            <pc:sldMk cId="657731276" sldId="441"/>
            <ac:spMk id="230" creationId="{3E611490-0D10-4745-987F-6F0DE9DC1555}"/>
          </ac:spMkLst>
        </pc:spChg>
        <pc:spChg chg="mod">
          <ac:chgData name="Christina Morrow" userId="43989237-7c22-4017-8756-22442f7f3983" providerId="ADAL" clId="{1D660112-B133-4B74-A60E-C66F50540F8D}" dt="2020-11-11T14:31:38.635" v="6026"/>
          <ac:spMkLst>
            <pc:docMk/>
            <pc:sldMk cId="657731276" sldId="441"/>
            <ac:spMk id="231" creationId="{A2BF95EB-C464-494D-B771-F9C4E0788F7B}"/>
          </ac:spMkLst>
        </pc:spChg>
        <pc:spChg chg="mod">
          <ac:chgData name="Christina Morrow" userId="43989237-7c22-4017-8756-22442f7f3983" providerId="ADAL" clId="{1D660112-B133-4B74-A60E-C66F50540F8D}" dt="2020-11-11T14:31:38.635" v="6026"/>
          <ac:spMkLst>
            <pc:docMk/>
            <pc:sldMk cId="657731276" sldId="441"/>
            <ac:spMk id="232" creationId="{85ABA3C1-364F-4ECC-8EDE-CD98EE2D5669}"/>
          </ac:spMkLst>
        </pc:spChg>
        <pc:spChg chg="mod">
          <ac:chgData name="Christina Morrow" userId="43989237-7c22-4017-8756-22442f7f3983" providerId="ADAL" clId="{1D660112-B133-4B74-A60E-C66F50540F8D}" dt="2020-11-11T14:31:38.635" v="6026"/>
          <ac:spMkLst>
            <pc:docMk/>
            <pc:sldMk cId="657731276" sldId="441"/>
            <ac:spMk id="233" creationId="{4C757C7D-BEEA-4BCE-965C-EF08B333F3F5}"/>
          </ac:spMkLst>
        </pc:spChg>
        <pc:spChg chg="mod">
          <ac:chgData name="Christina Morrow" userId="43989237-7c22-4017-8756-22442f7f3983" providerId="ADAL" clId="{1D660112-B133-4B74-A60E-C66F50540F8D}" dt="2020-11-11T14:31:38.635" v="6026"/>
          <ac:spMkLst>
            <pc:docMk/>
            <pc:sldMk cId="657731276" sldId="441"/>
            <ac:spMk id="234" creationId="{616EC783-B4E1-497D-9DD6-5B4A4B1AD45F}"/>
          </ac:spMkLst>
        </pc:spChg>
        <pc:spChg chg="mod">
          <ac:chgData name="Christina Morrow" userId="43989237-7c22-4017-8756-22442f7f3983" providerId="ADAL" clId="{1D660112-B133-4B74-A60E-C66F50540F8D}" dt="2020-11-19T17:31:17.259" v="11480"/>
          <ac:spMkLst>
            <pc:docMk/>
            <pc:sldMk cId="657731276" sldId="441"/>
            <ac:spMk id="234" creationId="{B95342A2-F1D7-4B20-82DB-934FCA297F05}"/>
          </ac:spMkLst>
        </pc:spChg>
        <pc:spChg chg="mod">
          <ac:chgData name="Christina Morrow" userId="43989237-7c22-4017-8756-22442f7f3983" providerId="ADAL" clId="{1D660112-B133-4B74-A60E-C66F50540F8D}" dt="2020-11-11T15:01:17.323" v="6162"/>
          <ac:spMkLst>
            <pc:docMk/>
            <pc:sldMk cId="657731276" sldId="441"/>
            <ac:spMk id="235" creationId="{A731E742-62DC-4187-8A40-333B90701C72}"/>
          </ac:spMkLst>
        </pc:spChg>
        <pc:spChg chg="mod">
          <ac:chgData name="Christina Morrow" userId="43989237-7c22-4017-8756-22442f7f3983" providerId="ADAL" clId="{1D660112-B133-4B74-A60E-C66F50540F8D}" dt="2020-11-11T15:01:17.323" v="6162"/>
          <ac:spMkLst>
            <pc:docMk/>
            <pc:sldMk cId="657731276" sldId="441"/>
            <ac:spMk id="241" creationId="{C650F7C0-2AD6-4AF5-882F-55CACD2DA954}"/>
          </ac:spMkLst>
        </pc:spChg>
        <pc:spChg chg="mod">
          <ac:chgData name="Christina Morrow" userId="43989237-7c22-4017-8756-22442f7f3983" providerId="ADAL" clId="{1D660112-B133-4B74-A60E-C66F50540F8D}" dt="2020-11-11T15:01:17.323" v="6162"/>
          <ac:spMkLst>
            <pc:docMk/>
            <pc:sldMk cId="657731276" sldId="441"/>
            <ac:spMk id="242" creationId="{5CC3E084-6ED7-4112-9154-31AADD266F8B}"/>
          </ac:spMkLst>
        </pc:spChg>
        <pc:spChg chg="mod">
          <ac:chgData name="Christina Morrow" userId="43989237-7c22-4017-8756-22442f7f3983" providerId="ADAL" clId="{1D660112-B133-4B74-A60E-C66F50540F8D}" dt="2020-11-11T15:01:17.323" v="6162"/>
          <ac:spMkLst>
            <pc:docMk/>
            <pc:sldMk cId="657731276" sldId="441"/>
            <ac:spMk id="243" creationId="{5EC47B00-172B-42A3-8178-54C5D39A2C53}"/>
          </ac:spMkLst>
        </pc:spChg>
        <pc:spChg chg="mod">
          <ac:chgData name="Christina Morrow" userId="43989237-7c22-4017-8756-22442f7f3983" providerId="ADAL" clId="{1D660112-B133-4B74-A60E-C66F50540F8D}" dt="2020-11-11T15:01:17.323" v="6162"/>
          <ac:spMkLst>
            <pc:docMk/>
            <pc:sldMk cId="657731276" sldId="441"/>
            <ac:spMk id="244" creationId="{1E788619-4107-4E1D-90FA-0A08CDE68753}"/>
          </ac:spMkLst>
        </pc:spChg>
        <pc:spChg chg="mod">
          <ac:chgData name="Christina Morrow" userId="43989237-7c22-4017-8756-22442f7f3983" providerId="ADAL" clId="{1D660112-B133-4B74-A60E-C66F50540F8D}" dt="2020-11-11T15:01:17.323" v="6162"/>
          <ac:spMkLst>
            <pc:docMk/>
            <pc:sldMk cId="657731276" sldId="441"/>
            <ac:spMk id="245" creationId="{0F3DA9A6-F91E-49D9-905B-7F6B7C1F4E81}"/>
          </ac:spMkLst>
        </pc:spChg>
        <pc:spChg chg="mod">
          <ac:chgData name="Christina Morrow" userId="43989237-7c22-4017-8756-22442f7f3983" providerId="ADAL" clId="{1D660112-B133-4B74-A60E-C66F50540F8D}" dt="2020-11-11T15:01:17.323" v="6162"/>
          <ac:spMkLst>
            <pc:docMk/>
            <pc:sldMk cId="657731276" sldId="441"/>
            <ac:spMk id="247" creationId="{E31603AB-B4A1-489D-A602-A3AB703C83B3}"/>
          </ac:spMkLst>
        </pc:spChg>
        <pc:spChg chg="mod">
          <ac:chgData name="Christina Morrow" userId="43989237-7c22-4017-8756-22442f7f3983" providerId="ADAL" clId="{1D660112-B133-4B74-A60E-C66F50540F8D}" dt="2020-11-11T15:01:17.323" v="6162"/>
          <ac:spMkLst>
            <pc:docMk/>
            <pc:sldMk cId="657731276" sldId="441"/>
            <ac:spMk id="248" creationId="{CAF5FC6D-A73B-4B7E-8E99-059379612EF9}"/>
          </ac:spMkLst>
        </pc:spChg>
        <pc:spChg chg="mod">
          <ac:chgData name="Christina Morrow" userId="43989237-7c22-4017-8756-22442f7f3983" providerId="ADAL" clId="{1D660112-B133-4B74-A60E-C66F50540F8D}" dt="2020-11-11T15:01:17.323" v="6162"/>
          <ac:spMkLst>
            <pc:docMk/>
            <pc:sldMk cId="657731276" sldId="441"/>
            <ac:spMk id="249" creationId="{BFFBA5BF-EC37-4607-8677-838D015487AE}"/>
          </ac:spMkLst>
        </pc:spChg>
        <pc:spChg chg="mod">
          <ac:chgData name="Christina Morrow" userId="43989237-7c22-4017-8756-22442f7f3983" providerId="ADAL" clId="{1D660112-B133-4B74-A60E-C66F50540F8D}" dt="2020-11-11T15:01:17.323" v="6162"/>
          <ac:spMkLst>
            <pc:docMk/>
            <pc:sldMk cId="657731276" sldId="441"/>
            <ac:spMk id="250" creationId="{9023C288-6BBE-4EAA-A1CB-0A2DFDB53399}"/>
          </ac:spMkLst>
        </pc:spChg>
        <pc:spChg chg="mod">
          <ac:chgData name="Christina Morrow" userId="43989237-7c22-4017-8756-22442f7f3983" providerId="ADAL" clId="{1D660112-B133-4B74-A60E-C66F50540F8D}" dt="2020-11-11T15:01:17.323" v="6162"/>
          <ac:spMkLst>
            <pc:docMk/>
            <pc:sldMk cId="657731276" sldId="441"/>
            <ac:spMk id="251" creationId="{7B55A98E-1BD7-4173-9C69-E45A3ECFD929}"/>
          </ac:spMkLst>
        </pc:spChg>
        <pc:spChg chg="mod">
          <ac:chgData name="Christina Morrow" userId="43989237-7c22-4017-8756-22442f7f3983" providerId="ADAL" clId="{1D660112-B133-4B74-A60E-C66F50540F8D}" dt="2020-11-11T15:01:17.323" v="6162"/>
          <ac:spMkLst>
            <pc:docMk/>
            <pc:sldMk cId="657731276" sldId="441"/>
            <ac:spMk id="253" creationId="{D1AE73AE-CF55-4BBE-BFD0-EABD45ACF848}"/>
          </ac:spMkLst>
        </pc:spChg>
        <pc:spChg chg="mod">
          <ac:chgData name="Christina Morrow" userId="43989237-7c22-4017-8756-22442f7f3983" providerId="ADAL" clId="{1D660112-B133-4B74-A60E-C66F50540F8D}" dt="2020-11-11T15:01:17.323" v="6162"/>
          <ac:spMkLst>
            <pc:docMk/>
            <pc:sldMk cId="657731276" sldId="441"/>
            <ac:spMk id="254" creationId="{16D0C3D4-B466-424F-861C-AAC2347D5E99}"/>
          </ac:spMkLst>
        </pc:spChg>
        <pc:spChg chg="mod">
          <ac:chgData name="Christina Morrow" userId="43989237-7c22-4017-8756-22442f7f3983" providerId="ADAL" clId="{1D660112-B133-4B74-A60E-C66F50540F8D}" dt="2020-11-11T15:01:17.323" v="6162"/>
          <ac:spMkLst>
            <pc:docMk/>
            <pc:sldMk cId="657731276" sldId="441"/>
            <ac:spMk id="255" creationId="{E01A4D3F-C0B1-4463-899C-88C3AB2AD8DC}"/>
          </ac:spMkLst>
        </pc:spChg>
        <pc:spChg chg="mod">
          <ac:chgData name="Christina Morrow" userId="43989237-7c22-4017-8756-22442f7f3983" providerId="ADAL" clId="{1D660112-B133-4B74-A60E-C66F50540F8D}" dt="2020-11-19T17:31:17.259" v="11480"/>
          <ac:spMkLst>
            <pc:docMk/>
            <pc:sldMk cId="657731276" sldId="441"/>
            <ac:spMk id="256" creationId="{245727D1-DAAA-45D1-B75A-21FCC3BB393A}"/>
          </ac:spMkLst>
        </pc:spChg>
        <pc:spChg chg="mod">
          <ac:chgData name="Christina Morrow" userId="43989237-7c22-4017-8756-22442f7f3983" providerId="ADAL" clId="{1D660112-B133-4B74-A60E-C66F50540F8D}" dt="2020-11-11T14:31:38.635" v="6026"/>
          <ac:spMkLst>
            <pc:docMk/>
            <pc:sldMk cId="657731276" sldId="441"/>
            <ac:spMk id="257" creationId="{B3812682-3FA9-46A6-B435-313D4BE26304}"/>
          </ac:spMkLst>
        </pc:spChg>
        <pc:spChg chg="mod">
          <ac:chgData name="Christina Morrow" userId="43989237-7c22-4017-8756-22442f7f3983" providerId="ADAL" clId="{1D660112-B133-4B74-A60E-C66F50540F8D}" dt="2020-11-19T17:31:17.259" v="11480"/>
          <ac:spMkLst>
            <pc:docMk/>
            <pc:sldMk cId="657731276" sldId="441"/>
            <ac:spMk id="257" creationId="{BDAF3497-7979-4A78-A0C5-2E3539B20406}"/>
          </ac:spMkLst>
        </pc:spChg>
        <pc:spChg chg="mod">
          <ac:chgData name="Christina Morrow" userId="43989237-7c22-4017-8756-22442f7f3983" providerId="ADAL" clId="{1D660112-B133-4B74-A60E-C66F50540F8D}" dt="2020-11-19T17:31:17.259" v="11480"/>
          <ac:spMkLst>
            <pc:docMk/>
            <pc:sldMk cId="657731276" sldId="441"/>
            <ac:spMk id="258" creationId="{8345E17D-D232-4C25-8B0A-8A51DB551187}"/>
          </ac:spMkLst>
        </pc:spChg>
        <pc:spChg chg="mod">
          <ac:chgData name="Christina Morrow" userId="43989237-7c22-4017-8756-22442f7f3983" providerId="ADAL" clId="{1D660112-B133-4B74-A60E-C66F50540F8D}" dt="2020-11-11T14:31:38.635" v="6026"/>
          <ac:spMkLst>
            <pc:docMk/>
            <pc:sldMk cId="657731276" sldId="441"/>
            <ac:spMk id="258" creationId="{E8DF6971-B772-4E75-9F26-76F4E8A915B6}"/>
          </ac:spMkLst>
        </pc:spChg>
        <pc:spChg chg="mod">
          <ac:chgData name="Christina Morrow" userId="43989237-7c22-4017-8756-22442f7f3983" providerId="ADAL" clId="{1D660112-B133-4B74-A60E-C66F50540F8D}" dt="2020-11-19T17:31:17.259" v="11480"/>
          <ac:spMkLst>
            <pc:docMk/>
            <pc:sldMk cId="657731276" sldId="441"/>
            <ac:spMk id="259" creationId="{D2506BCA-B58E-4428-9888-3FF0F16DDE20}"/>
          </ac:spMkLst>
        </pc:spChg>
        <pc:spChg chg="mod">
          <ac:chgData name="Christina Morrow" userId="43989237-7c22-4017-8756-22442f7f3983" providerId="ADAL" clId="{1D660112-B133-4B74-A60E-C66F50540F8D}" dt="2020-11-11T14:31:38.635" v="6026"/>
          <ac:spMkLst>
            <pc:docMk/>
            <pc:sldMk cId="657731276" sldId="441"/>
            <ac:spMk id="259" creationId="{FC64DA52-78B5-4F3E-9C38-532BBDDF4228}"/>
          </ac:spMkLst>
        </pc:spChg>
        <pc:spChg chg="mod">
          <ac:chgData name="Christina Morrow" userId="43989237-7c22-4017-8756-22442f7f3983" providerId="ADAL" clId="{1D660112-B133-4B74-A60E-C66F50540F8D}" dt="2020-11-11T14:31:38.635" v="6026"/>
          <ac:spMkLst>
            <pc:docMk/>
            <pc:sldMk cId="657731276" sldId="441"/>
            <ac:spMk id="260" creationId="{1E754847-3918-4488-8912-D652F3E3CB4D}"/>
          </ac:spMkLst>
        </pc:spChg>
        <pc:spChg chg="mod">
          <ac:chgData name="Christina Morrow" userId="43989237-7c22-4017-8756-22442f7f3983" providerId="ADAL" clId="{1D660112-B133-4B74-A60E-C66F50540F8D}" dt="2020-11-19T17:31:17.259" v="11480"/>
          <ac:spMkLst>
            <pc:docMk/>
            <pc:sldMk cId="657731276" sldId="441"/>
            <ac:spMk id="261" creationId="{28F3C4C7-CF15-4F85-954D-EA0A5C2854D5}"/>
          </ac:spMkLst>
        </pc:spChg>
        <pc:spChg chg="mod">
          <ac:chgData name="Christina Morrow" userId="43989237-7c22-4017-8756-22442f7f3983" providerId="ADAL" clId="{1D660112-B133-4B74-A60E-C66F50540F8D}" dt="2020-11-11T14:31:38.635" v="6026"/>
          <ac:spMkLst>
            <pc:docMk/>
            <pc:sldMk cId="657731276" sldId="441"/>
            <ac:spMk id="261" creationId="{2E76EF5C-D0F4-4BCF-B708-6CDC74B292A4}"/>
          </ac:spMkLst>
        </pc:spChg>
        <pc:spChg chg="mod">
          <ac:chgData name="Christina Morrow" userId="43989237-7c22-4017-8756-22442f7f3983" providerId="ADAL" clId="{1D660112-B133-4B74-A60E-C66F50540F8D}" dt="2020-11-19T17:31:17.259" v="11480"/>
          <ac:spMkLst>
            <pc:docMk/>
            <pc:sldMk cId="657731276" sldId="441"/>
            <ac:spMk id="262" creationId="{772AF094-89E5-4651-A6BD-E9BCE36E6A16}"/>
          </ac:spMkLst>
        </pc:spChg>
        <pc:spChg chg="mod">
          <ac:chgData name="Christina Morrow" userId="43989237-7c22-4017-8756-22442f7f3983" providerId="ADAL" clId="{1D660112-B133-4B74-A60E-C66F50540F8D}" dt="2020-11-19T17:31:17.259" v="11480"/>
          <ac:spMkLst>
            <pc:docMk/>
            <pc:sldMk cId="657731276" sldId="441"/>
            <ac:spMk id="263" creationId="{CE433C05-9098-47F0-938D-2548F25C1EC0}"/>
          </ac:spMkLst>
        </pc:spChg>
        <pc:spChg chg="mod">
          <ac:chgData name="Christina Morrow" userId="43989237-7c22-4017-8756-22442f7f3983" providerId="ADAL" clId="{1D660112-B133-4B74-A60E-C66F50540F8D}" dt="2020-11-11T14:31:38.635" v="6026"/>
          <ac:spMkLst>
            <pc:docMk/>
            <pc:sldMk cId="657731276" sldId="441"/>
            <ac:spMk id="263" creationId="{FDA2D2C8-3A8F-48BE-947C-EE146A5CCBFD}"/>
          </ac:spMkLst>
        </pc:spChg>
        <pc:spChg chg="mod">
          <ac:chgData name="Christina Morrow" userId="43989237-7c22-4017-8756-22442f7f3983" providerId="ADAL" clId="{1D660112-B133-4B74-A60E-C66F50540F8D}" dt="2020-11-11T14:31:38.635" v="6026"/>
          <ac:spMkLst>
            <pc:docMk/>
            <pc:sldMk cId="657731276" sldId="441"/>
            <ac:spMk id="264" creationId="{75ED120F-A4FE-4753-A48F-42FA10386874}"/>
          </ac:spMkLst>
        </pc:spChg>
        <pc:spChg chg="mod">
          <ac:chgData name="Christina Morrow" userId="43989237-7c22-4017-8756-22442f7f3983" providerId="ADAL" clId="{1D660112-B133-4B74-A60E-C66F50540F8D}" dt="2020-11-19T17:31:17.259" v="11480"/>
          <ac:spMkLst>
            <pc:docMk/>
            <pc:sldMk cId="657731276" sldId="441"/>
            <ac:spMk id="264" creationId="{8F56CD90-CE91-4937-BBAF-44AED3ED0442}"/>
          </ac:spMkLst>
        </pc:spChg>
        <pc:spChg chg="mod">
          <ac:chgData name="Christina Morrow" userId="43989237-7c22-4017-8756-22442f7f3983" providerId="ADAL" clId="{1D660112-B133-4B74-A60E-C66F50540F8D}" dt="2020-11-11T15:01:17.323" v="6162"/>
          <ac:spMkLst>
            <pc:docMk/>
            <pc:sldMk cId="657731276" sldId="441"/>
            <ac:spMk id="265" creationId="{D902F153-A5AD-42A5-913C-08C235D412A4}"/>
          </ac:spMkLst>
        </pc:spChg>
        <pc:spChg chg="mod">
          <ac:chgData name="Christina Morrow" userId="43989237-7c22-4017-8756-22442f7f3983" providerId="ADAL" clId="{1D660112-B133-4B74-A60E-C66F50540F8D}" dt="2020-11-11T15:01:17.323" v="6162"/>
          <ac:spMkLst>
            <pc:docMk/>
            <pc:sldMk cId="657731276" sldId="441"/>
            <ac:spMk id="266" creationId="{EED6FCA3-CB8C-4A29-AADA-E7F99D18888A}"/>
          </ac:spMkLst>
        </pc:spChg>
        <pc:spChg chg="mod">
          <ac:chgData name="Christina Morrow" userId="43989237-7c22-4017-8756-22442f7f3983" providerId="ADAL" clId="{1D660112-B133-4B74-A60E-C66F50540F8D}" dt="2020-11-11T15:01:17.323" v="6162"/>
          <ac:spMkLst>
            <pc:docMk/>
            <pc:sldMk cId="657731276" sldId="441"/>
            <ac:spMk id="268" creationId="{E2A213AB-9D8F-45E5-A8B7-0CD28D6D9FB5}"/>
          </ac:spMkLst>
        </pc:spChg>
        <pc:spChg chg="mod">
          <ac:chgData name="Christina Morrow" userId="43989237-7c22-4017-8756-22442f7f3983" providerId="ADAL" clId="{1D660112-B133-4B74-A60E-C66F50540F8D}" dt="2020-11-11T15:01:17.323" v="6162"/>
          <ac:spMkLst>
            <pc:docMk/>
            <pc:sldMk cId="657731276" sldId="441"/>
            <ac:spMk id="269" creationId="{C2B53FB7-F558-4B37-9A25-D50D191DF45C}"/>
          </ac:spMkLst>
        </pc:spChg>
        <pc:spChg chg="mod">
          <ac:chgData name="Christina Morrow" userId="43989237-7c22-4017-8756-22442f7f3983" providerId="ADAL" clId="{1D660112-B133-4B74-A60E-C66F50540F8D}" dt="2020-11-19T17:31:17.259" v="11480"/>
          <ac:spMkLst>
            <pc:docMk/>
            <pc:sldMk cId="657731276" sldId="441"/>
            <ac:spMk id="270" creationId="{2EA879FE-C0DB-4FC4-B480-589206100465}"/>
          </ac:spMkLst>
        </pc:spChg>
        <pc:spChg chg="mod">
          <ac:chgData name="Christina Morrow" userId="43989237-7c22-4017-8756-22442f7f3983" providerId="ADAL" clId="{1D660112-B133-4B74-A60E-C66F50540F8D}" dt="2020-11-19T17:31:17.259" v="11480"/>
          <ac:spMkLst>
            <pc:docMk/>
            <pc:sldMk cId="657731276" sldId="441"/>
            <ac:spMk id="272" creationId="{4EF1A949-9CA1-4175-B583-32C4307E0B78}"/>
          </ac:spMkLst>
        </pc:spChg>
        <pc:spChg chg="mod">
          <ac:chgData name="Christina Morrow" userId="43989237-7c22-4017-8756-22442f7f3983" providerId="ADAL" clId="{1D660112-B133-4B74-A60E-C66F50540F8D}" dt="2020-11-19T17:31:17.259" v="11480"/>
          <ac:spMkLst>
            <pc:docMk/>
            <pc:sldMk cId="657731276" sldId="441"/>
            <ac:spMk id="273" creationId="{AA39339D-8B17-445A-8213-B7144FA30015}"/>
          </ac:spMkLst>
        </pc:spChg>
        <pc:spChg chg="mod">
          <ac:chgData name="Christina Morrow" userId="43989237-7c22-4017-8756-22442f7f3983" providerId="ADAL" clId="{1D660112-B133-4B74-A60E-C66F50540F8D}" dt="2020-11-19T17:31:17.259" v="11480"/>
          <ac:spMkLst>
            <pc:docMk/>
            <pc:sldMk cId="657731276" sldId="441"/>
            <ac:spMk id="274" creationId="{BF413913-112E-46BD-896F-07AC4AACBFAB}"/>
          </ac:spMkLst>
        </pc:spChg>
        <pc:spChg chg="mod">
          <ac:chgData name="Christina Morrow" userId="43989237-7c22-4017-8756-22442f7f3983" providerId="ADAL" clId="{1D660112-B133-4B74-A60E-C66F50540F8D}" dt="2020-11-19T17:31:17.259" v="11480"/>
          <ac:spMkLst>
            <pc:docMk/>
            <pc:sldMk cId="657731276" sldId="441"/>
            <ac:spMk id="275" creationId="{2E172664-F04D-4DFD-BDE1-B3D9EC3FAC67}"/>
          </ac:spMkLst>
        </pc:spChg>
        <pc:spChg chg="mod">
          <ac:chgData name="Christina Morrow" userId="43989237-7c22-4017-8756-22442f7f3983" providerId="ADAL" clId="{1D660112-B133-4B74-A60E-C66F50540F8D}" dt="2020-11-19T17:31:17.259" v="11480"/>
          <ac:spMkLst>
            <pc:docMk/>
            <pc:sldMk cId="657731276" sldId="441"/>
            <ac:spMk id="276" creationId="{6F0D6FE6-1414-42F7-94AA-D14EDC4D3867}"/>
          </ac:spMkLst>
        </pc:spChg>
        <pc:spChg chg="mod">
          <ac:chgData name="Christina Morrow" userId="43989237-7c22-4017-8756-22442f7f3983" providerId="ADAL" clId="{1D660112-B133-4B74-A60E-C66F50540F8D}" dt="2020-11-19T17:31:17.259" v="11480"/>
          <ac:spMkLst>
            <pc:docMk/>
            <pc:sldMk cId="657731276" sldId="441"/>
            <ac:spMk id="278" creationId="{6E904EA4-269A-4B55-861E-C1D201EF0158}"/>
          </ac:spMkLst>
        </pc:spChg>
        <pc:spChg chg="mod">
          <ac:chgData name="Christina Morrow" userId="43989237-7c22-4017-8756-22442f7f3983" providerId="ADAL" clId="{1D660112-B133-4B74-A60E-C66F50540F8D}" dt="2020-11-19T17:31:17.259" v="11480"/>
          <ac:spMkLst>
            <pc:docMk/>
            <pc:sldMk cId="657731276" sldId="441"/>
            <ac:spMk id="279" creationId="{6C02FA87-B781-4942-8359-8428ACD2FEC6}"/>
          </ac:spMkLst>
        </pc:spChg>
        <pc:grpChg chg="add del mod">
          <ac:chgData name="Christina Morrow" userId="43989237-7c22-4017-8756-22442f7f3983" providerId="ADAL" clId="{1D660112-B133-4B74-A60E-C66F50540F8D}" dt="2020-11-11T15:01:17.063" v="6161" actId="478"/>
          <ac:grpSpMkLst>
            <pc:docMk/>
            <pc:sldMk cId="657731276" sldId="441"/>
            <ac:grpSpMk id="165" creationId="{2256A4EF-99D1-4E9A-80D2-04E246A02DE6}"/>
          </ac:grpSpMkLst>
        </pc:grpChg>
        <pc:grpChg chg="mod">
          <ac:chgData name="Christina Morrow" userId="43989237-7c22-4017-8756-22442f7f3983" providerId="ADAL" clId="{1D660112-B133-4B74-A60E-C66F50540F8D}" dt="2020-11-11T14:31:38.635" v="6026"/>
          <ac:grpSpMkLst>
            <pc:docMk/>
            <pc:sldMk cId="657731276" sldId="441"/>
            <ac:grpSpMk id="167" creationId="{2C8318EB-BE31-44B2-916E-E3A6350D797C}"/>
          </ac:grpSpMkLst>
        </pc:grpChg>
        <pc:grpChg chg="add mod">
          <ac:chgData name="Christina Morrow" userId="43989237-7c22-4017-8756-22442f7f3983" providerId="ADAL" clId="{1D660112-B133-4B74-A60E-C66F50540F8D}" dt="2020-11-19T17:31:17.259" v="11480"/>
          <ac:grpSpMkLst>
            <pc:docMk/>
            <pc:sldMk cId="657731276" sldId="441"/>
            <ac:grpSpMk id="170" creationId="{8A7622E7-310F-4D90-BC4E-7B5A22BF4D15}"/>
          </ac:grpSpMkLst>
        </pc:grpChg>
        <pc:grpChg chg="mod">
          <ac:chgData name="Christina Morrow" userId="43989237-7c22-4017-8756-22442f7f3983" providerId="ADAL" clId="{1D660112-B133-4B74-A60E-C66F50540F8D}" dt="2020-11-19T17:31:17.259" v="11480"/>
          <ac:grpSpMkLst>
            <pc:docMk/>
            <pc:sldMk cId="657731276" sldId="441"/>
            <ac:grpSpMk id="172" creationId="{52CF6638-2778-4CBB-BDE1-4D681AF735D8}"/>
          </ac:grpSpMkLst>
        </pc:grpChg>
        <pc:grpChg chg="mod">
          <ac:chgData name="Christina Morrow" userId="43989237-7c22-4017-8756-22442f7f3983" providerId="ADAL" clId="{1D660112-B133-4B74-A60E-C66F50540F8D}" dt="2020-11-19T17:31:17.259" v="11480"/>
          <ac:grpSpMkLst>
            <pc:docMk/>
            <pc:sldMk cId="657731276" sldId="441"/>
            <ac:grpSpMk id="174" creationId="{04EC1A12-2587-4BA7-BAB9-3F0BF8384CD4}"/>
          </ac:grpSpMkLst>
        </pc:grpChg>
        <pc:grpChg chg="del">
          <ac:chgData name="Christina Morrow" userId="43989237-7c22-4017-8756-22442f7f3983" providerId="ADAL" clId="{1D660112-B133-4B74-A60E-C66F50540F8D}" dt="2020-11-11T14:31:38.370" v="6025" actId="478"/>
          <ac:grpSpMkLst>
            <pc:docMk/>
            <pc:sldMk cId="657731276" sldId="441"/>
            <ac:grpSpMk id="194" creationId="{91FB6677-F778-45BD-BDEA-D1F0143EFCC6}"/>
          </ac:grpSpMkLst>
        </pc:grpChg>
        <pc:grpChg chg="add del mod">
          <ac:chgData name="Christina Morrow" userId="43989237-7c22-4017-8756-22442f7f3983" providerId="ADAL" clId="{1D660112-B133-4B74-A60E-C66F50540F8D}" dt="2020-11-19T17:31:16.995" v="11479" actId="478"/>
          <ac:grpSpMkLst>
            <pc:docMk/>
            <pc:sldMk cId="657731276" sldId="441"/>
            <ac:grpSpMk id="194" creationId="{E5FF95CF-7749-4732-BDEB-16C33B055F47}"/>
          </ac:grpSpMkLst>
        </pc:grpChg>
        <pc:grpChg chg="mod">
          <ac:chgData name="Christina Morrow" userId="43989237-7c22-4017-8756-22442f7f3983" providerId="ADAL" clId="{1D660112-B133-4B74-A60E-C66F50540F8D}" dt="2020-11-11T15:01:17.323" v="6162"/>
          <ac:grpSpMkLst>
            <pc:docMk/>
            <pc:sldMk cId="657731276" sldId="441"/>
            <ac:grpSpMk id="196" creationId="{8EEA40E1-5776-480B-A94F-24E054A1B593}"/>
          </ac:grpSpMkLst>
        </pc:grpChg>
        <pc:grpChg chg="mod">
          <ac:chgData name="Christina Morrow" userId="43989237-7c22-4017-8756-22442f7f3983" providerId="ADAL" clId="{1D660112-B133-4B74-A60E-C66F50540F8D}" dt="2020-11-11T15:01:17.323" v="6162"/>
          <ac:grpSpMkLst>
            <pc:docMk/>
            <pc:sldMk cId="657731276" sldId="441"/>
            <ac:grpSpMk id="198" creationId="{5E7619B6-3BAA-4A27-B69E-6F729200F6E9}"/>
          </ac:grpSpMkLst>
        </pc:grpChg>
        <pc:grpChg chg="mod">
          <ac:chgData name="Christina Morrow" userId="43989237-7c22-4017-8756-22442f7f3983" providerId="ADAL" clId="{1D660112-B133-4B74-A60E-C66F50540F8D}" dt="2020-11-11T15:01:17.323" v="6162"/>
          <ac:grpSpMkLst>
            <pc:docMk/>
            <pc:sldMk cId="657731276" sldId="441"/>
            <ac:grpSpMk id="212" creationId="{3A6DB80D-BB73-4E92-803D-ADF21A58430C}"/>
          </ac:grpSpMkLst>
        </pc:grpChg>
        <pc:grpChg chg="mod">
          <ac:chgData name="Christina Morrow" userId="43989237-7c22-4017-8756-22442f7f3983" providerId="ADAL" clId="{1D660112-B133-4B74-A60E-C66F50540F8D}" dt="2020-11-11T14:31:38.635" v="6026"/>
          <ac:grpSpMkLst>
            <pc:docMk/>
            <pc:sldMk cId="657731276" sldId="441"/>
            <ac:grpSpMk id="216" creationId="{1B25B5DB-8904-455C-9353-5874560FACB7}"/>
          </ac:grpSpMkLst>
        </pc:grpChg>
        <pc:grpChg chg="mod">
          <ac:chgData name="Christina Morrow" userId="43989237-7c22-4017-8756-22442f7f3983" providerId="ADAL" clId="{1D660112-B133-4B74-A60E-C66F50540F8D}" dt="2020-11-11T14:31:38.635" v="6026"/>
          <ac:grpSpMkLst>
            <pc:docMk/>
            <pc:sldMk cId="657731276" sldId="441"/>
            <ac:grpSpMk id="219" creationId="{0F08A610-E05B-45DA-8C9B-8DDD5C64D9FC}"/>
          </ac:grpSpMkLst>
        </pc:grpChg>
        <pc:grpChg chg="mod">
          <ac:chgData name="Christina Morrow" userId="43989237-7c22-4017-8756-22442f7f3983" providerId="ADAL" clId="{1D660112-B133-4B74-A60E-C66F50540F8D}" dt="2020-11-11T14:31:38.635" v="6026"/>
          <ac:grpSpMkLst>
            <pc:docMk/>
            <pc:sldMk cId="657731276" sldId="441"/>
            <ac:grpSpMk id="220" creationId="{8855F117-1CC1-4AD3-B41D-C8BE4FA8CB1A}"/>
          </ac:grpSpMkLst>
        </pc:grpChg>
        <pc:grpChg chg="mod">
          <ac:chgData name="Christina Morrow" userId="43989237-7c22-4017-8756-22442f7f3983" providerId="ADAL" clId="{1D660112-B133-4B74-A60E-C66F50540F8D}" dt="2020-11-11T14:31:38.635" v="6026"/>
          <ac:grpSpMkLst>
            <pc:docMk/>
            <pc:sldMk cId="657731276" sldId="441"/>
            <ac:grpSpMk id="221" creationId="{347419C0-6EFA-4DB7-A4DB-41C4AC8AD234}"/>
          </ac:grpSpMkLst>
        </pc:grpChg>
        <pc:grpChg chg="mod">
          <ac:chgData name="Christina Morrow" userId="43989237-7c22-4017-8756-22442f7f3983" providerId="ADAL" clId="{1D660112-B133-4B74-A60E-C66F50540F8D}" dt="2020-11-11T14:31:38.635" v="6026"/>
          <ac:grpSpMkLst>
            <pc:docMk/>
            <pc:sldMk cId="657731276" sldId="441"/>
            <ac:grpSpMk id="222" creationId="{1877443D-1C3C-42DB-9C59-8C03168A9251}"/>
          </ac:grpSpMkLst>
        </pc:grpChg>
        <pc:grpChg chg="mod">
          <ac:chgData name="Christina Morrow" userId="43989237-7c22-4017-8756-22442f7f3983" providerId="ADAL" clId="{1D660112-B133-4B74-A60E-C66F50540F8D}" dt="2020-11-11T14:31:38.635" v="6026"/>
          <ac:grpSpMkLst>
            <pc:docMk/>
            <pc:sldMk cId="657731276" sldId="441"/>
            <ac:grpSpMk id="223" creationId="{CD14048D-920D-41F6-963C-B238B3F12547}"/>
          </ac:grpSpMkLst>
        </pc:grpChg>
        <pc:grpChg chg="mod">
          <ac:chgData name="Christina Morrow" userId="43989237-7c22-4017-8756-22442f7f3983" providerId="ADAL" clId="{1D660112-B133-4B74-A60E-C66F50540F8D}" dt="2020-11-19T17:31:17.259" v="11480"/>
          <ac:grpSpMkLst>
            <pc:docMk/>
            <pc:sldMk cId="657731276" sldId="441"/>
            <ac:grpSpMk id="226" creationId="{CD0A9666-65A4-4477-82D7-CBC4E3D2BDDE}"/>
          </ac:grpSpMkLst>
        </pc:grpChg>
        <pc:grpChg chg="mod">
          <ac:chgData name="Christina Morrow" userId="43989237-7c22-4017-8756-22442f7f3983" providerId="ADAL" clId="{1D660112-B133-4B74-A60E-C66F50540F8D}" dt="2020-11-19T17:31:17.259" v="11480"/>
          <ac:grpSpMkLst>
            <pc:docMk/>
            <pc:sldMk cId="657731276" sldId="441"/>
            <ac:grpSpMk id="229" creationId="{15B1AD93-4713-4ABF-B6EA-BED13228891B}"/>
          </ac:grpSpMkLst>
        </pc:grpChg>
        <pc:grpChg chg="mod">
          <ac:chgData name="Christina Morrow" userId="43989237-7c22-4017-8756-22442f7f3983" providerId="ADAL" clId="{1D660112-B133-4B74-A60E-C66F50540F8D}" dt="2020-11-11T14:31:38.635" v="6026"/>
          <ac:grpSpMkLst>
            <pc:docMk/>
            <pc:sldMk cId="657731276" sldId="441"/>
            <ac:grpSpMk id="229" creationId="{C44D185E-C59D-4AB1-BCD8-B2ED1142E0E4}"/>
          </ac:grpSpMkLst>
        </pc:grpChg>
        <pc:grpChg chg="mod">
          <ac:chgData name="Christina Morrow" userId="43989237-7c22-4017-8756-22442f7f3983" providerId="ADAL" clId="{1D660112-B133-4B74-A60E-C66F50540F8D}" dt="2020-11-19T17:31:17.259" v="11480"/>
          <ac:grpSpMkLst>
            <pc:docMk/>
            <pc:sldMk cId="657731276" sldId="441"/>
            <ac:grpSpMk id="230" creationId="{D5843A53-1254-4570-89AF-F963247DDBE2}"/>
          </ac:grpSpMkLst>
        </pc:grpChg>
        <pc:grpChg chg="mod">
          <ac:chgData name="Christina Morrow" userId="43989237-7c22-4017-8756-22442f7f3983" providerId="ADAL" clId="{1D660112-B133-4B74-A60E-C66F50540F8D}" dt="2020-11-19T17:31:17.259" v="11480"/>
          <ac:grpSpMkLst>
            <pc:docMk/>
            <pc:sldMk cId="657731276" sldId="441"/>
            <ac:grpSpMk id="231" creationId="{5937C61F-0A4A-45AF-A098-349C73D6DE52}"/>
          </ac:grpSpMkLst>
        </pc:grpChg>
        <pc:grpChg chg="mod">
          <ac:chgData name="Christina Morrow" userId="43989237-7c22-4017-8756-22442f7f3983" providerId="ADAL" clId="{1D660112-B133-4B74-A60E-C66F50540F8D}" dt="2020-11-19T17:31:17.259" v="11480"/>
          <ac:grpSpMkLst>
            <pc:docMk/>
            <pc:sldMk cId="657731276" sldId="441"/>
            <ac:grpSpMk id="232" creationId="{6FD246D2-BF2A-4AC1-BBBF-B350F0D84848}"/>
          </ac:grpSpMkLst>
        </pc:grpChg>
        <pc:grpChg chg="mod">
          <ac:chgData name="Christina Morrow" userId="43989237-7c22-4017-8756-22442f7f3983" providerId="ADAL" clId="{1D660112-B133-4B74-A60E-C66F50540F8D}" dt="2020-11-19T17:31:17.259" v="11480"/>
          <ac:grpSpMkLst>
            <pc:docMk/>
            <pc:sldMk cId="657731276" sldId="441"/>
            <ac:grpSpMk id="233" creationId="{FE2DE746-B8C3-4C12-8490-F6F518E023A3}"/>
          </ac:grpSpMkLst>
        </pc:grpChg>
        <pc:grpChg chg="mod">
          <ac:chgData name="Christina Morrow" userId="43989237-7c22-4017-8756-22442f7f3983" providerId="ADAL" clId="{1D660112-B133-4B74-A60E-C66F50540F8D}" dt="2020-11-11T15:01:17.323" v="6162"/>
          <ac:grpSpMkLst>
            <pc:docMk/>
            <pc:sldMk cId="657731276" sldId="441"/>
            <ac:grpSpMk id="236" creationId="{B5E46A4C-C403-4C3A-9082-A361B8FB4656}"/>
          </ac:grpSpMkLst>
        </pc:grpChg>
        <pc:grpChg chg="mod">
          <ac:chgData name="Christina Morrow" userId="43989237-7c22-4017-8756-22442f7f3983" providerId="ADAL" clId="{1D660112-B133-4B74-A60E-C66F50540F8D}" dt="2020-11-11T15:01:17.323" v="6162"/>
          <ac:grpSpMkLst>
            <pc:docMk/>
            <pc:sldMk cId="657731276" sldId="441"/>
            <ac:grpSpMk id="237" creationId="{4EFF5366-0C21-4C4B-BDC7-5BAD9C02A479}"/>
          </ac:grpSpMkLst>
        </pc:grpChg>
        <pc:grpChg chg="mod">
          <ac:chgData name="Christina Morrow" userId="43989237-7c22-4017-8756-22442f7f3983" providerId="ADAL" clId="{1D660112-B133-4B74-A60E-C66F50540F8D}" dt="2020-11-11T15:01:17.323" v="6162"/>
          <ac:grpSpMkLst>
            <pc:docMk/>
            <pc:sldMk cId="657731276" sldId="441"/>
            <ac:grpSpMk id="238" creationId="{7C6483F0-0EE3-45E8-9673-99E7E0B54B3D}"/>
          </ac:grpSpMkLst>
        </pc:grpChg>
        <pc:grpChg chg="mod">
          <ac:chgData name="Christina Morrow" userId="43989237-7c22-4017-8756-22442f7f3983" providerId="ADAL" clId="{1D660112-B133-4B74-A60E-C66F50540F8D}" dt="2020-11-11T15:01:17.323" v="6162"/>
          <ac:grpSpMkLst>
            <pc:docMk/>
            <pc:sldMk cId="657731276" sldId="441"/>
            <ac:grpSpMk id="239" creationId="{634F98D4-DEBE-4DBF-8502-4FC68335C8D6}"/>
          </ac:grpSpMkLst>
        </pc:grpChg>
        <pc:grpChg chg="mod">
          <ac:chgData name="Christina Morrow" userId="43989237-7c22-4017-8756-22442f7f3983" providerId="ADAL" clId="{1D660112-B133-4B74-A60E-C66F50540F8D}" dt="2020-11-11T15:01:17.323" v="6162"/>
          <ac:grpSpMkLst>
            <pc:docMk/>
            <pc:sldMk cId="657731276" sldId="441"/>
            <ac:grpSpMk id="240" creationId="{FDBD223D-68FE-41F3-B0B9-FAB1A99D870C}"/>
          </ac:grpSpMkLst>
        </pc:grpChg>
        <pc:grpChg chg="mod">
          <ac:chgData name="Christina Morrow" userId="43989237-7c22-4017-8756-22442f7f3983" providerId="ADAL" clId="{1D660112-B133-4B74-A60E-C66F50540F8D}" dt="2020-11-11T15:01:17.323" v="6162"/>
          <ac:grpSpMkLst>
            <pc:docMk/>
            <pc:sldMk cId="657731276" sldId="441"/>
            <ac:grpSpMk id="246" creationId="{4E887C74-F5CE-46C0-B7B0-803E4775F56B}"/>
          </ac:grpSpMkLst>
        </pc:grpChg>
        <pc:grpChg chg="mod">
          <ac:chgData name="Christina Morrow" userId="43989237-7c22-4017-8756-22442f7f3983" providerId="ADAL" clId="{1D660112-B133-4B74-A60E-C66F50540F8D}" dt="2020-11-11T15:01:17.323" v="6162"/>
          <ac:grpSpMkLst>
            <pc:docMk/>
            <pc:sldMk cId="657731276" sldId="441"/>
            <ac:grpSpMk id="252" creationId="{1A5D935B-4601-47E4-B0F0-6F628D9141D5}"/>
          </ac:grpSpMkLst>
        </pc:grpChg>
        <pc:grpChg chg="mod">
          <ac:chgData name="Christina Morrow" userId="43989237-7c22-4017-8756-22442f7f3983" providerId="ADAL" clId="{1D660112-B133-4B74-A60E-C66F50540F8D}" dt="2020-11-11T14:31:38.635" v="6026"/>
          <ac:grpSpMkLst>
            <pc:docMk/>
            <pc:sldMk cId="657731276" sldId="441"/>
            <ac:grpSpMk id="256" creationId="{165E5488-D9E4-4716-8864-87A0FA920FA4}"/>
          </ac:grpSpMkLst>
        </pc:grpChg>
        <pc:grpChg chg="mod">
          <ac:chgData name="Christina Morrow" userId="43989237-7c22-4017-8756-22442f7f3983" providerId="ADAL" clId="{1D660112-B133-4B74-A60E-C66F50540F8D}" dt="2020-11-19T17:31:17.259" v="11480"/>
          <ac:grpSpMkLst>
            <pc:docMk/>
            <pc:sldMk cId="657731276" sldId="441"/>
            <ac:grpSpMk id="260" creationId="{4140766F-146F-4813-A000-CB155CD8E639}"/>
          </ac:grpSpMkLst>
        </pc:grpChg>
        <pc:grpChg chg="mod">
          <ac:chgData name="Christina Morrow" userId="43989237-7c22-4017-8756-22442f7f3983" providerId="ADAL" clId="{1D660112-B133-4B74-A60E-C66F50540F8D}" dt="2020-11-11T14:31:38.635" v="6026"/>
          <ac:grpSpMkLst>
            <pc:docMk/>
            <pc:sldMk cId="657731276" sldId="441"/>
            <ac:grpSpMk id="262" creationId="{9FDBD7E3-EDB8-488B-865D-C61D3D48E384}"/>
          </ac:grpSpMkLst>
        </pc:grpChg>
        <pc:grpChg chg="mod">
          <ac:chgData name="Christina Morrow" userId="43989237-7c22-4017-8756-22442f7f3983" providerId="ADAL" clId="{1D660112-B133-4B74-A60E-C66F50540F8D}" dt="2020-11-11T15:01:17.323" v="6162"/>
          <ac:grpSpMkLst>
            <pc:docMk/>
            <pc:sldMk cId="657731276" sldId="441"/>
            <ac:grpSpMk id="267" creationId="{3A7AD38F-2A87-48C1-9F42-D19055FE0305}"/>
          </ac:grpSpMkLst>
        </pc:grpChg>
        <pc:grpChg chg="mod">
          <ac:chgData name="Christina Morrow" userId="43989237-7c22-4017-8756-22442f7f3983" providerId="ADAL" clId="{1D660112-B133-4B74-A60E-C66F50540F8D}" dt="2020-11-19T17:31:17.259" v="11480"/>
          <ac:grpSpMkLst>
            <pc:docMk/>
            <pc:sldMk cId="657731276" sldId="441"/>
            <ac:grpSpMk id="271" creationId="{9AE3E094-1DB9-48A0-A57A-1EAE912F9912}"/>
          </ac:grpSpMkLst>
        </pc:grpChg>
        <pc:grpChg chg="mod">
          <ac:chgData name="Christina Morrow" userId="43989237-7c22-4017-8756-22442f7f3983" providerId="ADAL" clId="{1D660112-B133-4B74-A60E-C66F50540F8D}" dt="2020-11-19T17:31:17.259" v="11480"/>
          <ac:grpSpMkLst>
            <pc:docMk/>
            <pc:sldMk cId="657731276" sldId="441"/>
            <ac:grpSpMk id="277" creationId="{D4CFD16A-FFC2-4109-8AF5-12355E917B7E}"/>
          </ac:grpSpMkLst>
        </pc:grpChg>
        <pc:picChg chg="mod">
          <ac:chgData name="Christina Morrow" userId="43989237-7c22-4017-8756-22442f7f3983" providerId="ADAL" clId="{1D660112-B133-4B74-A60E-C66F50540F8D}" dt="2020-11-11T15:01:17.323" v="6162"/>
          <ac:picMkLst>
            <pc:docMk/>
            <pc:sldMk cId="657731276" sldId="441"/>
            <ac:picMk id="202" creationId="{5370FC38-7C8C-41E0-A856-AA5AB59E7D62}"/>
          </ac:picMkLst>
        </pc:picChg>
        <pc:picChg chg="mod">
          <ac:chgData name="Christina Morrow" userId="43989237-7c22-4017-8756-22442f7f3983" providerId="ADAL" clId="{1D660112-B133-4B74-A60E-C66F50540F8D}" dt="2020-11-19T17:31:17.259" v="11480"/>
          <ac:picMkLst>
            <pc:docMk/>
            <pc:sldMk cId="657731276" sldId="441"/>
            <ac:picMk id="216" creationId="{10213C6C-D2DB-4C46-B5F6-B691E382A6EF}"/>
          </ac:picMkLst>
        </pc:picChg>
        <pc:cxnChg chg="mod">
          <ac:chgData name="Christina Morrow" userId="43989237-7c22-4017-8756-22442f7f3983" providerId="ADAL" clId="{1D660112-B133-4B74-A60E-C66F50540F8D}" dt="2020-11-19T17:31:17.259" v="11480"/>
          <ac:cxnSpMkLst>
            <pc:docMk/>
            <pc:sldMk cId="657731276" sldId="441"/>
            <ac:cxnSpMk id="193" creationId="{C5B0068B-5C70-46A9-BE52-C7ECCD14F5CF}"/>
          </ac:cxnSpMkLst>
        </pc:cxnChg>
        <pc:cxnChg chg="mod">
          <ac:chgData name="Christina Morrow" userId="43989237-7c22-4017-8756-22442f7f3983" providerId="ADAL" clId="{1D660112-B133-4B74-A60E-C66F50540F8D}" dt="2020-11-11T15:01:17.323" v="6162"/>
          <ac:cxnSpMkLst>
            <pc:docMk/>
            <pc:sldMk cId="657731276" sldId="441"/>
            <ac:cxnSpMk id="199" creationId="{3B1B7873-9B93-46A5-9939-6B61003662BF}"/>
          </ac:cxnSpMkLst>
        </pc:cxnChg>
        <pc:cxnChg chg="mod">
          <ac:chgData name="Christina Morrow" userId="43989237-7c22-4017-8756-22442f7f3983" providerId="ADAL" clId="{1D660112-B133-4B74-A60E-C66F50540F8D}" dt="2020-11-11T15:01:17.323" v="6162"/>
          <ac:cxnSpMkLst>
            <pc:docMk/>
            <pc:sldMk cId="657731276" sldId="441"/>
            <ac:cxnSpMk id="200" creationId="{60AE2CD9-D889-4F69-95B6-C9A3557E9FC0}"/>
          </ac:cxnSpMkLst>
        </pc:cxnChg>
        <pc:cxnChg chg="mod">
          <ac:chgData name="Christina Morrow" userId="43989237-7c22-4017-8756-22442f7f3983" providerId="ADAL" clId="{1D660112-B133-4B74-A60E-C66F50540F8D}" dt="2020-11-11T15:01:17.323" v="6162"/>
          <ac:cxnSpMkLst>
            <pc:docMk/>
            <pc:sldMk cId="657731276" sldId="441"/>
            <ac:cxnSpMk id="201" creationId="{77C2ED93-EF9D-4CB5-BFC3-5AB376C5C3ED}"/>
          </ac:cxnSpMkLst>
        </pc:cxnChg>
        <pc:cxnChg chg="mod">
          <ac:chgData name="Christina Morrow" userId="43989237-7c22-4017-8756-22442f7f3983" providerId="ADAL" clId="{1D660112-B133-4B74-A60E-C66F50540F8D}" dt="2020-11-19T17:31:17.259" v="11480"/>
          <ac:cxnSpMkLst>
            <pc:docMk/>
            <pc:sldMk cId="657731276" sldId="441"/>
            <ac:cxnSpMk id="214" creationId="{DB7BE332-2545-48A8-9E3A-31522B2A0136}"/>
          </ac:cxnSpMkLst>
        </pc:cxnChg>
        <pc:cxnChg chg="mod">
          <ac:chgData name="Christina Morrow" userId="43989237-7c22-4017-8756-22442f7f3983" providerId="ADAL" clId="{1D660112-B133-4B74-A60E-C66F50540F8D}" dt="2020-11-19T17:31:17.259" v="11480"/>
          <ac:cxnSpMkLst>
            <pc:docMk/>
            <pc:sldMk cId="657731276" sldId="441"/>
            <ac:cxnSpMk id="215" creationId="{F3729E3F-2CF8-4F4E-8D2A-6C6D8D205127}"/>
          </ac:cxnSpMkLst>
        </pc:cxnChg>
      </pc:sldChg>
      <pc:sldChg chg="addSp delSp modSp del mod">
        <pc:chgData name="Christina Morrow" userId="43989237-7c22-4017-8756-22442f7f3983" providerId="ADAL" clId="{1D660112-B133-4B74-A60E-C66F50540F8D}" dt="2020-11-12T14:25:10.717" v="8416" actId="47"/>
        <pc:sldMkLst>
          <pc:docMk/>
          <pc:sldMk cId="3114091553" sldId="444"/>
        </pc:sldMkLst>
        <pc:spChg chg="mod">
          <ac:chgData name="Christina Morrow" userId="43989237-7c22-4017-8756-22442f7f3983" providerId="ADAL" clId="{1D660112-B133-4B74-A60E-C66F50540F8D}" dt="2020-11-11T14:30:20.959" v="6003" actId="20577"/>
          <ac:spMkLst>
            <pc:docMk/>
            <pc:sldMk cId="3114091553" sldId="444"/>
            <ac:spMk id="10" creationId="{6CC581DE-D87E-46E2-8792-B86E2A1E5AB3}"/>
          </ac:spMkLst>
        </pc:spChg>
        <pc:spChg chg="add del">
          <ac:chgData name="Christina Morrow" userId="43989237-7c22-4017-8756-22442f7f3983" providerId="ADAL" clId="{1D660112-B133-4B74-A60E-C66F50540F8D}" dt="2020-11-10T23:40:23.628" v="219" actId="478"/>
          <ac:spMkLst>
            <pc:docMk/>
            <pc:sldMk cId="3114091553" sldId="444"/>
            <ac:spMk id="14" creationId="{BA1B285E-888B-455B-A586-6899F611A3A5}"/>
          </ac:spMkLst>
        </pc:spChg>
        <pc:spChg chg="add del">
          <ac:chgData name="Christina Morrow" userId="43989237-7c22-4017-8756-22442f7f3983" providerId="ADAL" clId="{1D660112-B133-4B74-A60E-C66F50540F8D}" dt="2020-11-10T23:40:25.906" v="220" actId="478"/>
          <ac:spMkLst>
            <pc:docMk/>
            <pc:sldMk cId="3114091553" sldId="444"/>
            <ac:spMk id="15" creationId="{882C24B2-70AE-4506-806D-E694BD3A2810}"/>
          </ac:spMkLst>
        </pc:spChg>
        <pc:spChg chg="mod">
          <ac:chgData name="Christina Morrow" userId="43989237-7c22-4017-8756-22442f7f3983" providerId="ADAL" clId="{1D660112-B133-4B74-A60E-C66F50540F8D}" dt="2020-11-11T15:22:51.760" v="6460"/>
          <ac:spMkLst>
            <pc:docMk/>
            <pc:sldMk cId="3114091553" sldId="444"/>
            <ac:spMk id="20" creationId="{737AD6FE-076D-47EB-8851-546CD7479B58}"/>
          </ac:spMkLst>
        </pc:spChg>
        <pc:spChg chg="add mod">
          <ac:chgData name="Christina Morrow" userId="43989237-7c22-4017-8756-22442f7f3983" providerId="ADAL" clId="{1D660112-B133-4B74-A60E-C66F50540F8D}" dt="2020-11-10T23:40:26.681" v="221"/>
          <ac:spMkLst>
            <pc:docMk/>
            <pc:sldMk cId="3114091553" sldId="444"/>
            <ac:spMk id="206" creationId="{1BCDE465-80C4-47C3-AAF5-10D346CD39D2}"/>
          </ac:spMkLst>
        </pc:spChg>
        <pc:spChg chg="add mod">
          <ac:chgData name="Christina Morrow" userId="43989237-7c22-4017-8756-22442f7f3983" providerId="ADAL" clId="{1D660112-B133-4B74-A60E-C66F50540F8D}" dt="2020-11-10T23:40:26.681" v="221"/>
          <ac:spMkLst>
            <pc:docMk/>
            <pc:sldMk cId="3114091553" sldId="444"/>
            <ac:spMk id="207" creationId="{D5D94CEA-2E87-43D0-B48E-8B622E3054EE}"/>
          </ac:spMkLst>
        </pc:spChg>
        <pc:spChg chg="mod">
          <ac:chgData name="Christina Morrow" userId="43989237-7c22-4017-8756-22442f7f3983" providerId="ADAL" clId="{1D660112-B133-4B74-A60E-C66F50540F8D}" dt="2020-11-10T23:40:26.681" v="221"/>
          <ac:spMkLst>
            <pc:docMk/>
            <pc:sldMk cId="3114091553" sldId="444"/>
            <ac:spMk id="209" creationId="{E610D612-0E08-4D44-82A4-64A28CD76CAB}"/>
          </ac:spMkLst>
        </pc:spChg>
        <pc:spChg chg="mod">
          <ac:chgData name="Christina Morrow" userId="43989237-7c22-4017-8756-22442f7f3983" providerId="ADAL" clId="{1D660112-B133-4B74-A60E-C66F50540F8D}" dt="2020-11-10T23:40:26.681" v="221"/>
          <ac:spMkLst>
            <pc:docMk/>
            <pc:sldMk cId="3114091553" sldId="444"/>
            <ac:spMk id="210" creationId="{EEEA767B-EB29-4E3B-87AF-273ED47CB044}"/>
          </ac:spMkLst>
        </pc:spChg>
        <pc:spChg chg="mod">
          <ac:chgData name="Christina Morrow" userId="43989237-7c22-4017-8756-22442f7f3983" providerId="ADAL" clId="{1D660112-B133-4B74-A60E-C66F50540F8D}" dt="2020-11-10T23:40:26.681" v="221"/>
          <ac:spMkLst>
            <pc:docMk/>
            <pc:sldMk cId="3114091553" sldId="444"/>
            <ac:spMk id="217" creationId="{780CB6E0-DC7E-4276-9FB0-14FDDF98A284}"/>
          </ac:spMkLst>
        </pc:spChg>
        <pc:spChg chg="mod">
          <ac:chgData name="Christina Morrow" userId="43989237-7c22-4017-8756-22442f7f3983" providerId="ADAL" clId="{1D660112-B133-4B74-A60E-C66F50540F8D}" dt="2020-11-10T23:40:26.681" v="221"/>
          <ac:spMkLst>
            <pc:docMk/>
            <pc:sldMk cId="3114091553" sldId="444"/>
            <ac:spMk id="218" creationId="{105774D2-271E-4D5E-8728-659B81F9824F}"/>
          </ac:spMkLst>
        </pc:spChg>
        <pc:spChg chg="mod">
          <ac:chgData name="Christina Morrow" userId="43989237-7c22-4017-8756-22442f7f3983" providerId="ADAL" clId="{1D660112-B133-4B74-A60E-C66F50540F8D}" dt="2020-11-10T23:40:26.681" v="221"/>
          <ac:spMkLst>
            <pc:docMk/>
            <pc:sldMk cId="3114091553" sldId="444"/>
            <ac:spMk id="219" creationId="{675BDF26-2B8D-46F0-AB42-48234DCF948F}"/>
          </ac:spMkLst>
        </pc:spChg>
        <pc:spChg chg="mod">
          <ac:chgData name="Christina Morrow" userId="43989237-7c22-4017-8756-22442f7f3983" providerId="ADAL" clId="{1D660112-B133-4B74-A60E-C66F50540F8D}" dt="2020-11-10T23:40:26.681" v="221"/>
          <ac:spMkLst>
            <pc:docMk/>
            <pc:sldMk cId="3114091553" sldId="444"/>
            <ac:spMk id="220" creationId="{AB98CE36-A96C-490F-941F-01516D56BC03}"/>
          </ac:spMkLst>
        </pc:spChg>
        <pc:spChg chg="mod">
          <ac:chgData name="Christina Morrow" userId="43989237-7c22-4017-8756-22442f7f3983" providerId="ADAL" clId="{1D660112-B133-4B74-A60E-C66F50540F8D}" dt="2020-11-10T23:40:26.681" v="221"/>
          <ac:spMkLst>
            <pc:docMk/>
            <pc:sldMk cId="3114091553" sldId="444"/>
            <ac:spMk id="221" creationId="{6025B2E3-8A89-44ED-9C26-618D777FC8DF}"/>
          </ac:spMkLst>
        </pc:spChg>
        <pc:spChg chg="mod">
          <ac:chgData name="Christina Morrow" userId="43989237-7c22-4017-8756-22442f7f3983" providerId="ADAL" clId="{1D660112-B133-4B74-A60E-C66F50540F8D}" dt="2020-11-10T23:40:26.681" v="221"/>
          <ac:spMkLst>
            <pc:docMk/>
            <pc:sldMk cId="3114091553" sldId="444"/>
            <ac:spMk id="222" creationId="{1161A33F-9376-46F0-B7A9-6D0054EAC718}"/>
          </ac:spMkLst>
        </pc:spChg>
        <pc:spChg chg="mod">
          <ac:chgData name="Christina Morrow" userId="43989237-7c22-4017-8756-22442f7f3983" providerId="ADAL" clId="{1D660112-B133-4B74-A60E-C66F50540F8D}" dt="2020-11-10T23:40:26.681" v="221"/>
          <ac:spMkLst>
            <pc:docMk/>
            <pc:sldMk cId="3114091553" sldId="444"/>
            <ac:spMk id="223" creationId="{07AA70D3-3BFB-4CEE-839F-D4AC9B987ECC}"/>
          </ac:spMkLst>
        </pc:spChg>
        <pc:spChg chg="mod">
          <ac:chgData name="Christina Morrow" userId="43989237-7c22-4017-8756-22442f7f3983" providerId="ADAL" clId="{1D660112-B133-4B74-A60E-C66F50540F8D}" dt="2020-11-10T23:40:26.681" v="221"/>
          <ac:spMkLst>
            <pc:docMk/>
            <pc:sldMk cId="3114091553" sldId="444"/>
            <ac:spMk id="224" creationId="{DE6E1AED-A4D3-4DC6-9C83-11CF10C04C39}"/>
          </ac:spMkLst>
        </pc:spChg>
        <pc:spChg chg="mod">
          <ac:chgData name="Christina Morrow" userId="43989237-7c22-4017-8756-22442f7f3983" providerId="ADAL" clId="{1D660112-B133-4B74-A60E-C66F50540F8D}" dt="2020-11-10T23:40:26.681" v="221"/>
          <ac:spMkLst>
            <pc:docMk/>
            <pc:sldMk cId="3114091553" sldId="444"/>
            <ac:spMk id="228" creationId="{BF7A139A-EA3E-4979-A0A6-8E9DC29CD4B2}"/>
          </ac:spMkLst>
        </pc:spChg>
        <pc:spChg chg="mod">
          <ac:chgData name="Christina Morrow" userId="43989237-7c22-4017-8756-22442f7f3983" providerId="ADAL" clId="{1D660112-B133-4B74-A60E-C66F50540F8D}" dt="2020-11-10T23:40:26.681" v="221"/>
          <ac:spMkLst>
            <pc:docMk/>
            <pc:sldMk cId="3114091553" sldId="444"/>
            <ac:spMk id="230" creationId="{023DEC51-FD43-403C-B426-DB2DEA58C015}"/>
          </ac:spMkLst>
        </pc:spChg>
        <pc:spChg chg="mod">
          <ac:chgData name="Christina Morrow" userId="43989237-7c22-4017-8756-22442f7f3983" providerId="ADAL" clId="{1D660112-B133-4B74-A60E-C66F50540F8D}" dt="2020-11-10T23:40:26.681" v="221"/>
          <ac:spMkLst>
            <pc:docMk/>
            <pc:sldMk cId="3114091553" sldId="444"/>
            <ac:spMk id="234" creationId="{A71BD617-5DFF-4D99-ACA8-1F9029BDDA48}"/>
          </ac:spMkLst>
        </pc:spChg>
        <pc:spChg chg="mod">
          <ac:chgData name="Christina Morrow" userId="43989237-7c22-4017-8756-22442f7f3983" providerId="ADAL" clId="{1D660112-B133-4B74-A60E-C66F50540F8D}" dt="2020-11-10T23:40:26.681" v="221"/>
          <ac:spMkLst>
            <pc:docMk/>
            <pc:sldMk cId="3114091553" sldId="444"/>
            <ac:spMk id="235" creationId="{6B2C1C5A-3FD8-42C5-A751-14300150C1F7}"/>
          </ac:spMkLst>
        </pc:spChg>
        <pc:spChg chg="mod">
          <ac:chgData name="Christina Morrow" userId="43989237-7c22-4017-8756-22442f7f3983" providerId="ADAL" clId="{1D660112-B133-4B74-A60E-C66F50540F8D}" dt="2020-11-10T23:40:26.681" v="221"/>
          <ac:spMkLst>
            <pc:docMk/>
            <pc:sldMk cId="3114091553" sldId="444"/>
            <ac:spMk id="236" creationId="{104489A6-3A6C-40C6-BAB5-B0FE56658F51}"/>
          </ac:spMkLst>
        </pc:spChg>
        <pc:spChg chg="add mod">
          <ac:chgData name="Christina Morrow" userId="43989237-7c22-4017-8756-22442f7f3983" providerId="ADAL" clId="{1D660112-B133-4B74-A60E-C66F50540F8D}" dt="2020-11-10T23:40:26.681" v="221"/>
          <ac:spMkLst>
            <pc:docMk/>
            <pc:sldMk cId="3114091553" sldId="444"/>
            <ac:spMk id="238" creationId="{F6A53893-7D2F-4087-8004-4B0ABF8FB068}"/>
          </ac:spMkLst>
        </pc:spChg>
        <pc:spChg chg="add mod">
          <ac:chgData name="Christina Morrow" userId="43989237-7c22-4017-8756-22442f7f3983" providerId="ADAL" clId="{1D660112-B133-4B74-A60E-C66F50540F8D}" dt="2020-11-10T23:40:26.681" v="221"/>
          <ac:spMkLst>
            <pc:docMk/>
            <pc:sldMk cId="3114091553" sldId="444"/>
            <ac:spMk id="239" creationId="{FBC7BC9A-8AC8-4394-9BC3-FF2D2D914FAF}"/>
          </ac:spMkLst>
        </pc:spChg>
        <pc:spChg chg="add mod">
          <ac:chgData name="Christina Morrow" userId="43989237-7c22-4017-8756-22442f7f3983" providerId="ADAL" clId="{1D660112-B133-4B74-A60E-C66F50540F8D}" dt="2020-11-10T23:40:26.681" v="221"/>
          <ac:spMkLst>
            <pc:docMk/>
            <pc:sldMk cId="3114091553" sldId="444"/>
            <ac:spMk id="240" creationId="{ECC57E84-3772-4AC2-AAE3-3E5A869837D3}"/>
          </ac:spMkLst>
        </pc:spChg>
        <pc:grpChg chg="add mod">
          <ac:chgData name="Christina Morrow" userId="43989237-7c22-4017-8756-22442f7f3983" providerId="ADAL" clId="{1D660112-B133-4B74-A60E-C66F50540F8D}" dt="2020-11-10T23:40:26.681" v="221"/>
          <ac:grpSpMkLst>
            <pc:docMk/>
            <pc:sldMk cId="3114091553" sldId="444"/>
            <ac:grpSpMk id="208" creationId="{1FD2CC7A-F1B4-4D0C-9E63-F7700EBAEF4E}"/>
          </ac:grpSpMkLst>
        </pc:grpChg>
        <pc:cxnChg chg="mod">
          <ac:chgData name="Christina Morrow" userId="43989237-7c22-4017-8756-22442f7f3983" providerId="ADAL" clId="{1D660112-B133-4B74-A60E-C66F50540F8D}" dt="2020-11-10T23:40:26.681" v="221"/>
          <ac:cxnSpMkLst>
            <pc:docMk/>
            <pc:sldMk cId="3114091553" sldId="444"/>
            <ac:cxnSpMk id="211" creationId="{EF844B52-633F-4C1B-AF07-4C56175CFB13}"/>
          </ac:cxnSpMkLst>
        </pc:cxnChg>
        <pc:cxnChg chg="mod">
          <ac:chgData name="Christina Morrow" userId="43989237-7c22-4017-8756-22442f7f3983" providerId="ADAL" clId="{1D660112-B133-4B74-A60E-C66F50540F8D}" dt="2020-11-10T23:40:26.681" v="221"/>
          <ac:cxnSpMkLst>
            <pc:docMk/>
            <pc:sldMk cId="3114091553" sldId="444"/>
            <ac:cxnSpMk id="225" creationId="{35C23B48-7509-4310-861E-2D20E804B2DB}"/>
          </ac:cxnSpMkLst>
        </pc:cxnChg>
        <pc:cxnChg chg="mod">
          <ac:chgData name="Christina Morrow" userId="43989237-7c22-4017-8756-22442f7f3983" providerId="ADAL" clId="{1D660112-B133-4B74-A60E-C66F50540F8D}" dt="2020-11-10T23:40:26.681" v="221"/>
          <ac:cxnSpMkLst>
            <pc:docMk/>
            <pc:sldMk cId="3114091553" sldId="444"/>
            <ac:cxnSpMk id="226" creationId="{5C7C18D4-0226-4705-8497-C976A780CB7A}"/>
          </ac:cxnSpMkLst>
        </pc:cxnChg>
        <pc:cxnChg chg="mod">
          <ac:chgData name="Christina Morrow" userId="43989237-7c22-4017-8756-22442f7f3983" providerId="ADAL" clId="{1D660112-B133-4B74-A60E-C66F50540F8D}" dt="2020-11-10T23:40:26.681" v="221"/>
          <ac:cxnSpMkLst>
            <pc:docMk/>
            <pc:sldMk cId="3114091553" sldId="444"/>
            <ac:cxnSpMk id="227" creationId="{AF4F2080-F621-404E-BCEA-D22331FAC075}"/>
          </ac:cxnSpMkLst>
        </pc:cxnChg>
        <pc:cxnChg chg="mod">
          <ac:chgData name="Christina Morrow" userId="43989237-7c22-4017-8756-22442f7f3983" providerId="ADAL" clId="{1D660112-B133-4B74-A60E-C66F50540F8D}" dt="2020-11-10T23:40:26.681" v="221"/>
          <ac:cxnSpMkLst>
            <pc:docMk/>
            <pc:sldMk cId="3114091553" sldId="444"/>
            <ac:cxnSpMk id="229" creationId="{7DFA88D6-F181-4EE3-A4BB-F9970E1CF4E5}"/>
          </ac:cxnSpMkLst>
        </pc:cxnChg>
        <pc:cxnChg chg="mod">
          <ac:chgData name="Christina Morrow" userId="43989237-7c22-4017-8756-22442f7f3983" providerId="ADAL" clId="{1D660112-B133-4B74-A60E-C66F50540F8D}" dt="2020-11-10T23:40:26.681" v="221"/>
          <ac:cxnSpMkLst>
            <pc:docMk/>
            <pc:sldMk cId="3114091553" sldId="444"/>
            <ac:cxnSpMk id="231" creationId="{372902ED-8951-49B2-B4AC-B9C7D8F28E43}"/>
          </ac:cxnSpMkLst>
        </pc:cxnChg>
        <pc:cxnChg chg="mod">
          <ac:chgData name="Christina Morrow" userId="43989237-7c22-4017-8756-22442f7f3983" providerId="ADAL" clId="{1D660112-B133-4B74-A60E-C66F50540F8D}" dt="2020-11-10T23:40:26.681" v="221"/>
          <ac:cxnSpMkLst>
            <pc:docMk/>
            <pc:sldMk cId="3114091553" sldId="444"/>
            <ac:cxnSpMk id="232" creationId="{7A6FC9BD-D0D9-49E7-92CA-9D78CD04B568}"/>
          </ac:cxnSpMkLst>
        </pc:cxnChg>
        <pc:cxnChg chg="mod">
          <ac:chgData name="Christina Morrow" userId="43989237-7c22-4017-8756-22442f7f3983" providerId="ADAL" clId="{1D660112-B133-4B74-A60E-C66F50540F8D}" dt="2020-11-10T23:40:26.681" v="221"/>
          <ac:cxnSpMkLst>
            <pc:docMk/>
            <pc:sldMk cId="3114091553" sldId="444"/>
            <ac:cxnSpMk id="233" creationId="{58F446FF-1D97-42A6-996D-690617812B30}"/>
          </ac:cxnSpMkLst>
        </pc:cxnChg>
        <pc:cxnChg chg="mod">
          <ac:chgData name="Christina Morrow" userId="43989237-7c22-4017-8756-22442f7f3983" providerId="ADAL" clId="{1D660112-B133-4B74-A60E-C66F50540F8D}" dt="2020-11-10T23:40:26.681" v="221"/>
          <ac:cxnSpMkLst>
            <pc:docMk/>
            <pc:sldMk cId="3114091553" sldId="444"/>
            <ac:cxnSpMk id="237" creationId="{0E4EE71D-0F40-414A-92A0-B970F1B90798}"/>
          </ac:cxnSpMkLst>
        </pc:cxnChg>
      </pc:sldChg>
      <pc:sldChg chg="addSp delSp modSp mod ord">
        <pc:chgData name="Christina Morrow" userId="43989237-7c22-4017-8756-22442f7f3983" providerId="ADAL" clId="{1D660112-B133-4B74-A60E-C66F50540F8D}" dt="2020-11-12T14:23:00.770" v="8409" actId="167"/>
        <pc:sldMkLst>
          <pc:docMk/>
          <pc:sldMk cId="742413450" sldId="446"/>
        </pc:sldMkLst>
        <pc:spChg chg="mod">
          <ac:chgData name="Christina Morrow" userId="43989237-7c22-4017-8756-22442f7f3983" providerId="ADAL" clId="{1D660112-B133-4B74-A60E-C66F50540F8D}" dt="2020-11-11T14:30:27.951" v="6005"/>
          <ac:spMkLst>
            <pc:docMk/>
            <pc:sldMk cId="742413450" sldId="446"/>
            <ac:spMk id="10" creationId="{6CC581DE-D87E-46E2-8792-B86E2A1E5AB3}"/>
          </ac:spMkLst>
        </pc:spChg>
        <pc:spChg chg="add del">
          <ac:chgData name="Christina Morrow" userId="43989237-7c22-4017-8756-22442f7f3983" providerId="ADAL" clId="{1D660112-B133-4B74-A60E-C66F50540F8D}" dt="2020-11-10T23:39:55.661" v="213" actId="478"/>
          <ac:spMkLst>
            <pc:docMk/>
            <pc:sldMk cId="742413450" sldId="446"/>
            <ac:spMk id="14" creationId="{E72908FF-1B59-4B9D-B03F-9EAA83E14B6E}"/>
          </ac:spMkLst>
        </pc:spChg>
        <pc:spChg chg="mod">
          <ac:chgData name="Christina Morrow" userId="43989237-7c22-4017-8756-22442f7f3983" providerId="ADAL" clId="{1D660112-B133-4B74-A60E-C66F50540F8D}" dt="2020-11-11T15:22:46.029" v="6458"/>
          <ac:spMkLst>
            <pc:docMk/>
            <pc:sldMk cId="742413450" sldId="446"/>
            <ac:spMk id="20" creationId="{737AD6FE-076D-47EB-8851-546CD7479B58}"/>
          </ac:spMkLst>
        </pc:spChg>
        <pc:spChg chg="add mod ord">
          <ac:chgData name="Christina Morrow" userId="43989237-7c22-4017-8756-22442f7f3983" providerId="ADAL" clId="{1D660112-B133-4B74-A60E-C66F50540F8D}" dt="2020-11-12T14:23:00.770" v="8409" actId="167"/>
          <ac:spMkLst>
            <pc:docMk/>
            <pc:sldMk cId="742413450" sldId="446"/>
            <ac:spMk id="172" creationId="{63FF13DA-E924-4EEA-9116-0C0AB5EC0CF5}"/>
          </ac:spMkLst>
        </pc:spChg>
        <pc:spChg chg="add mod ord">
          <ac:chgData name="Christina Morrow" userId="43989237-7c22-4017-8756-22442f7f3983" providerId="ADAL" clId="{1D660112-B133-4B74-A60E-C66F50540F8D}" dt="2020-11-12T14:23:00.770" v="8409" actId="167"/>
          <ac:spMkLst>
            <pc:docMk/>
            <pc:sldMk cId="742413450" sldId="446"/>
            <ac:spMk id="173" creationId="{0D50E576-AE72-4A5B-8D44-2D6AC2623D3F}"/>
          </ac:spMkLst>
        </pc:spChg>
        <pc:spChg chg="add mod">
          <ac:chgData name="Christina Morrow" userId="43989237-7c22-4017-8756-22442f7f3983" providerId="ADAL" clId="{1D660112-B133-4B74-A60E-C66F50540F8D}" dt="2020-11-10T23:39:57.405" v="215"/>
          <ac:spMkLst>
            <pc:docMk/>
            <pc:sldMk cId="742413450" sldId="446"/>
            <ac:spMk id="174" creationId="{A2CB22C7-32A6-476B-8F07-31E5CC5AA546}"/>
          </ac:spMkLst>
        </pc:spChg>
        <pc:spChg chg="add mod">
          <ac:chgData name="Christina Morrow" userId="43989237-7c22-4017-8756-22442f7f3983" providerId="ADAL" clId="{1D660112-B133-4B74-A60E-C66F50540F8D}" dt="2020-11-10T23:39:57.405" v="215"/>
          <ac:spMkLst>
            <pc:docMk/>
            <pc:sldMk cId="742413450" sldId="446"/>
            <ac:spMk id="175" creationId="{9EBE8A38-2BBE-440B-8B8B-252E699239DF}"/>
          </ac:spMkLst>
        </pc:spChg>
        <pc:spChg chg="mod">
          <ac:chgData name="Christina Morrow" userId="43989237-7c22-4017-8756-22442f7f3983" providerId="ADAL" clId="{1D660112-B133-4B74-A60E-C66F50540F8D}" dt="2020-11-10T23:39:57.405" v="215"/>
          <ac:spMkLst>
            <pc:docMk/>
            <pc:sldMk cId="742413450" sldId="446"/>
            <ac:spMk id="177" creationId="{F25D2C2E-B757-4804-A98D-5EDBBD64C8F9}"/>
          </ac:spMkLst>
        </pc:spChg>
        <pc:spChg chg="mod">
          <ac:chgData name="Christina Morrow" userId="43989237-7c22-4017-8756-22442f7f3983" providerId="ADAL" clId="{1D660112-B133-4B74-A60E-C66F50540F8D}" dt="2020-11-10T23:39:57.405" v="215"/>
          <ac:spMkLst>
            <pc:docMk/>
            <pc:sldMk cId="742413450" sldId="446"/>
            <ac:spMk id="178" creationId="{DE42D7E6-B517-4639-8717-5F9D2053690E}"/>
          </ac:spMkLst>
        </pc:spChg>
        <pc:spChg chg="mod">
          <ac:chgData name="Christina Morrow" userId="43989237-7c22-4017-8756-22442f7f3983" providerId="ADAL" clId="{1D660112-B133-4B74-A60E-C66F50540F8D}" dt="2020-11-10T23:39:57.405" v="215"/>
          <ac:spMkLst>
            <pc:docMk/>
            <pc:sldMk cId="742413450" sldId="446"/>
            <ac:spMk id="185" creationId="{F61AA521-0341-47D4-B789-7736FE2E5BA8}"/>
          </ac:spMkLst>
        </pc:spChg>
        <pc:spChg chg="mod">
          <ac:chgData name="Christina Morrow" userId="43989237-7c22-4017-8756-22442f7f3983" providerId="ADAL" clId="{1D660112-B133-4B74-A60E-C66F50540F8D}" dt="2020-11-10T23:39:57.405" v="215"/>
          <ac:spMkLst>
            <pc:docMk/>
            <pc:sldMk cId="742413450" sldId="446"/>
            <ac:spMk id="186" creationId="{8BA2FF98-610E-4C67-A004-149C748D49A1}"/>
          </ac:spMkLst>
        </pc:spChg>
        <pc:spChg chg="mod">
          <ac:chgData name="Christina Morrow" userId="43989237-7c22-4017-8756-22442f7f3983" providerId="ADAL" clId="{1D660112-B133-4B74-A60E-C66F50540F8D}" dt="2020-11-10T23:39:57.405" v="215"/>
          <ac:spMkLst>
            <pc:docMk/>
            <pc:sldMk cId="742413450" sldId="446"/>
            <ac:spMk id="187" creationId="{CC3DC000-4764-42AB-B959-488CB054D7B9}"/>
          </ac:spMkLst>
        </pc:spChg>
        <pc:spChg chg="mod">
          <ac:chgData name="Christina Morrow" userId="43989237-7c22-4017-8756-22442f7f3983" providerId="ADAL" clId="{1D660112-B133-4B74-A60E-C66F50540F8D}" dt="2020-11-10T23:39:57.405" v="215"/>
          <ac:spMkLst>
            <pc:docMk/>
            <pc:sldMk cId="742413450" sldId="446"/>
            <ac:spMk id="188" creationId="{60E78D88-347C-4079-A237-3DABACC82D0E}"/>
          </ac:spMkLst>
        </pc:spChg>
        <pc:spChg chg="mod">
          <ac:chgData name="Christina Morrow" userId="43989237-7c22-4017-8756-22442f7f3983" providerId="ADAL" clId="{1D660112-B133-4B74-A60E-C66F50540F8D}" dt="2020-11-10T23:39:57.405" v="215"/>
          <ac:spMkLst>
            <pc:docMk/>
            <pc:sldMk cId="742413450" sldId="446"/>
            <ac:spMk id="189" creationId="{92E90F64-0A5D-4A6F-AFD5-02CE8571662D}"/>
          </ac:spMkLst>
        </pc:spChg>
        <pc:spChg chg="mod">
          <ac:chgData name="Christina Morrow" userId="43989237-7c22-4017-8756-22442f7f3983" providerId="ADAL" clId="{1D660112-B133-4B74-A60E-C66F50540F8D}" dt="2020-11-10T23:39:57.405" v="215"/>
          <ac:spMkLst>
            <pc:docMk/>
            <pc:sldMk cId="742413450" sldId="446"/>
            <ac:spMk id="190" creationId="{597DCBF9-F81C-4FE2-A305-C2954B03E0B1}"/>
          </ac:spMkLst>
        </pc:spChg>
        <pc:spChg chg="mod">
          <ac:chgData name="Christina Morrow" userId="43989237-7c22-4017-8756-22442f7f3983" providerId="ADAL" clId="{1D660112-B133-4B74-A60E-C66F50540F8D}" dt="2020-11-10T23:39:57.405" v="215"/>
          <ac:spMkLst>
            <pc:docMk/>
            <pc:sldMk cId="742413450" sldId="446"/>
            <ac:spMk id="191" creationId="{DA6F720C-29E5-4AE4-88B1-FCFDFFBE6BCF}"/>
          </ac:spMkLst>
        </pc:spChg>
        <pc:spChg chg="mod">
          <ac:chgData name="Christina Morrow" userId="43989237-7c22-4017-8756-22442f7f3983" providerId="ADAL" clId="{1D660112-B133-4B74-A60E-C66F50540F8D}" dt="2020-11-10T23:39:57.405" v="215"/>
          <ac:spMkLst>
            <pc:docMk/>
            <pc:sldMk cId="742413450" sldId="446"/>
            <ac:spMk id="192" creationId="{637CCF17-218A-4BB6-9AAA-EDEAA33328F0}"/>
          </ac:spMkLst>
        </pc:spChg>
        <pc:spChg chg="mod">
          <ac:chgData name="Christina Morrow" userId="43989237-7c22-4017-8756-22442f7f3983" providerId="ADAL" clId="{1D660112-B133-4B74-A60E-C66F50540F8D}" dt="2020-11-10T23:39:57.405" v="215"/>
          <ac:spMkLst>
            <pc:docMk/>
            <pc:sldMk cId="742413450" sldId="446"/>
            <ac:spMk id="196" creationId="{ADFE246D-F7C9-4DE6-9E0A-CF803E4B6646}"/>
          </ac:spMkLst>
        </pc:spChg>
        <pc:spChg chg="mod">
          <ac:chgData name="Christina Morrow" userId="43989237-7c22-4017-8756-22442f7f3983" providerId="ADAL" clId="{1D660112-B133-4B74-A60E-C66F50540F8D}" dt="2020-11-10T23:39:57.405" v="215"/>
          <ac:spMkLst>
            <pc:docMk/>
            <pc:sldMk cId="742413450" sldId="446"/>
            <ac:spMk id="198" creationId="{5426181D-F033-437A-8388-B330D1465759}"/>
          </ac:spMkLst>
        </pc:spChg>
        <pc:spChg chg="mod">
          <ac:chgData name="Christina Morrow" userId="43989237-7c22-4017-8756-22442f7f3983" providerId="ADAL" clId="{1D660112-B133-4B74-A60E-C66F50540F8D}" dt="2020-11-10T23:39:57.405" v="215"/>
          <ac:spMkLst>
            <pc:docMk/>
            <pc:sldMk cId="742413450" sldId="446"/>
            <ac:spMk id="202" creationId="{D6C5B660-E6FA-40B5-9DCF-83B73E0693CD}"/>
          </ac:spMkLst>
        </pc:spChg>
        <pc:spChg chg="mod">
          <ac:chgData name="Christina Morrow" userId="43989237-7c22-4017-8756-22442f7f3983" providerId="ADAL" clId="{1D660112-B133-4B74-A60E-C66F50540F8D}" dt="2020-11-10T23:39:57.405" v="215"/>
          <ac:spMkLst>
            <pc:docMk/>
            <pc:sldMk cId="742413450" sldId="446"/>
            <ac:spMk id="203" creationId="{25D6D4BD-7900-4E05-9F9D-0A3B16B88C97}"/>
          </ac:spMkLst>
        </pc:spChg>
        <pc:spChg chg="mod">
          <ac:chgData name="Christina Morrow" userId="43989237-7c22-4017-8756-22442f7f3983" providerId="ADAL" clId="{1D660112-B133-4B74-A60E-C66F50540F8D}" dt="2020-11-10T23:39:57.405" v="215"/>
          <ac:spMkLst>
            <pc:docMk/>
            <pc:sldMk cId="742413450" sldId="446"/>
            <ac:spMk id="204" creationId="{69D49409-6D6D-4DF0-917A-68F4B78191A1}"/>
          </ac:spMkLst>
        </pc:spChg>
        <pc:spChg chg="add mod">
          <ac:chgData name="Christina Morrow" userId="43989237-7c22-4017-8756-22442f7f3983" providerId="ADAL" clId="{1D660112-B133-4B74-A60E-C66F50540F8D}" dt="2020-11-10T23:39:57.405" v="215"/>
          <ac:spMkLst>
            <pc:docMk/>
            <pc:sldMk cId="742413450" sldId="446"/>
            <ac:spMk id="206" creationId="{81A56E4B-1637-4104-9742-8FF10954EA87}"/>
          </ac:spMkLst>
        </pc:spChg>
        <pc:spChg chg="add mod">
          <ac:chgData name="Christina Morrow" userId="43989237-7c22-4017-8756-22442f7f3983" providerId="ADAL" clId="{1D660112-B133-4B74-A60E-C66F50540F8D}" dt="2020-11-10T23:39:57.405" v="215"/>
          <ac:spMkLst>
            <pc:docMk/>
            <pc:sldMk cId="742413450" sldId="446"/>
            <ac:spMk id="207" creationId="{17B968F1-C8AF-415E-BEE7-560327BE8AF9}"/>
          </ac:spMkLst>
        </pc:spChg>
        <pc:spChg chg="add mod">
          <ac:chgData name="Christina Morrow" userId="43989237-7c22-4017-8756-22442f7f3983" providerId="ADAL" clId="{1D660112-B133-4B74-A60E-C66F50540F8D}" dt="2020-11-10T23:39:57.405" v="215"/>
          <ac:spMkLst>
            <pc:docMk/>
            <pc:sldMk cId="742413450" sldId="446"/>
            <ac:spMk id="208" creationId="{84F3E8B4-5B03-4638-B887-131C11E481AD}"/>
          </ac:spMkLst>
        </pc:spChg>
        <pc:spChg chg="add mod ord">
          <ac:chgData name="Christina Morrow" userId="43989237-7c22-4017-8756-22442f7f3983" providerId="ADAL" clId="{1D660112-B133-4B74-A60E-C66F50540F8D}" dt="2020-11-12T14:23:00.770" v="8409" actId="167"/>
          <ac:spMkLst>
            <pc:docMk/>
            <pc:sldMk cId="742413450" sldId="446"/>
            <ac:spMk id="209" creationId="{1D0A8D6B-FE57-4663-985A-8593668D562B}"/>
          </ac:spMkLst>
        </pc:spChg>
        <pc:spChg chg="add mod ord">
          <ac:chgData name="Christina Morrow" userId="43989237-7c22-4017-8756-22442f7f3983" providerId="ADAL" clId="{1D660112-B133-4B74-A60E-C66F50540F8D}" dt="2020-11-12T14:23:00.770" v="8409" actId="167"/>
          <ac:spMkLst>
            <pc:docMk/>
            <pc:sldMk cId="742413450" sldId="446"/>
            <ac:spMk id="210" creationId="{F83735BC-677E-4A3A-9272-64AA4B033487}"/>
          </ac:spMkLst>
        </pc:spChg>
        <pc:spChg chg="add mod ord">
          <ac:chgData name="Christina Morrow" userId="43989237-7c22-4017-8756-22442f7f3983" providerId="ADAL" clId="{1D660112-B133-4B74-A60E-C66F50540F8D}" dt="2020-11-12T14:23:00.770" v="8409" actId="167"/>
          <ac:spMkLst>
            <pc:docMk/>
            <pc:sldMk cId="742413450" sldId="446"/>
            <ac:spMk id="223" creationId="{C28A870D-2461-4B3C-BA3F-90D81071426B}"/>
          </ac:spMkLst>
        </pc:spChg>
        <pc:spChg chg="add mod ord">
          <ac:chgData name="Christina Morrow" userId="43989237-7c22-4017-8756-22442f7f3983" providerId="ADAL" clId="{1D660112-B133-4B74-A60E-C66F50540F8D}" dt="2020-11-12T14:23:00.770" v="8409" actId="167"/>
          <ac:spMkLst>
            <pc:docMk/>
            <pc:sldMk cId="742413450" sldId="446"/>
            <ac:spMk id="224" creationId="{A7055524-BE59-4EC7-9586-D55BCC07B517}"/>
          </ac:spMkLst>
        </pc:spChg>
        <pc:spChg chg="add del">
          <ac:chgData name="Christina Morrow" userId="43989237-7c22-4017-8756-22442f7f3983" providerId="ADAL" clId="{1D660112-B133-4B74-A60E-C66F50540F8D}" dt="2020-11-10T23:39:56.313" v="214" actId="478"/>
          <ac:spMkLst>
            <pc:docMk/>
            <pc:sldMk cId="742413450" sldId="446"/>
            <ac:spMk id="224" creationId="{C00D9B64-7F9F-4894-BC51-513E795BC0C9}"/>
          </ac:spMkLst>
        </pc:spChg>
        <pc:spChg chg="add mod ord">
          <ac:chgData name="Christina Morrow" userId="43989237-7c22-4017-8756-22442f7f3983" providerId="ADAL" clId="{1D660112-B133-4B74-A60E-C66F50540F8D}" dt="2020-11-12T14:23:00.770" v="8409" actId="167"/>
          <ac:spMkLst>
            <pc:docMk/>
            <pc:sldMk cId="742413450" sldId="446"/>
            <ac:spMk id="225" creationId="{4D80B1F4-5FD7-40F4-86F2-A70AAA16E70B}"/>
          </ac:spMkLst>
        </pc:spChg>
        <pc:spChg chg="mod">
          <ac:chgData name="Christina Morrow" userId="43989237-7c22-4017-8756-22442f7f3983" providerId="ADAL" clId="{1D660112-B133-4B74-A60E-C66F50540F8D}" dt="2020-11-12T14:22:59.157" v="8408"/>
          <ac:spMkLst>
            <pc:docMk/>
            <pc:sldMk cId="742413450" sldId="446"/>
            <ac:spMk id="227" creationId="{014EE077-FC8C-4415-893F-12751E85872C}"/>
          </ac:spMkLst>
        </pc:spChg>
        <pc:spChg chg="mod">
          <ac:chgData name="Christina Morrow" userId="43989237-7c22-4017-8756-22442f7f3983" providerId="ADAL" clId="{1D660112-B133-4B74-A60E-C66F50540F8D}" dt="2020-11-12T14:22:59.157" v="8408"/>
          <ac:spMkLst>
            <pc:docMk/>
            <pc:sldMk cId="742413450" sldId="446"/>
            <ac:spMk id="228" creationId="{2CD2BD45-E5FD-46DA-B69F-5B2E35B4EE9B}"/>
          </ac:spMkLst>
        </pc:spChg>
        <pc:spChg chg="mod">
          <ac:chgData name="Christina Morrow" userId="43989237-7c22-4017-8756-22442f7f3983" providerId="ADAL" clId="{1D660112-B133-4B74-A60E-C66F50540F8D}" dt="2020-11-12T14:22:59.157" v="8408"/>
          <ac:spMkLst>
            <pc:docMk/>
            <pc:sldMk cId="742413450" sldId="446"/>
            <ac:spMk id="230" creationId="{A07AD0F3-C261-44B1-A326-6FF81C5E8F8E}"/>
          </ac:spMkLst>
        </pc:spChg>
        <pc:spChg chg="mod">
          <ac:chgData name="Christina Morrow" userId="43989237-7c22-4017-8756-22442f7f3983" providerId="ADAL" clId="{1D660112-B133-4B74-A60E-C66F50540F8D}" dt="2020-11-12T14:22:59.157" v="8408"/>
          <ac:spMkLst>
            <pc:docMk/>
            <pc:sldMk cId="742413450" sldId="446"/>
            <ac:spMk id="231" creationId="{12C85C49-D99A-49CA-9DD9-BF37A145253D}"/>
          </ac:spMkLst>
        </pc:spChg>
        <pc:spChg chg="mod">
          <ac:chgData name="Christina Morrow" userId="43989237-7c22-4017-8756-22442f7f3983" providerId="ADAL" clId="{1D660112-B133-4B74-A60E-C66F50540F8D}" dt="2020-11-12T14:22:59.157" v="8408"/>
          <ac:spMkLst>
            <pc:docMk/>
            <pc:sldMk cId="742413450" sldId="446"/>
            <ac:spMk id="232" creationId="{FE3DA0E9-263E-4709-BD79-580706E1D1C6}"/>
          </ac:spMkLst>
        </pc:spChg>
        <pc:spChg chg="mod">
          <ac:chgData name="Christina Morrow" userId="43989237-7c22-4017-8756-22442f7f3983" providerId="ADAL" clId="{1D660112-B133-4B74-A60E-C66F50540F8D}" dt="2020-11-12T14:22:59.157" v="8408"/>
          <ac:spMkLst>
            <pc:docMk/>
            <pc:sldMk cId="742413450" sldId="446"/>
            <ac:spMk id="233" creationId="{8BC11B4F-0B20-4330-B428-C109BC5DEF3F}"/>
          </ac:spMkLst>
        </pc:spChg>
        <pc:spChg chg="mod">
          <ac:chgData name="Christina Morrow" userId="43989237-7c22-4017-8756-22442f7f3983" providerId="ADAL" clId="{1D660112-B133-4B74-A60E-C66F50540F8D}" dt="2020-11-12T14:22:59.157" v="8408"/>
          <ac:spMkLst>
            <pc:docMk/>
            <pc:sldMk cId="742413450" sldId="446"/>
            <ac:spMk id="234" creationId="{E7DFE434-5BBB-45E8-86BA-98A1D59EE4FB}"/>
          </ac:spMkLst>
        </pc:spChg>
        <pc:spChg chg="mod">
          <ac:chgData name="Christina Morrow" userId="43989237-7c22-4017-8756-22442f7f3983" providerId="ADAL" clId="{1D660112-B133-4B74-A60E-C66F50540F8D}" dt="2020-11-12T14:22:59.157" v="8408"/>
          <ac:spMkLst>
            <pc:docMk/>
            <pc:sldMk cId="742413450" sldId="446"/>
            <ac:spMk id="235" creationId="{FB7223E5-86C1-4E02-A6B6-53D0C7D71F68}"/>
          </ac:spMkLst>
        </pc:spChg>
        <pc:spChg chg="mod">
          <ac:chgData name="Christina Morrow" userId="43989237-7c22-4017-8756-22442f7f3983" providerId="ADAL" clId="{1D660112-B133-4B74-A60E-C66F50540F8D}" dt="2020-11-12T14:22:59.157" v="8408"/>
          <ac:spMkLst>
            <pc:docMk/>
            <pc:sldMk cId="742413450" sldId="446"/>
            <ac:spMk id="236" creationId="{57EDAE87-8E26-43C5-8DA9-42A8198904D8}"/>
          </ac:spMkLst>
        </pc:spChg>
        <pc:spChg chg="mod">
          <ac:chgData name="Christina Morrow" userId="43989237-7c22-4017-8756-22442f7f3983" providerId="ADAL" clId="{1D660112-B133-4B74-A60E-C66F50540F8D}" dt="2020-11-12T14:22:59.157" v="8408"/>
          <ac:spMkLst>
            <pc:docMk/>
            <pc:sldMk cId="742413450" sldId="446"/>
            <ac:spMk id="237" creationId="{EB65E108-C7AD-46F1-8E38-67F5141D6486}"/>
          </ac:spMkLst>
        </pc:spChg>
        <pc:spChg chg="mod">
          <ac:chgData name="Christina Morrow" userId="43989237-7c22-4017-8756-22442f7f3983" providerId="ADAL" clId="{1D660112-B133-4B74-A60E-C66F50540F8D}" dt="2020-11-12T14:22:59.157" v="8408"/>
          <ac:spMkLst>
            <pc:docMk/>
            <pc:sldMk cId="742413450" sldId="446"/>
            <ac:spMk id="241" creationId="{BDB02535-8AF2-4A4E-86A6-9638D2ED7E26}"/>
          </ac:spMkLst>
        </pc:spChg>
        <pc:spChg chg="mod">
          <ac:chgData name="Christina Morrow" userId="43989237-7c22-4017-8756-22442f7f3983" providerId="ADAL" clId="{1D660112-B133-4B74-A60E-C66F50540F8D}" dt="2020-11-12T14:22:59.157" v="8408"/>
          <ac:spMkLst>
            <pc:docMk/>
            <pc:sldMk cId="742413450" sldId="446"/>
            <ac:spMk id="243" creationId="{83EEE7F3-1D9F-462A-A12F-AB75856A4E2B}"/>
          </ac:spMkLst>
        </pc:spChg>
        <pc:spChg chg="mod">
          <ac:chgData name="Christina Morrow" userId="43989237-7c22-4017-8756-22442f7f3983" providerId="ADAL" clId="{1D660112-B133-4B74-A60E-C66F50540F8D}" dt="2020-11-12T14:22:59.157" v="8408"/>
          <ac:spMkLst>
            <pc:docMk/>
            <pc:sldMk cId="742413450" sldId="446"/>
            <ac:spMk id="247" creationId="{851F5DDA-B9B3-4F1D-AA07-6287FF53FDF5}"/>
          </ac:spMkLst>
        </pc:spChg>
        <pc:spChg chg="mod">
          <ac:chgData name="Christina Morrow" userId="43989237-7c22-4017-8756-22442f7f3983" providerId="ADAL" clId="{1D660112-B133-4B74-A60E-C66F50540F8D}" dt="2020-11-12T14:22:59.157" v="8408"/>
          <ac:spMkLst>
            <pc:docMk/>
            <pc:sldMk cId="742413450" sldId="446"/>
            <ac:spMk id="250" creationId="{F2E4A08E-0D30-46BC-8780-959CEC5B30FB}"/>
          </ac:spMkLst>
        </pc:spChg>
        <pc:spChg chg="mod">
          <ac:chgData name="Christina Morrow" userId="43989237-7c22-4017-8756-22442f7f3983" providerId="ADAL" clId="{1D660112-B133-4B74-A60E-C66F50540F8D}" dt="2020-11-12T14:22:59.157" v="8408"/>
          <ac:spMkLst>
            <pc:docMk/>
            <pc:sldMk cId="742413450" sldId="446"/>
            <ac:spMk id="251" creationId="{71F9CA2D-F437-4A01-83F3-15147FC06AEF}"/>
          </ac:spMkLst>
        </pc:spChg>
        <pc:grpChg chg="add mod">
          <ac:chgData name="Christina Morrow" userId="43989237-7c22-4017-8756-22442f7f3983" providerId="ADAL" clId="{1D660112-B133-4B74-A60E-C66F50540F8D}" dt="2020-11-10T23:39:57.405" v="215"/>
          <ac:grpSpMkLst>
            <pc:docMk/>
            <pc:sldMk cId="742413450" sldId="446"/>
            <ac:grpSpMk id="176" creationId="{7625E09D-FF3C-46C3-8555-46565A9AFEB7}"/>
          </ac:grpSpMkLst>
        </pc:grpChg>
        <pc:grpChg chg="add mod ord">
          <ac:chgData name="Christina Morrow" userId="43989237-7c22-4017-8756-22442f7f3983" providerId="ADAL" clId="{1D660112-B133-4B74-A60E-C66F50540F8D}" dt="2020-11-12T14:23:00.770" v="8409" actId="167"/>
          <ac:grpSpMkLst>
            <pc:docMk/>
            <pc:sldMk cId="742413450" sldId="446"/>
            <ac:grpSpMk id="226" creationId="{62627E68-048D-4E92-A7CE-FCCB862B4020}"/>
          </ac:grpSpMkLst>
        </pc:grpChg>
        <pc:cxnChg chg="mod">
          <ac:chgData name="Christina Morrow" userId="43989237-7c22-4017-8756-22442f7f3983" providerId="ADAL" clId="{1D660112-B133-4B74-A60E-C66F50540F8D}" dt="2020-11-10T23:39:57.405" v="215"/>
          <ac:cxnSpMkLst>
            <pc:docMk/>
            <pc:sldMk cId="742413450" sldId="446"/>
            <ac:cxnSpMk id="179" creationId="{D812A2CC-95E7-4735-918C-1004E0E629ED}"/>
          </ac:cxnSpMkLst>
        </pc:cxnChg>
        <pc:cxnChg chg="mod">
          <ac:chgData name="Christina Morrow" userId="43989237-7c22-4017-8756-22442f7f3983" providerId="ADAL" clId="{1D660112-B133-4B74-A60E-C66F50540F8D}" dt="2020-11-10T23:39:57.405" v="215"/>
          <ac:cxnSpMkLst>
            <pc:docMk/>
            <pc:sldMk cId="742413450" sldId="446"/>
            <ac:cxnSpMk id="193" creationId="{AC136423-3F33-4277-A584-4F56F7912C83}"/>
          </ac:cxnSpMkLst>
        </pc:cxnChg>
        <pc:cxnChg chg="mod">
          <ac:chgData name="Christina Morrow" userId="43989237-7c22-4017-8756-22442f7f3983" providerId="ADAL" clId="{1D660112-B133-4B74-A60E-C66F50540F8D}" dt="2020-11-10T23:39:57.405" v="215"/>
          <ac:cxnSpMkLst>
            <pc:docMk/>
            <pc:sldMk cId="742413450" sldId="446"/>
            <ac:cxnSpMk id="194" creationId="{ED32FF0B-4931-42D1-839A-5C541F1150EA}"/>
          </ac:cxnSpMkLst>
        </pc:cxnChg>
        <pc:cxnChg chg="mod">
          <ac:chgData name="Christina Morrow" userId="43989237-7c22-4017-8756-22442f7f3983" providerId="ADAL" clId="{1D660112-B133-4B74-A60E-C66F50540F8D}" dt="2020-11-10T23:39:57.405" v="215"/>
          <ac:cxnSpMkLst>
            <pc:docMk/>
            <pc:sldMk cId="742413450" sldId="446"/>
            <ac:cxnSpMk id="195" creationId="{5D9E39F1-BA43-4BD7-A3F7-D669043ECA14}"/>
          </ac:cxnSpMkLst>
        </pc:cxnChg>
        <pc:cxnChg chg="mod">
          <ac:chgData name="Christina Morrow" userId="43989237-7c22-4017-8756-22442f7f3983" providerId="ADAL" clId="{1D660112-B133-4B74-A60E-C66F50540F8D}" dt="2020-11-10T23:39:57.405" v="215"/>
          <ac:cxnSpMkLst>
            <pc:docMk/>
            <pc:sldMk cId="742413450" sldId="446"/>
            <ac:cxnSpMk id="197" creationId="{9C1EEE0D-2547-4F43-8634-E8863235C4F3}"/>
          </ac:cxnSpMkLst>
        </pc:cxnChg>
        <pc:cxnChg chg="mod">
          <ac:chgData name="Christina Morrow" userId="43989237-7c22-4017-8756-22442f7f3983" providerId="ADAL" clId="{1D660112-B133-4B74-A60E-C66F50540F8D}" dt="2020-11-10T23:39:57.405" v="215"/>
          <ac:cxnSpMkLst>
            <pc:docMk/>
            <pc:sldMk cId="742413450" sldId="446"/>
            <ac:cxnSpMk id="199" creationId="{9AE6EB43-38F0-4A98-9902-39F1D51F090D}"/>
          </ac:cxnSpMkLst>
        </pc:cxnChg>
        <pc:cxnChg chg="mod">
          <ac:chgData name="Christina Morrow" userId="43989237-7c22-4017-8756-22442f7f3983" providerId="ADAL" clId="{1D660112-B133-4B74-A60E-C66F50540F8D}" dt="2020-11-10T23:39:57.405" v="215"/>
          <ac:cxnSpMkLst>
            <pc:docMk/>
            <pc:sldMk cId="742413450" sldId="446"/>
            <ac:cxnSpMk id="200" creationId="{0D7FA1A5-9E8B-4B2C-B9ED-60CC24FEC034}"/>
          </ac:cxnSpMkLst>
        </pc:cxnChg>
        <pc:cxnChg chg="mod">
          <ac:chgData name="Christina Morrow" userId="43989237-7c22-4017-8756-22442f7f3983" providerId="ADAL" clId="{1D660112-B133-4B74-A60E-C66F50540F8D}" dt="2020-11-10T23:39:57.405" v="215"/>
          <ac:cxnSpMkLst>
            <pc:docMk/>
            <pc:sldMk cId="742413450" sldId="446"/>
            <ac:cxnSpMk id="201" creationId="{309E28C6-2D0B-4F52-9945-0881F9A8D407}"/>
          </ac:cxnSpMkLst>
        </pc:cxnChg>
        <pc:cxnChg chg="mod">
          <ac:chgData name="Christina Morrow" userId="43989237-7c22-4017-8756-22442f7f3983" providerId="ADAL" clId="{1D660112-B133-4B74-A60E-C66F50540F8D}" dt="2020-11-10T23:39:57.405" v="215"/>
          <ac:cxnSpMkLst>
            <pc:docMk/>
            <pc:sldMk cId="742413450" sldId="446"/>
            <ac:cxnSpMk id="205" creationId="{07CB13DE-3A0A-4751-93DD-333B3D76DCFA}"/>
          </ac:cxnSpMkLst>
        </pc:cxnChg>
        <pc:cxnChg chg="mod">
          <ac:chgData name="Christina Morrow" userId="43989237-7c22-4017-8756-22442f7f3983" providerId="ADAL" clId="{1D660112-B133-4B74-A60E-C66F50540F8D}" dt="2020-11-12T14:22:59.157" v="8408"/>
          <ac:cxnSpMkLst>
            <pc:docMk/>
            <pc:sldMk cId="742413450" sldId="446"/>
            <ac:cxnSpMk id="229" creationId="{E08933C4-E879-4A81-9534-7C98F7CF8F20}"/>
          </ac:cxnSpMkLst>
        </pc:cxnChg>
        <pc:cxnChg chg="mod">
          <ac:chgData name="Christina Morrow" userId="43989237-7c22-4017-8756-22442f7f3983" providerId="ADAL" clId="{1D660112-B133-4B74-A60E-C66F50540F8D}" dt="2020-11-12T14:22:59.157" v="8408"/>
          <ac:cxnSpMkLst>
            <pc:docMk/>
            <pc:sldMk cId="742413450" sldId="446"/>
            <ac:cxnSpMk id="238" creationId="{BA3783F8-6555-46C2-8CFE-66D6A27DB2CE}"/>
          </ac:cxnSpMkLst>
        </pc:cxnChg>
        <pc:cxnChg chg="mod">
          <ac:chgData name="Christina Morrow" userId="43989237-7c22-4017-8756-22442f7f3983" providerId="ADAL" clId="{1D660112-B133-4B74-A60E-C66F50540F8D}" dt="2020-11-12T14:22:59.157" v="8408"/>
          <ac:cxnSpMkLst>
            <pc:docMk/>
            <pc:sldMk cId="742413450" sldId="446"/>
            <ac:cxnSpMk id="239" creationId="{DD741ED2-CA06-41BF-8117-B04734E12B93}"/>
          </ac:cxnSpMkLst>
        </pc:cxnChg>
        <pc:cxnChg chg="mod">
          <ac:chgData name="Christina Morrow" userId="43989237-7c22-4017-8756-22442f7f3983" providerId="ADAL" clId="{1D660112-B133-4B74-A60E-C66F50540F8D}" dt="2020-11-12T14:22:59.157" v="8408"/>
          <ac:cxnSpMkLst>
            <pc:docMk/>
            <pc:sldMk cId="742413450" sldId="446"/>
            <ac:cxnSpMk id="240" creationId="{75927D52-F996-4118-8CE1-9D3407C71C7E}"/>
          </ac:cxnSpMkLst>
        </pc:cxnChg>
        <pc:cxnChg chg="mod">
          <ac:chgData name="Christina Morrow" userId="43989237-7c22-4017-8756-22442f7f3983" providerId="ADAL" clId="{1D660112-B133-4B74-A60E-C66F50540F8D}" dt="2020-11-12T14:22:59.157" v="8408"/>
          <ac:cxnSpMkLst>
            <pc:docMk/>
            <pc:sldMk cId="742413450" sldId="446"/>
            <ac:cxnSpMk id="242" creationId="{B818B20F-5C8B-4547-B8F7-262740F273D0}"/>
          </ac:cxnSpMkLst>
        </pc:cxnChg>
        <pc:cxnChg chg="mod">
          <ac:chgData name="Christina Morrow" userId="43989237-7c22-4017-8756-22442f7f3983" providerId="ADAL" clId="{1D660112-B133-4B74-A60E-C66F50540F8D}" dt="2020-11-12T14:22:59.157" v="8408"/>
          <ac:cxnSpMkLst>
            <pc:docMk/>
            <pc:sldMk cId="742413450" sldId="446"/>
            <ac:cxnSpMk id="244" creationId="{9DA67964-FF97-4AE9-BB1A-5BE1C8431533}"/>
          </ac:cxnSpMkLst>
        </pc:cxnChg>
        <pc:cxnChg chg="mod">
          <ac:chgData name="Christina Morrow" userId="43989237-7c22-4017-8756-22442f7f3983" providerId="ADAL" clId="{1D660112-B133-4B74-A60E-C66F50540F8D}" dt="2020-11-12T14:22:59.157" v="8408"/>
          <ac:cxnSpMkLst>
            <pc:docMk/>
            <pc:sldMk cId="742413450" sldId="446"/>
            <ac:cxnSpMk id="245" creationId="{D0D61160-37E3-49B6-85A3-D7A8700BDFD8}"/>
          </ac:cxnSpMkLst>
        </pc:cxnChg>
        <pc:cxnChg chg="mod">
          <ac:chgData name="Christina Morrow" userId="43989237-7c22-4017-8756-22442f7f3983" providerId="ADAL" clId="{1D660112-B133-4B74-A60E-C66F50540F8D}" dt="2020-11-12T14:22:59.157" v="8408"/>
          <ac:cxnSpMkLst>
            <pc:docMk/>
            <pc:sldMk cId="742413450" sldId="446"/>
            <ac:cxnSpMk id="246" creationId="{07F85E1D-FC79-41ED-A293-768D858D9420}"/>
          </ac:cxnSpMkLst>
        </pc:cxnChg>
        <pc:cxnChg chg="mod">
          <ac:chgData name="Christina Morrow" userId="43989237-7c22-4017-8756-22442f7f3983" providerId="ADAL" clId="{1D660112-B133-4B74-A60E-C66F50540F8D}" dt="2020-11-12T14:22:59.157" v="8408"/>
          <ac:cxnSpMkLst>
            <pc:docMk/>
            <pc:sldMk cId="742413450" sldId="446"/>
            <ac:cxnSpMk id="252" creationId="{0D5245B5-7BC2-48D6-AEFC-3378B9AD0A29}"/>
          </ac:cxnSpMkLst>
        </pc:cxnChg>
      </pc:sldChg>
      <pc:sldChg chg="addSp delSp modSp mod ord">
        <pc:chgData name="Christina Morrow" userId="43989237-7c22-4017-8756-22442f7f3983" providerId="ADAL" clId="{1D660112-B133-4B74-A60E-C66F50540F8D}" dt="2020-11-12T14:22:54.043" v="8405" actId="167"/>
        <pc:sldMkLst>
          <pc:docMk/>
          <pc:sldMk cId="3343885332" sldId="447"/>
        </pc:sldMkLst>
        <pc:spChg chg="mod">
          <ac:chgData name="Christina Morrow" userId="43989237-7c22-4017-8756-22442f7f3983" providerId="ADAL" clId="{1D660112-B133-4B74-A60E-C66F50540F8D}" dt="2020-11-11T14:30:34.163" v="6007"/>
          <ac:spMkLst>
            <pc:docMk/>
            <pc:sldMk cId="3343885332" sldId="447"/>
            <ac:spMk id="10" creationId="{6CC581DE-D87E-46E2-8792-B86E2A1E5AB3}"/>
          </ac:spMkLst>
        </pc:spChg>
        <pc:spChg chg="add del">
          <ac:chgData name="Christina Morrow" userId="43989237-7c22-4017-8756-22442f7f3983" providerId="ADAL" clId="{1D660112-B133-4B74-A60E-C66F50540F8D}" dt="2020-11-12T14:19:45.729" v="8337" actId="22"/>
          <ac:spMkLst>
            <pc:docMk/>
            <pc:sldMk cId="3343885332" sldId="447"/>
            <ac:spMk id="14" creationId="{1AE48886-F06B-4A5C-BEB7-9A08A3B78B41}"/>
          </ac:spMkLst>
        </pc:spChg>
        <pc:spChg chg="add del">
          <ac:chgData name="Christina Morrow" userId="43989237-7c22-4017-8756-22442f7f3983" providerId="ADAL" clId="{1D660112-B133-4B74-A60E-C66F50540F8D}" dt="2020-11-10T23:39:45.149" v="207" actId="478"/>
          <ac:spMkLst>
            <pc:docMk/>
            <pc:sldMk cId="3343885332" sldId="447"/>
            <ac:spMk id="14" creationId="{26D4B508-9BC5-4559-B29A-DECC464F02B7}"/>
          </ac:spMkLst>
        </pc:spChg>
        <pc:spChg chg="add del">
          <ac:chgData name="Christina Morrow" userId="43989237-7c22-4017-8756-22442f7f3983" providerId="ADAL" clId="{1D660112-B133-4B74-A60E-C66F50540F8D}" dt="2020-11-10T23:39:45.896" v="208" actId="478"/>
          <ac:spMkLst>
            <pc:docMk/>
            <pc:sldMk cId="3343885332" sldId="447"/>
            <ac:spMk id="15" creationId="{34117697-40C7-433C-AC0D-1AE920998E96}"/>
          </ac:spMkLst>
        </pc:spChg>
        <pc:spChg chg="mod">
          <ac:chgData name="Christina Morrow" userId="43989237-7c22-4017-8756-22442f7f3983" providerId="ADAL" clId="{1D660112-B133-4B74-A60E-C66F50540F8D}" dt="2020-11-11T15:22:40.132" v="6456"/>
          <ac:spMkLst>
            <pc:docMk/>
            <pc:sldMk cId="3343885332" sldId="447"/>
            <ac:spMk id="20" creationId="{737AD6FE-076D-47EB-8851-546CD7479B58}"/>
          </ac:spMkLst>
        </pc:spChg>
        <pc:spChg chg="add mod">
          <ac:chgData name="Christina Morrow" userId="43989237-7c22-4017-8756-22442f7f3983" providerId="ADAL" clId="{1D660112-B133-4B74-A60E-C66F50540F8D}" dt="2020-11-10T23:39:46.946" v="209"/>
          <ac:spMkLst>
            <pc:docMk/>
            <pc:sldMk cId="3343885332" sldId="447"/>
            <ac:spMk id="88" creationId="{DF0C22B7-560E-475F-9DCA-4FAB1F6B5CFE}"/>
          </ac:spMkLst>
        </pc:spChg>
        <pc:spChg chg="add mod">
          <ac:chgData name="Christina Morrow" userId="43989237-7c22-4017-8756-22442f7f3983" providerId="ADAL" clId="{1D660112-B133-4B74-A60E-C66F50540F8D}" dt="2020-11-10T23:39:46.946" v="209"/>
          <ac:spMkLst>
            <pc:docMk/>
            <pc:sldMk cId="3343885332" sldId="447"/>
            <ac:spMk id="89" creationId="{7AB00EBE-EABE-44C0-ADDA-44AF0725B585}"/>
          </ac:spMkLst>
        </pc:spChg>
        <pc:spChg chg="mod">
          <ac:chgData name="Christina Morrow" userId="43989237-7c22-4017-8756-22442f7f3983" providerId="ADAL" clId="{1D660112-B133-4B74-A60E-C66F50540F8D}" dt="2020-11-10T23:39:46.946" v="209"/>
          <ac:spMkLst>
            <pc:docMk/>
            <pc:sldMk cId="3343885332" sldId="447"/>
            <ac:spMk id="91" creationId="{969D7075-E2E4-4B96-B2F2-58E1C36962AC}"/>
          </ac:spMkLst>
        </pc:spChg>
        <pc:spChg chg="mod">
          <ac:chgData name="Christina Morrow" userId="43989237-7c22-4017-8756-22442f7f3983" providerId="ADAL" clId="{1D660112-B133-4B74-A60E-C66F50540F8D}" dt="2020-11-10T23:39:46.946" v="209"/>
          <ac:spMkLst>
            <pc:docMk/>
            <pc:sldMk cId="3343885332" sldId="447"/>
            <ac:spMk id="92" creationId="{4D6FBF00-083F-41D0-8CA6-404D400078C3}"/>
          </ac:spMkLst>
        </pc:spChg>
        <pc:spChg chg="mod">
          <ac:chgData name="Christina Morrow" userId="43989237-7c22-4017-8756-22442f7f3983" providerId="ADAL" clId="{1D660112-B133-4B74-A60E-C66F50540F8D}" dt="2020-11-10T23:39:46.946" v="209"/>
          <ac:spMkLst>
            <pc:docMk/>
            <pc:sldMk cId="3343885332" sldId="447"/>
            <ac:spMk id="94" creationId="{AA30F5EA-2158-4B13-A5FF-53A2DFFA1E3C}"/>
          </ac:spMkLst>
        </pc:spChg>
        <pc:spChg chg="mod">
          <ac:chgData name="Christina Morrow" userId="43989237-7c22-4017-8756-22442f7f3983" providerId="ADAL" clId="{1D660112-B133-4B74-A60E-C66F50540F8D}" dt="2020-11-10T23:39:46.946" v="209"/>
          <ac:spMkLst>
            <pc:docMk/>
            <pc:sldMk cId="3343885332" sldId="447"/>
            <ac:spMk id="95" creationId="{C4173846-08FB-4D90-BF93-6043BBC96EC3}"/>
          </ac:spMkLst>
        </pc:spChg>
        <pc:spChg chg="mod">
          <ac:chgData name="Christina Morrow" userId="43989237-7c22-4017-8756-22442f7f3983" providerId="ADAL" clId="{1D660112-B133-4B74-A60E-C66F50540F8D}" dt="2020-11-10T23:39:46.946" v="209"/>
          <ac:spMkLst>
            <pc:docMk/>
            <pc:sldMk cId="3343885332" sldId="447"/>
            <ac:spMk id="96" creationId="{7050EB34-78FF-4141-A934-61D9C5D27A15}"/>
          </ac:spMkLst>
        </pc:spChg>
        <pc:spChg chg="mod">
          <ac:chgData name="Christina Morrow" userId="43989237-7c22-4017-8756-22442f7f3983" providerId="ADAL" clId="{1D660112-B133-4B74-A60E-C66F50540F8D}" dt="2020-11-10T23:39:46.946" v="209"/>
          <ac:spMkLst>
            <pc:docMk/>
            <pc:sldMk cId="3343885332" sldId="447"/>
            <ac:spMk id="101" creationId="{2A1B502B-2A98-42A1-A98D-1C12738750F5}"/>
          </ac:spMkLst>
        </pc:spChg>
        <pc:spChg chg="mod">
          <ac:chgData name="Christina Morrow" userId="43989237-7c22-4017-8756-22442f7f3983" providerId="ADAL" clId="{1D660112-B133-4B74-A60E-C66F50540F8D}" dt="2020-11-10T23:39:46.946" v="209"/>
          <ac:spMkLst>
            <pc:docMk/>
            <pc:sldMk cId="3343885332" sldId="447"/>
            <ac:spMk id="104" creationId="{A79E4640-5312-4CDD-9E62-7BB61560F572}"/>
          </ac:spMkLst>
        </pc:spChg>
        <pc:spChg chg="mod">
          <ac:chgData name="Christina Morrow" userId="43989237-7c22-4017-8756-22442f7f3983" providerId="ADAL" clId="{1D660112-B133-4B74-A60E-C66F50540F8D}" dt="2020-11-10T23:39:46.946" v="209"/>
          <ac:spMkLst>
            <pc:docMk/>
            <pc:sldMk cId="3343885332" sldId="447"/>
            <ac:spMk id="107" creationId="{7C395E41-174C-4B36-B209-C0F4F89A2AE1}"/>
          </ac:spMkLst>
        </pc:spChg>
        <pc:spChg chg="mod">
          <ac:chgData name="Christina Morrow" userId="43989237-7c22-4017-8756-22442f7f3983" providerId="ADAL" clId="{1D660112-B133-4B74-A60E-C66F50540F8D}" dt="2020-11-10T23:39:46.946" v="209"/>
          <ac:spMkLst>
            <pc:docMk/>
            <pc:sldMk cId="3343885332" sldId="447"/>
            <ac:spMk id="110" creationId="{1CB46726-8A4D-4F5D-9EED-4BB72EC03906}"/>
          </ac:spMkLst>
        </pc:spChg>
        <pc:spChg chg="mod">
          <ac:chgData name="Christina Morrow" userId="43989237-7c22-4017-8756-22442f7f3983" providerId="ADAL" clId="{1D660112-B133-4B74-A60E-C66F50540F8D}" dt="2020-11-10T23:39:46.946" v="209"/>
          <ac:spMkLst>
            <pc:docMk/>
            <pc:sldMk cId="3343885332" sldId="447"/>
            <ac:spMk id="113" creationId="{04FDC3A9-D06C-4A3E-8B34-D5B939EF9295}"/>
          </ac:spMkLst>
        </pc:spChg>
        <pc:spChg chg="mod">
          <ac:chgData name="Christina Morrow" userId="43989237-7c22-4017-8756-22442f7f3983" providerId="ADAL" clId="{1D660112-B133-4B74-A60E-C66F50540F8D}" dt="2020-11-10T23:39:46.946" v="209"/>
          <ac:spMkLst>
            <pc:docMk/>
            <pc:sldMk cId="3343885332" sldId="447"/>
            <ac:spMk id="119" creationId="{7E03EE3F-9901-4358-9C13-0933424F4647}"/>
          </ac:spMkLst>
        </pc:spChg>
        <pc:spChg chg="mod">
          <ac:chgData name="Christina Morrow" userId="43989237-7c22-4017-8756-22442f7f3983" providerId="ADAL" clId="{1D660112-B133-4B74-A60E-C66F50540F8D}" dt="2020-11-10T23:39:46.946" v="209"/>
          <ac:spMkLst>
            <pc:docMk/>
            <pc:sldMk cId="3343885332" sldId="447"/>
            <ac:spMk id="121" creationId="{6B87D0E9-027B-495C-B175-AD110F60BCC4}"/>
          </ac:spMkLst>
        </pc:spChg>
        <pc:spChg chg="mod">
          <ac:chgData name="Christina Morrow" userId="43989237-7c22-4017-8756-22442f7f3983" providerId="ADAL" clId="{1D660112-B133-4B74-A60E-C66F50540F8D}" dt="2020-11-10T23:39:46.946" v="209"/>
          <ac:spMkLst>
            <pc:docMk/>
            <pc:sldMk cId="3343885332" sldId="447"/>
            <ac:spMk id="146" creationId="{AC6494BF-89BA-42B4-BD66-A95C3226F8F0}"/>
          </ac:spMkLst>
        </pc:spChg>
        <pc:spChg chg="mod">
          <ac:chgData name="Christina Morrow" userId="43989237-7c22-4017-8756-22442f7f3983" providerId="ADAL" clId="{1D660112-B133-4B74-A60E-C66F50540F8D}" dt="2020-11-10T23:39:46.946" v="209"/>
          <ac:spMkLst>
            <pc:docMk/>
            <pc:sldMk cId="3343885332" sldId="447"/>
            <ac:spMk id="147" creationId="{571D1F21-BE89-4103-9C92-0DB1DB07F406}"/>
          </ac:spMkLst>
        </pc:spChg>
        <pc:spChg chg="mod">
          <ac:chgData name="Christina Morrow" userId="43989237-7c22-4017-8756-22442f7f3983" providerId="ADAL" clId="{1D660112-B133-4B74-A60E-C66F50540F8D}" dt="2020-11-10T23:39:46.946" v="209"/>
          <ac:spMkLst>
            <pc:docMk/>
            <pc:sldMk cId="3343885332" sldId="447"/>
            <ac:spMk id="148" creationId="{68635AC9-1E22-4F1D-936F-F5A5AD9D8E80}"/>
          </ac:spMkLst>
        </pc:spChg>
        <pc:spChg chg="add mod">
          <ac:chgData name="Christina Morrow" userId="43989237-7c22-4017-8756-22442f7f3983" providerId="ADAL" clId="{1D660112-B133-4B74-A60E-C66F50540F8D}" dt="2020-11-10T23:39:46.946" v="209"/>
          <ac:spMkLst>
            <pc:docMk/>
            <pc:sldMk cId="3343885332" sldId="447"/>
            <ac:spMk id="150" creationId="{D5A9F44F-811F-417B-B1B8-54BE4C38F707}"/>
          </ac:spMkLst>
        </pc:spChg>
        <pc:spChg chg="add mod">
          <ac:chgData name="Christina Morrow" userId="43989237-7c22-4017-8756-22442f7f3983" providerId="ADAL" clId="{1D660112-B133-4B74-A60E-C66F50540F8D}" dt="2020-11-10T23:39:46.946" v="209"/>
          <ac:spMkLst>
            <pc:docMk/>
            <pc:sldMk cId="3343885332" sldId="447"/>
            <ac:spMk id="151" creationId="{45962CC8-1CF5-4AF4-941E-3DA70504FB45}"/>
          </ac:spMkLst>
        </pc:spChg>
        <pc:spChg chg="add mod">
          <ac:chgData name="Christina Morrow" userId="43989237-7c22-4017-8756-22442f7f3983" providerId="ADAL" clId="{1D660112-B133-4B74-A60E-C66F50540F8D}" dt="2020-11-10T23:39:46.946" v="209"/>
          <ac:spMkLst>
            <pc:docMk/>
            <pc:sldMk cId="3343885332" sldId="447"/>
            <ac:spMk id="152" creationId="{1EE7440E-EA52-45A8-809A-9D7038C03D9D}"/>
          </ac:spMkLst>
        </pc:spChg>
        <pc:spChg chg="add mod ord">
          <ac:chgData name="Christina Morrow" userId="43989237-7c22-4017-8756-22442f7f3983" providerId="ADAL" clId="{1D660112-B133-4B74-A60E-C66F50540F8D}" dt="2020-11-12T14:19:55.666" v="8339" actId="167"/>
          <ac:spMkLst>
            <pc:docMk/>
            <pc:sldMk cId="3343885332" sldId="447"/>
            <ac:spMk id="154" creationId="{13BA2EF2-7CA6-4D8F-8CC4-2B0374EB1036}"/>
          </ac:spMkLst>
        </pc:spChg>
        <pc:spChg chg="mod">
          <ac:chgData name="Christina Morrow" userId="43989237-7c22-4017-8756-22442f7f3983" providerId="ADAL" clId="{1D660112-B133-4B74-A60E-C66F50540F8D}" dt="2020-11-12T14:19:53.244" v="8338"/>
          <ac:spMkLst>
            <pc:docMk/>
            <pc:sldMk cId="3343885332" sldId="447"/>
            <ac:spMk id="156" creationId="{12A133EC-FCE6-4544-BEA4-3D8039E7D44B}"/>
          </ac:spMkLst>
        </pc:spChg>
        <pc:spChg chg="mod">
          <ac:chgData name="Christina Morrow" userId="43989237-7c22-4017-8756-22442f7f3983" providerId="ADAL" clId="{1D660112-B133-4B74-A60E-C66F50540F8D}" dt="2020-11-12T14:19:53.244" v="8338"/>
          <ac:spMkLst>
            <pc:docMk/>
            <pc:sldMk cId="3343885332" sldId="447"/>
            <ac:spMk id="157" creationId="{EE86DC0F-17E9-465E-9CE0-51BECA3D6ABA}"/>
          </ac:spMkLst>
        </pc:spChg>
        <pc:spChg chg="mod">
          <ac:chgData name="Christina Morrow" userId="43989237-7c22-4017-8756-22442f7f3983" providerId="ADAL" clId="{1D660112-B133-4B74-A60E-C66F50540F8D}" dt="2020-11-12T14:19:53.244" v="8338"/>
          <ac:spMkLst>
            <pc:docMk/>
            <pc:sldMk cId="3343885332" sldId="447"/>
            <ac:spMk id="159" creationId="{17A51C73-1D2A-4F1A-8A64-E388333ABCAD}"/>
          </ac:spMkLst>
        </pc:spChg>
        <pc:spChg chg="mod">
          <ac:chgData name="Christina Morrow" userId="43989237-7c22-4017-8756-22442f7f3983" providerId="ADAL" clId="{1D660112-B133-4B74-A60E-C66F50540F8D}" dt="2020-11-12T14:19:53.244" v="8338"/>
          <ac:spMkLst>
            <pc:docMk/>
            <pc:sldMk cId="3343885332" sldId="447"/>
            <ac:spMk id="160" creationId="{6F713121-4BB2-4F5D-944D-9FB08E83DB7C}"/>
          </ac:spMkLst>
        </pc:spChg>
        <pc:spChg chg="mod">
          <ac:chgData name="Christina Morrow" userId="43989237-7c22-4017-8756-22442f7f3983" providerId="ADAL" clId="{1D660112-B133-4B74-A60E-C66F50540F8D}" dt="2020-11-12T14:19:53.244" v="8338"/>
          <ac:spMkLst>
            <pc:docMk/>
            <pc:sldMk cId="3343885332" sldId="447"/>
            <ac:spMk id="161" creationId="{9DBA85E9-D911-4718-A57B-2B6862FDE3EB}"/>
          </ac:spMkLst>
        </pc:spChg>
        <pc:spChg chg="mod">
          <ac:chgData name="Christina Morrow" userId="43989237-7c22-4017-8756-22442f7f3983" providerId="ADAL" clId="{1D660112-B133-4B74-A60E-C66F50540F8D}" dt="2020-11-12T14:19:53.244" v="8338"/>
          <ac:spMkLst>
            <pc:docMk/>
            <pc:sldMk cId="3343885332" sldId="447"/>
            <ac:spMk id="162" creationId="{A6352EF9-F8E3-4C57-89D4-21EFEBB07D73}"/>
          </ac:spMkLst>
        </pc:spChg>
        <pc:spChg chg="mod">
          <ac:chgData name="Christina Morrow" userId="43989237-7c22-4017-8756-22442f7f3983" providerId="ADAL" clId="{1D660112-B133-4B74-A60E-C66F50540F8D}" dt="2020-11-12T14:19:53.244" v="8338"/>
          <ac:spMkLst>
            <pc:docMk/>
            <pc:sldMk cId="3343885332" sldId="447"/>
            <ac:spMk id="163" creationId="{933829E3-98B1-41FB-813C-67D349F6872E}"/>
          </ac:spMkLst>
        </pc:spChg>
        <pc:spChg chg="mod">
          <ac:chgData name="Christina Morrow" userId="43989237-7c22-4017-8756-22442f7f3983" providerId="ADAL" clId="{1D660112-B133-4B74-A60E-C66F50540F8D}" dt="2020-11-12T14:19:53.244" v="8338"/>
          <ac:spMkLst>
            <pc:docMk/>
            <pc:sldMk cId="3343885332" sldId="447"/>
            <ac:spMk id="164" creationId="{E819AF7A-1F19-4ACC-A08B-9827F094E36D}"/>
          </ac:spMkLst>
        </pc:spChg>
        <pc:spChg chg="mod">
          <ac:chgData name="Christina Morrow" userId="43989237-7c22-4017-8756-22442f7f3983" providerId="ADAL" clId="{1D660112-B133-4B74-A60E-C66F50540F8D}" dt="2020-11-12T14:19:53.244" v="8338"/>
          <ac:spMkLst>
            <pc:docMk/>
            <pc:sldMk cId="3343885332" sldId="447"/>
            <ac:spMk id="165" creationId="{385BF883-C287-47F4-A430-A2BC1436AAD0}"/>
          </ac:spMkLst>
        </pc:spChg>
        <pc:spChg chg="mod">
          <ac:chgData name="Christina Morrow" userId="43989237-7c22-4017-8756-22442f7f3983" providerId="ADAL" clId="{1D660112-B133-4B74-A60E-C66F50540F8D}" dt="2020-11-12T14:19:53.244" v="8338"/>
          <ac:spMkLst>
            <pc:docMk/>
            <pc:sldMk cId="3343885332" sldId="447"/>
            <ac:spMk id="166" creationId="{E6404CC7-12AE-46B0-93AE-C7770A657C5C}"/>
          </ac:spMkLst>
        </pc:spChg>
        <pc:spChg chg="mod">
          <ac:chgData name="Christina Morrow" userId="43989237-7c22-4017-8756-22442f7f3983" providerId="ADAL" clId="{1D660112-B133-4B74-A60E-C66F50540F8D}" dt="2020-11-12T14:19:53.244" v="8338"/>
          <ac:spMkLst>
            <pc:docMk/>
            <pc:sldMk cId="3343885332" sldId="447"/>
            <ac:spMk id="186" creationId="{C18CB62E-1879-4C9C-ADD3-C64C4F0F33D7}"/>
          </ac:spMkLst>
        </pc:spChg>
        <pc:spChg chg="mod">
          <ac:chgData name="Christina Morrow" userId="43989237-7c22-4017-8756-22442f7f3983" providerId="ADAL" clId="{1D660112-B133-4B74-A60E-C66F50540F8D}" dt="2020-11-12T14:19:53.244" v="8338"/>
          <ac:spMkLst>
            <pc:docMk/>
            <pc:sldMk cId="3343885332" sldId="447"/>
            <ac:spMk id="188" creationId="{B594E56F-8EE5-4924-90BF-8B6749DFCC7F}"/>
          </ac:spMkLst>
        </pc:spChg>
        <pc:spChg chg="mod">
          <ac:chgData name="Christina Morrow" userId="43989237-7c22-4017-8756-22442f7f3983" providerId="ADAL" clId="{1D660112-B133-4B74-A60E-C66F50540F8D}" dt="2020-11-12T14:19:53.244" v="8338"/>
          <ac:spMkLst>
            <pc:docMk/>
            <pc:sldMk cId="3343885332" sldId="447"/>
            <ac:spMk id="192" creationId="{5100101F-21C2-4EBE-B3FC-957435C6D5EA}"/>
          </ac:spMkLst>
        </pc:spChg>
        <pc:spChg chg="mod">
          <ac:chgData name="Christina Morrow" userId="43989237-7c22-4017-8756-22442f7f3983" providerId="ADAL" clId="{1D660112-B133-4B74-A60E-C66F50540F8D}" dt="2020-11-12T14:19:53.244" v="8338"/>
          <ac:spMkLst>
            <pc:docMk/>
            <pc:sldMk cId="3343885332" sldId="447"/>
            <ac:spMk id="193" creationId="{D248B782-89EE-445B-B9F7-6ECC7A00FBB6}"/>
          </ac:spMkLst>
        </pc:spChg>
        <pc:spChg chg="mod">
          <ac:chgData name="Christina Morrow" userId="43989237-7c22-4017-8756-22442f7f3983" providerId="ADAL" clId="{1D660112-B133-4B74-A60E-C66F50540F8D}" dt="2020-11-12T14:19:53.244" v="8338"/>
          <ac:spMkLst>
            <pc:docMk/>
            <pc:sldMk cId="3343885332" sldId="447"/>
            <ac:spMk id="194" creationId="{B9D550A1-5A86-4CAD-92AB-0C1B717C6593}"/>
          </ac:spMkLst>
        </pc:spChg>
        <pc:spChg chg="mod">
          <ac:chgData name="Christina Morrow" userId="43989237-7c22-4017-8756-22442f7f3983" providerId="ADAL" clId="{1D660112-B133-4B74-A60E-C66F50540F8D}" dt="2020-11-12T14:19:53.244" v="8338"/>
          <ac:spMkLst>
            <pc:docMk/>
            <pc:sldMk cId="3343885332" sldId="447"/>
            <ac:spMk id="198" creationId="{5469D581-69D7-41CA-9265-9C64DA8CF173}"/>
          </ac:spMkLst>
        </pc:spChg>
        <pc:spChg chg="mod">
          <ac:chgData name="Christina Morrow" userId="43989237-7c22-4017-8756-22442f7f3983" providerId="ADAL" clId="{1D660112-B133-4B74-A60E-C66F50540F8D}" dt="2020-11-12T14:19:53.244" v="8338"/>
          <ac:spMkLst>
            <pc:docMk/>
            <pc:sldMk cId="3343885332" sldId="447"/>
            <ac:spMk id="199" creationId="{B64B6768-DB07-42C6-9FAE-6B143AFAC25D}"/>
          </ac:spMkLst>
        </pc:spChg>
        <pc:spChg chg="mod">
          <ac:chgData name="Christina Morrow" userId="43989237-7c22-4017-8756-22442f7f3983" providerId="ADAL" clId="{1D660112-B133-4B74-A60E-C66F50540F8D}" dt="2020-11-12T14:19:53.244" v="8338"/>
          <ac:spMkLst>
            <pc:docMk/>
            <pc:sldMk cId="3343885332" sldId="447"/>
            <ac:spMk id="200" creationId="{4A14DA57-AF62-4525-AEF1-22C15B35EB4F}"/>
          </ac:spMkLst>
        </pc:spChg>
        <pc:spChg chg="mod">
          <ac:chgData name="Christina Morrow" userId="43989237-7c22-4017-8756-22442f7f3983" providerId="ADAL" clId="{1D660112-B133-4B74-A60E-C66F50540F8D}" dt="2020-11-12T14:19:53.244" v="8338"/>
          <ac:spMkLst>
            <pc:docMk/>
            <pc:sldMk cId="3343885332" sldId="447"/>
            <ac:spMk id="203" creationId="{9AAAF0CC-9E73-4B12-9EC6-6F9E8149E184}"/>
          </ac:spMkLst>
        </pc:spChg>
        <pc:spChg chg="mod">
          <ac:chgData name="Christina Morrow" userId="43989237-7c22-4017-8756-22442f7f3983" providerId="ADAL" clId="{1D660112-B133-4B74-A60E-C66F50540F8D}" dt="2020-11-12T14:19:53.244" v="8338"/>
          <ac:spMkLst>
            <pc:docMk/>
            <pc:sldMk cId="3343885332" sldId="447"/>
            <ac:spMk id="204" creationId="{FF13EC1D-E94A-402F-96DA-04467D5608E5}"/>
          </ac:spMkLst>
        </pc:spChg>
        <pc:spChg chg="mod">
          <ac:chgData name="Christina Morrow" userId="43989237-7c22-4017-8756-22442f7f3983" providerId="ADAL" clId="{1D660112-B133-4B74-A60E-C66F50540F8D}" dt="2020-11-12T14:19:53.244" v="8338"/>
          <ac:spMkLst>
            <pc:docMk/>
            <pc:sldMk cId="3343885332" sldId="447"/>
            <ac:spMk id="205" creationId="{6D938B23-C5EF-4604-934D-50F862F068BF}"/>
          </ac:spMkLst>
        </pc:spChg>
        <pc:spChg chg="mod">
          <ac:chgData name="Christina Morrow" userId="43989237-7c22-4017-8756-22442f7f3983" providerId="ADAL" clId="{1D660112-B133-4B74-A60E-C66F50540F8D}" dt="2020-11-12T14:19:53.244" v="8338"/>
          <ac:spMkLst>
            <pc:docMk/>
            <pc:sldMk cId="3343885332" sldId="447"/>
            <ac:spMk id="206" creationId="{11F3BDF6-82E2-47A5-87D0-1C019860BECD}"/>
          </ac:spMkLst>
        </pc:spChg>
        <pc:spChg chg="mod">
          <ac:chgData name="Christina Morrow" userId="43989237-7c22-4017-8756-22442f7f3983" providerId="ADAL" clId="{1D660112-B133-4B74-A60E-C66F50540F8D}" dt="2020-11-12T14:19:53.244" v="8338"/>
          <ac:spMkLst>
            <pc:docMk/>
            <pc:sldMk cId="3343885332" sldId="447"/>
            <ac:spMk id="207" creationId="{A4976774-AF3A-4302-A833-13C751F9CA0B}"/>
          </ac:spMkLst>
        </pc:spChg>
        <pc:spChg chg="mod">
          <ac:chgData name="Christina Morrow" userId="43989237-7c22-4017-8756-22442f7f3983" providerId="ADAL" clId="{1D660112-B133-4B74-A60E-C66F50540F8D}" dt="2020-11-12T14:19:53.244" v="8338"/>
          <ac:spMkLst>
            <pc:docMk/>
            <pc:sldMk cId="3343885332" sldId="447"/>
            <ac:spMk id="208" creationId="{F79844CF-8D6A-483E-BADE-EC6D69F8E6DF}"/>
          </ac:spMkLst>
        </pc:spChg>
        <pc:spChg chg="add mod ord">
          <ac:chgData name="Christina Morrow" userId="43989237-7c22-4017-8756-22442f7f3983" providerId="ADAL" clId="{1D660112-B133-4B74-A60E-C66F50540F8D}" dt="2020-11-12T14:22:54.043" v="8405" actId="167"/>
          <ac:spMkLst>
            <pc:docMk/>
            <pc:sldMk cId="3343885332" sldId="447"/>
            <ac:spMk id="227" creationId="{BA4FB48F-2F7F-49F1-BBC8-E76C33E733FE}"/>
          </ac:spMkLst>
        </pc:spChg>
        <pc:spChg chg="add mod ord">
          <ac:chgData name="Christina Morrow" userId="43989237-7c22-4017-8756-22442f7f3983" providerId="ADAL" clId="{1D660112-B133-4B74-A60E-C66F50540F8D}" dt="2020-11-12T14:22:54.043" v="8405" actId="167"/>
          <ac:spMkLst>
            <pc:docMk/>
            <pc:sldMk cId="3343885332" sldId="447"/>
            <ac:spMk id="228" creationId="{50D70F60-47B6-4866-B787-3D584E344612}"/>
          </ac:spMkLst>
        </pc:spChg>
        <pc:spChg chg="add mod ord">
          <ac:chgData name="Christina Morrow" userId="43989237-7c22-4017-8756-22442f7f3983" providerId="ADAL" clId="{1D660112-B133-4B74-A60E-C66F50540F8D}" dt="2020-11-12T14:22:54.043" v="8405" actId="167"/>
          <ac:spMkLst>
            <pc:docMk/>
            <pc:sldMk cId="3343885332" sldId="447"/>
            <ac:spMk id="229" creationId="{8CC50949-69A8-447A-9E77-09A9CAB30B1F}"/>
          </ac:spMkLst>
        </pc:spChg>
        <pc:spChg chg="add mod ord">
          <ac:chgData name="Christina Morrow" userId="43989237-7c22-4017-8756-22442f7f3983" providerId="ADAL" clId="{1D660112-B133-4B74-A60E-C66F50540F8D}" dt="2020-11-12T14:22:54.043" v="8405" actId="167"/>
          <ac:spMkLst>
            <pc:docMk/>
            <pc:sldMk cId="3343885332" sldId="447"/>
            <ac:spMk id="230" creationId="{1D027CC7-3D08-4B4C-A9AF-43EF43568CB1}"/>
          </ac:spMkLst>
        </pc:spChg>
        <pc:spChg chg="add mod ord">
          <ac:chgData name="Christina Morrow" userId="43989237-7c22-4017-8756-22442f7f3983" providerId="ADAL" clId="{1D660112-B133-4B74-A60E-C66F50540F8D}" dt="2020-11-12T14:22:54.043" v="8405" actId="167"/>
          <ac:spMkLst>
            <pc:docMk/>
            <pc:sldMk cId="3343885332" sldId="447"/>
            <ac:spMk id="231" creationId="{9DE510A1-8E46-4A92-8716-0CD1DD4627A6}"/>
          </ac:spMkLst>
        </pc:spChg>
        <pc:spChg chg="add mod ord">
          <ac:chgData name="Christina Morrow" userId="43989237-7c22-4017-8756-22442f7f3983" providerId="ADAL" clId="{1D660112-B133-4B74-A60E-C66F50540F8D}" dt="2020-11-12T14:22:54.043" v="8405" actId="167"/>
          <ac:spMkLst>
            <pc:docMk/>
            <pc:sldMk cId="3343885332" sldId="447"/>
            <ac:spMk id="232" creationId="{E9DE6982-0BE3-4618-8B4E-7B27829AD1A3}"/>
          </ac:spMkLst>
        </pc:spChg>
        <pc:spChg chg="add mod ord">
          <ac:chgData name="Christina Morrow" userId="43989237-7c22-4017-8756-22442f7f3983" providerId="ADAL" clId="{1D660112-B133-4B74-A60E-C66F50540F8D}" dt="2020-11-12T14:22:54.043" v="8405" actId="167"/>
          <ac:spMkLst>
            <pc:docMk/>
            <pc:sldMk cId="3343885332" sldId="447"/>
            <ac:spMk id="233" creationId="{1B768FD5-A856-4FBE-8700-2EFC5443A1A1}"/>
          </ac:spMkLst>
        </pc:spChg>
        <pc:spChg chg="mod">
          <ac:chgData name="Christina Morrow" userId="43989237-7c22-4017-8756-22442f7f3983" providerId="ADAL" clId="{1D660112-B133-4B74-A60E-C66F50540F8D}" dt="2020-11-12T14:22:52.375" v="8404"/>
          <ac:spMkLst>
            <pc:docMk/>
            <pc:sldMk cId="3343885332" sldId="447"/>
            <ac:spMk id="235" creationId="{DC29F7E1-7C9E-45BB-9AD4-DB0EDFDBCB9F}"/>
          </ac:spMkLst>
        </pc:spChg>
        <pc:spChg chg="mod">
          <ac:chgData name="Christina Morrow" userId="43989237-7c22-4017-8756-22442f7f3983" providerId="ADAL" clId="{1D660112-B133-4B74-A60E-C66F50540F8D}" dt="2020-11-12T14:22:52.375" v="8404"/>
          <ac:spMkLst>
            <pc:docMk/>
            <pc:sldMk cId="3343885332" sldId="447"/>
            <ac:spMk id="236" creationId="{71490923-5330-44B3-AF2A-4A5919B77C12}"/>
          </ac:spMkLst>
        </pc:spChg>
        <pc:spChg chg="mod">
          <ac:chgData name="Christina Morrow" userId="43989237-7c22-4017-8756-22442f7f3983" providerId="ADAL" clId="{1D660112-B133-4B74-A60E-C66F50540F8D}" dt="2020-11-12T14:22:52.375" v="8404"/>
          <ac:spMkLst>
            <pc:docMk/>
            <pc:sldMk cId="3343885332" sldId="447"/>
            <ac:spMk id="238" creationId="{BFBDB5F5-BE90-47E0-B0A8-4709CB00CD57}"/>
          </ac:spMkLst>
        </pc:spChg>
        <pc:spChg chg="mod">
          <ac:chgData name="Christina Morrow" userId="43989237-7c22-4017-8756-22442f7f3983" providerId="ADAL" clId="{1D660112-B133-4B74-A60E-C66F50540F8D}" dt="2020-11-12T14:22:52.375" v="8404"/>
          <ac:spMkLst>
            <pc:docMk/>
            <pc:sldMk cId="3343885332" sldId="447"/>
            <ac:spMk id="239" creationId="{E4B794C7-B757-43A6-A8D6-7AE0D5D04F56}"/>
          </ac:spMkLst>
        </pc:spChg>
        <pc:spChg chg="mod">
          <ac:chgData name="Christina Morrow" userId="43989237-7c22-4017-8756-22442f7f3983" providerId="ADAL" clId="{1D660112-B133-4B74-A60E-C66F50540F8D}" dt="2020-11-12T14:22:52.375" v="8404"/>
          <ac:spMkLst>
            <pc:docMk/>
            <pc:sldMk cId="3343885332" sldId="447"/>
            <ac:spMk id="240" creationId="{F13AA22F-0E1B-4802-B145-6E707243015B}"/>
          </ac:spMkLst>
        </pc:spChg>
        <pc:spChg chg="mod">
          <ac:chgData name="Christina Morrow" userId="43989237-7c22-4017-8756-22442f7f3983" providerId="ADAL" clId="{1D660112-B133-4B74-A60E-C66F50540F8D}" dt="2020-11-12T14:22:52.375" v="8404"/>
          <ac:spMkLst>
            <pc:docMk/>
            <pc:sldMk cId="3343885332" sldId="447"/>
            <ac:spMk id="241" creationId="{B44D3F61-5F0E-42A8-9A71-1C897444470B}"/>
          </ac:spMkLst>
        </pc:spChg>
        <pc:spChg chg="mod">
          <ac:chgData name="Christina Morrow" userId="43989237-7c22-4017-8756-22442f7f3983" providerId="ADAL" clId="{1D660112-B133-4B74-A60E-C66F50540F8D}" dt="2020-11-12T14:22:52.375" v="8404"/>
          <ac:spMkLst>
            <pc:docMk/>
            <pc:sldMk cId="3343885332" sldId="447"/>
            <ac:spMk id="242" creationId="{46DF4812-0A1C-493D-BBBE-5F992474F8B6}"/>
          </ac:spMkLst>
        </pc:spChg>
        <pc:spChg chg="mod">
          <ac:chgData name="Christina Morrow" userId="43989237-7c22-4017-8756-22442f7f3983" providerId="ADAL" clId="{1D660112-B133-4B74-A60E-C66F50540F8D}" dt="2020-11-12T14:22:52.375" v="8404"/>
          <ac:spMkLst>
            <pc:docMk/>
            <pc:sldMk cId="3343885332" sldId="447"/>
            <ac:spMk id="243" creationId="{2494E234-38FE-46E8-9673-614BA69FE469}"/>
          </ac:spMkLst>
        </pc:spChg>
        <pc:spChg chg="mod">
          <ac:chgData name="Christina Morrow" userId="43989237-7c22-4017-8756-22442f7f3983" providerId="ADAL" clId="{1D660112-B133-4B74-A60E-C66F50540F8D}" dt="2020-11-12T14:22:52.375" v="8404"/>
          <ac:spMkLst>
            <pc:docMk/>
            <pc:sldMk cId="3343885332" sldId="447"/>
            <ac:spMk id="244" creationId="{C758F1FE-6870-4A84-A2C4-AC3C6CB25415}"/>
          </ac:spMkLst>
        </pc:spChg>
        <pc:spChg chg="mod">
          <ac:chgData name="Christina Morrow" userId="43989237-7c22-4017-8756-22442f7f3983" providerId="ADAL" clId="{1D660112-B133-4B74-A60E-C66F50540F8D}" dt="2020-11-12T14:22:52.375" v="8404"/>
          <ac:spMkLst>
            <pc:docMk/>
            <pc:sldMk cId="3343885332" sldId="447"/>
            <ac:spMk id="245" creationId="{D2A99ED7-DFA5-4E8E-AB96-E3DDA8144BB3}"/>
          </ac:spMkLst>
        </pc:spChg>
        <pc:spChg chg="mod">
          <ac:chgData name="Christina Morrow" userId="43989237-7c22-4017-8756-22442f7f3983" providerId="ADAL" clId="{1D660112-B133-4B74-A60E-C66F50540F8D}" dt="2020-11-12T14:22:52.375" v="8404"/>
          <ac:spMkLst>
            <pc:docMk/>
            <pc:sldMk cId="3343885332" sldId="447"/>
            <ac:spMk id="249" creationId="{42F2E2B5-7563-4681-91ED-60C5D3096945}"/>
          </ac:spMkLst>
        </pc:spChg>
        <pc:spChg chg="mod">
          <ac:chgData name="Christina Morrow" userId="43989237-7c22-4017-8756-22442f7f3983" providerId="ADAL" clId="{1D660112-B133-4B74-A60E-C66F50540F8D}" dt="2020-11-12T14:22:52.375" v="8404"/>
          <ac:spMkLst>
            <pc:docMk/>
            <pc:sldMk cId="3343885332" sldId="447"/>
            <ac:spMk id="251" creationId="{CCC572B0-2B0F-468E-BD71-6FBB924FBA80}"/>
          </ac:spMkLst>
        </pc:spChg>
        <pc:spChg chg="mod">
          <ac:chgData name="Christina Morrow" userId="43989237-7c22-4017-8756-22442f7f3983" providerId="ADAL" clId="{1D660112-B133-4B74-A60E-C66F50540F8D}" dt="2020-11-12T14:22:52.375" v="8404"/>
          <ac:spMkLst>
            <pc:docMk/>
            <pc:sldMk cId="3343885332" sldId="447"/>
            <ac:spMk id="255" creationId="{8BF2AB90-1991-4F12-8CF8-461320E993D8}"/>
          </ac:spMkLst>
        </pc:spChg>
        <pc:spChg chg="mod">
          <ac:chgData name="Christina Morrow" userId="43989237-7c22-4017-8756-22442f7f3983" providerId="ADAL" clId="{1D660112-B133-4B74-A60E-C66F50540F8D}" dt="2020-11-12T14:22:52.375" v="8404"/>
          <ac:spMkLst>
            <pc:docMk/>
            <pc:sldMk cId="3343885332" sldId="447"/>
            <ac:spMk id="256" creationId="{789E3D6B-28F7-42BB-A452-2A45877F601C}"/>
          </ac:spMkLst>
        </pc:spChg>
        <pc:spChg chg="mod">
          <ac:chgData name="Christina Morrow" userId="43989237-7c22-4017-8756-22442f7f3983" providerId="ADAL" clId="{1D660112-B133-4B74-A60E-C66F50540F8D}" dt="2020-11-12T14:22:52.375" v="8404"/>
          <ac:spMkLst>
            <pc:docMk/>
            <pc:sldMk cId="3343885332" sldId="447"/>
            <ac:spMk id="257" creationId="{7B192726-157B-4AAA-AF7E-F2CBC7A6F2FC}"/>
          </ac:spMkLst>
        </pc:spChg>
        <pc:grpChg chg="add mod">
          <ac:chgData name="Christina Morrow" userId="43989237-7c22-4017-8756-22442f7f3983" providerId="ADAL" clId="{1D660112-B133-4B74-A60E-C66F50540F8D}" dt="2020-11-10T23:39:46.946" v="209"/>
          <ac:grpSpMkLst>
            <pc:docMk/>
            <pc:sldMk cId="3343885332" sldId="447"/>
            <ac:grpSpMk id="90" creationId="{7313732E-9BD0-4F54-86D9-D275E8C0AB69}"/>
          </ac:grpSpMkLst>
        </pc:grpChg>
        <pc:grpChg chg="add mod ord">
          <ac:chgData name="Christina Morrow" userId="43989237-7c22-4017-8756-22442f7f3983" providerId="ADAL" clId="{1D660112-B133-4B74-A60E-C66F50540F8D}" dt="2020-11-12T14:19:55.666" v="8339" actId="167"/>
          <ac:grpSpMkLst>
            <pc:docMk/>
            <pc:sldMk cId="3343885332" sldId="447"/>
            <ac:grpSpMk id="155" creationId="{D2DE9385-A629-4E42-A5FE-D257EFFE9F53}"/>
          </ac:grpSpMkLst>
        </pc:grpChg>
        <pc:grpChg chg="add mod ord">
          <ac:chgData name="Christina Morrow" userId="43989237-7c22-4017-8756-22442f7f3983" providerId="ADAL" clId="{1D660112-B133-4B74-A60E-C66F50540F8D}" dt="2020-11-12T14:19:55.666" v="8339" actId="167"/>
          <ac:grpSpMkLst>
            <pc:docMk/>
            <pc:sldMk cId="3343885332" sldId="447"/>
            <ac:grpSpMk id="197" creationId="{A3F1EBE5-D63C-4462-AA2D-112B96A545A9}"/>
          </ac:grpSpMkLst>
        </pc:grpChg>
        <pc:grpChg chg="add mod ord">
          <ac:chgData name="Christina Morrow" userId="43989237-7c22-4017-8756-22442f7f3983" providerId="ADAL" clId="{1D660112-B133-4B74-A60E-C66F50540F8D}" dt="2020-11-12T14:22:54.043" v="8405" actId="167"/>
          <ac:grpSpMkLst>
            <pc:docMk/>
            <pc:sldMk cId="3343885332" sldId="447"/>
            <ac:grpSpMk id="234" creationId="{D73B058C-AE66-4A17-BD51-D69FB5B43A52}"/>
          </ac:grpSpMkLst>
        </pc:grpChg>
        <pc:cxnChg chg="mod">
          <ac:chgData name="Christina Morrow" userId="43989237-7c22-4017-8756-22442f7f3983" providerId="ADAL" clId="{1D660112-B133-4B74-A60E-C66F50540F8D}" dt="2020-11-10T23:39:46.946" v="209"/>
          <ac:cxnSpMkLst>
            <pc:docMk/>
            <pc:sldMk cId="3343885332" sldId="447"/>
            <ac:cxnSpMk id="93" creationId="{C8F2DC08-2625-49C5-9867-C34C60D63641}"/>
          </ac:cxnSpMkLst>
        </pc:cxnChg>
        <pc:cxnChg chg="mod">
          <ac:chgData name="Christina Morrow" userId="43989237-7c22-4017-8756-22442f7f3983" providerId="ADAL" clId="{1D660112-B133-4B74-A60E-C66F50540F8D}" dt="2020-11-10T23:39:46.946" v="209"/>
          <ac:cxnSpMkLst>
            <pc:docMk/>
            <pc:sldMk cId="3343885332" sldId="447"/>
            <ac:cxnSpMk id="116" creationId="{6C0D9F5E-D259-4973-AD4C-54F3A9C49891}"/>
          </ac:cxnSpMkLst>
        </pc:cxnChg>
        <pc:cxnChg chg="mod">
          <ac:chgData name="Christina Morrow" userId="43989237-7c22-4017-8756-22442f7f3983" providerId="ADAL" clId="{1D660112-B133-4B74-A60E-C66F50540F8D}" dt="2020-11-10T23:39:46.946" v="209"/>
          <ac:cxnSpMkLst>
            <pc:docMk/>
            <pc:sldMk cId="3343885332" sldId="447"/>
            <ac:cxnSpMk id="117" creationId="{F19A5F42-C370-48AE-8EF9-4B5C7727D407}"/>
          </ac:cxnSpMkLst>
        </pc:cxnChg>
        <pc:cxnChg chg="mod">
          <ac:chgData name="Christina Morrow" userId="43989237-7c22-4017-8756-22442f7f3983" providerId="ADAL" clId="{1D660112-B133-4B74-A60E-C66F50540F8D}" dt="2020-11-10T23:39:46.946" v="209"/>
          <ac:cxnSpMkLst>
            <pc:docMk/>
            <pc:sldMk cId="3343885332" sldId="447"/>
            <ac:cxnSpMk id="118" creationId="{CAFBE0C9-9FD6-4C09-B8C7-C013E59DA0ED}"/>
          </ac:cxnSpMkLst>
        </pc:cxnChg>
        <pc:cxnChg chg="mod">
          <ac:chgData name="Christina Morrow" userId="43989237-7c22-4017-8756-22442f7f3983" providerId="ADAL" clId="{1D660112-B133-4B74-A60E-C66F50540F8D}" dt="2020-11-10T23:39:46.946" v="209"/>
          <ac:cxnSpMkLst>
            <pc:docMk/>
            <pc:sldMk cId="3343885332" sldId="447"/>
            <ac:cxnSpMk id="120" creationId="{C11BE0F8-6E46-4723-A45D-6052E2C0DE0A}"/>
          </ac:cxnSpMkLst>
        </pc:cxnChg>
        <pc:cxnChg chg="mod">
          <ac:chgData name="Christina Morrow" userId="43989237-7c22-4017-8756-22442f7f3983" providerId="ADAL" clId="{1D660112-B133-4B74-A60E-C66F50540F8D}" dt="2020-11-10T23:39:46.946" v="209"/>
          <ac:cxnSpMkLst>
            <pc:docMk/>
            <pc:sldMk cId="3343885332" sldId="447"/>
            <ac:cxnSpMk id="143" creationId="{CA543F6B-1480-4E70-ADE3-27BFA4330968}"/>
          </ac:cxnSpMkLst>
        </pc:cxnChg>
        <pc:cxnChg chg="mod">
          <ac:chgData name="Christina Morrow" userId="43989237-7c22-4017-8756-22442f7f3983" providerId="ADAL" clId="{1D660112-B133-4B74-A60E-C66F50540F8D}" dt="2020-11-10T23:39:46.946" v="209"/>
          <ac:cxnSpMkLst>
            <pc:docMk/>
            <pc:sldMk cId="3343885332" sldId="447"/>
            <ac:cxnSpMk id="144" creationId="{7C6D27DD-F6F6-4980-8BFF-1F3427286E9C}"/>
          </ac:cxnSpMkLst>
        </pc:cxnChg>
        <pc:cxnChg chg="mod">
          <ac:chgData name="Christina Morrow" userId="43989237-7c22-4017-8756-22442f7f3983" providerId="ADAL" clId="{1D660112-B133-4B74-A60E-C66F50540F8D}" dt="2020-11-10T23:39:46.946" v="209"/>
          <ac:cxnSpMkLst>
            <pc:docMk/>
            <pc:sldMk cId="3343885332" sldId="447"/>
            <ac:cxnSpMk id="145" creationId="{4AEC3D8B-E8D4-4212-A307-7759ABC09CE0}"/>
          </ac:cxnSpMkLst>
        </pc:cxnChg>
        <pc:cxnChg chg="mod">
          <ac:chgData name="Christina Morrow" userId="43989237-7c22-4017-8756-22442f7f3983" providerId="ADAL" clId="{1D660112-B133-4B74-A60E-C66F50540F8D}" dt="2020-11-10T23:39:46.946" v="209"/>
          <ac:cxnSpMkLst>
            <pc:docMk/>
            <pc:sldMk cId="3343885332" sldId="447"/>
            <ac:cxnSpMk id="149" creationId="{9668A955-B67D-40E6-9567-BF496B06ECD0}"/>
          </ac:cxnSpMkLst>
        </pc:cxnChg>
        <pc:cxnChg chg="mod">
          <ac:chgData name="Christina Morrow" userId="43989237-7c22-4017-8756-22442f7f3983" providerId="ADAL" clId="{1D660112-B133-4B74-A60E-C66F50540F8D}" dt="2020-11-12T14:19:53.244" v="8338"/>
          <ac:cxnSpMkLst>
            <pc:docMk/>
            <pc:sldMk cId="3343885332" sldId="447"/>
            <ac:cxnSpMk id="158" creationId="{23CA5AD6-D5A6-4A83-8571-CC1BE575F209}"/>
          </ac:cxnSpMkLst>
        </pc:cxnChg>
        <pc:cxnChg chg="mod">
          <ac:chgData name="Christina Morrow" userId="43989237-7c22-4017-8756-22442f7f3983" providerId="ADAL" clId="{1D660112-B133-4B74-A60E-C66F50540F8D}" dt="2020-11-12T14:19:53.244" v="8338"/>
          <ac:cxnSpMkLst>
            <pc:docMk/>
            <pc:sldMk cId="3343885332" sldId="447"/>
            <ac:cxnSpMk id="167" creationId="{249799CF-9AEE-45F4-A4DC-2F3439F9FFA5}"/>
          </ac:cxnSpMkLst>
        </pc:cxnChg>
        <pc:cxnChg chg="mod">
          <ac:chgData name="Christina Morrow" userId="43989237-7c22-4017-8756-22442f7f3983" providerId="ADAL" clId="{1D660112-B133-4B74-A60E-C66F50540F8D}" dt="2020-11-12T14:19:53.244" v="8338"/>
          <ac:cxnSpMkLst>
            <pc:docMk/>
            <pc:sldMk cId="3343885332" sldId="447"/>
            <ac:cxnSpMk id="184" creationId="{E5671B64-0B94-4031-B9CB-6FAB9968882B}"/>
          </ac:cxnSpMkLst>
        </pc:cxnChg>
        <pc:cxnChg chg="mod">
          <ac:chgData name="Christina Morrow" userId="43989237-7c22-4017-8756-22442f7f3983" providerId="ADAL" clId="{1D660112-B133-4B74-A60E-C66F50540F8D}" dt="2020-11-12T14:19:53.244" v="8338"/>
          <ac:cxnSpMkLst>
            <pc:docMk/>
            <pc:sldMk cId="3343885332" sldId="447"/>
            <ac:cxnSpMk id="185" creationId="{CA3B1F8F-7976-4E25-83EA-3527909499B6}"/>
          </ac:cxnSpMkLst>
        </pc:cxnChg>
        <pc:cxnChg chg="mod">
          <ac:chgData name="Christina Morrow" userId="43989237-7c22-4017-8756-22442f7f3983" providerId="ADAL" clId="{1D660112-B133-4B74-A60E-C66F50540F8D}" dt="2020-11-12T14:19:53.244" v="8338"/>
          <ac:cxnSpMkLst>
            <pc:docMk/>
            <pc:sldMk cId="3343885332" sldId="447"/>
            <ac:cxnSpMk id="187" creationId="{DCA86334-A44D-4796-B8C5-02F82D7A038E}"/>
          </ac:cxnSpMkLst>
        </pc:cxnChg>
        <pc:cxnChg chg="mod">
          <ac:chgData name="Christina Morrow" userId="43989237-7c22-4017-8756-22442f7f3983" providerId="ADAL" clId="{1D660112-B133-4B74-A60E-C66F50540F8D}" dt="2020-11-12T14:19:53.244" v="8338"/>
          <ac:cxnSpMkLst>
            <pc:docMk/>
            <pc:sldMk cId="3343885332" sldId="447"/>
            <ac:cxnSpMk id="189" creationId="{562969BF-6207-4883-836B-F2D756532EF5}"/>
          </ac:cxnSpMkLst>
        </pc:cxnChg>
        <pc:cxnChg chg="mod">
          <ac:chgData name="Christina Morrow" userId="43989237-7c22-4017-8756-22442f7f3983" providerId="ADAL" clId="{1D660112-B133-4B74-A60E-C66F50540F8D}" dt="2020-11-12T14:19:53.244" v="8338"/>
          <ac:cxnSpMkLst>
            <pc:docMk/>
            <pc:sldMk cId="3343885332" sldId="447"/>
            <ac:cxnSpMk id="190" creationId="{456E825C-85EA-4BBB-9609-69BEFB200991}"/>
          </ac:cxnSpMkLst>
        </pc:cxnChg>
        <pc:cxnChg chg="mod">
          <ac:chgData name="Christina Morrow" userId="43989237-7c22-4017-8756-22442f7f3983" providerId="ADAL" clId="{1D660112-B133-4B74-A60E-C66F50540F8D}" dt="2020-11-12T14:19:53.244" v="8338"/>
          <ac:cxnSpMkLst>
            <pc:docMk/>
            <pc:sldMk cId="3343885332" sldId="447"/>
            <ac:cxnSpMk id="191" creationId="{3D5E03EB-C6B5-4D5A-BAF5-B7EDF6E48968}"/>
          </ac:cxnSpMkLst>
        </pc:cxnChg>
        <pc:cxnChg chg="mod">
          <ac:chgData name="Christina Morrow" userId="43989237-7c22-4017-8756-22442f7f3983" providerId="ADAL" clId="{1D660112-B133-4B74-A60E-C66F50540F8D}" dt="2020-11-12T14:19:53.244" v="8338"/>
          <ac:cxnSpMkLst>
            <pc:docMk/>
            <pc:sldMk cId="3343885332" sldId="447"/>
            <ac:cxnSpMk id="195" creationId="{66B33630-46D5-45E3-ADD2-55FA4489AA0D}"/>
          </ac:cxnSpMkLst>
        </pc:cxnChg>
        <pc:cxnChg chg="add mod ord">
          <ac:chgData name="Christina Morrow" userId="43989237-7c22-4017-8756-22442f7f3983" providerId="ADAL" clId="{1D660112-B133-4B74-A60E-C66F50540F8D}" dt="2020-11-12T14:19:55.666" v="8339" actId="167"/>
          <ac:cxnSpMkLst>
            <pc:docMk/>
            <pc:sldMk cId="3343885332" sldId="447"/>
            <ac:cxnSpMk id="196" creationId="{FB43711A-3594-4252-B4F8-BDDAC55C5638}"/>
          </ac:cxnSpMkLst>
        </pc:cxnChg>
        <pc:cxnChg chg="mod">
          <ac:chgData name="Christina Morrow" userId="43989237-7c22-4017-8756-22442f7f3983" providerId="ADAL" clId="{1D660112-B133-4B74-A60E-C66F50540F8D}" dt="2020-11-12T14:19:53.244" v="8338"/>
          <ac:cxnSpMkLst>
            <pc:docMk/>
            <pc:sldMk cId="3343885332" sldId="447"/>
            <ac:cxnSpMk id="201" creationId="{4E4159E4-48D5-46A1-B608-AB1C2106AC3C}"/>
          </ac:cxnSpMkLst>
        </pc:cxnChg>
        <pc:cxnChg chg="mod">
          <ac:chgData name="Christina Morrow" userId="43989237-7c22-4017-8756-22442f7f3983" providerId="ADAL" clId="{1D660112-B133-4B74-A60E-C66F50540F8D}" dt="2020-11-12T14:19:53.244" v="8338"/>
          <ac:cxnSpMkLst>
            <pc:docMk/>
            <pc:sldMk cId="3343885332" sldId="447"/>
            <ac:cxnSpMk id="202" creationId="{06DDA75D-BA3D-41EF-B7C8-FEE01A6A6D26}"/>
          </ac:cxnSpMkLst>
        </pc:cxnChg>
        <pc:cxnChg chg="mod">
          <ac:chgData name="Christina Morrow" userId="43989237-7c22-4017-8756-22442f7f3983" providerId="ADAL" clId="{1D660112-B133-4B74-A60E-C66F50540F8D}" dt="2020-11-12T14:22:52.375" v="8404"/>
          <ac:cxnSpMkLst>
            <pc:docMk/>
            <pc:sldMk cId="3343885332" sldId="447"/>
            <ac:cxnSpMk id="237" creationId="{F1A93C51-F513-448F-973F-517ABFB5C8FC}"/>
          </ac:cxnSpMkLst>
        </pc:cxnChg>
        <pc:cxnChg chg="mod">
          <ac:chgData name="Christina Morrow" userId="43989237-7c22-4017-8756-22442f7f3983" providerId="ADAL" clId="{1D660112-B133-4B74-A60E-C66F50540F8D}" dt="2020-11-12T14:22:52.375" v="8404"/>
          <ac:cxnSpMkLst>
            <pc:docMk/>
            <pc:sldMk cId="3343885332" sldId="447"/>
            <ac:cxnSpMk id="246" creationId="{9F44CAE6-ACE7-4A60-A58C-225AD7EA584C}"/>
          </ac:cxnSpMkLst>
        </pc:cxnChg>
        <pc:cxnChg chg="mod">
          <ac:chgData name="Christina Morrow" userId="43989237-7c22-4017-8756-22442f7f3983" providerId="ADAL" clId="{1D660112-B133-4B74-A60E-C66F50540F8D}" dt="2020-11-12T14:22:52.375" v="8404"/>
          <ac:cxnSpMkLst>
            <pc:docMk/>
            <pc:sldMk cId="3343885332" sldId="447"/>
            <ac:cxnSpMk id="247" creationId="{AFFC5AAA-78F1-48F7-8395-2C01401CA54F}"/>
          </ac:cxnSpMkLst>
        </pc:cxnChg>
        <pc:cxnChg chg="mod">
          <ac:chgData name="Christina Morrow" userId="43989237-7c22-4017-8756-22442f7f3983" providerId="ADAL" clId="{1D660112-B133-4B74-A60E-C66F50540F8D}" dt="2020-11-12T14:22:52.375" v="8404"/>
          <ac:cxnSpMkLst>
            <pc:docMk/>
            <pc:sldMk cId="3343885332" sldId="447"/>
            <ac:cxnSpMk id="248" creationId="{2D6D242F-04C1-4BE5-856F-BAFED8316048}"/>
          </ac:cxnSpMkLst>
        </pc:cxnChg>
        <pc:cxnChg chg="mod">
          <ac:chgData name="Christina Morrow" userId="43989237-7c22-4017-8756-22442f7f3983" providerId="ADAL" clId="{1D660112-B133-4B74-A60E-C66F50540F8D}" dt="2020-11-12T14:22:52.375" v="8404"/>
          <ac:cxnSpMkLst>
            <pc:docMk/>
            <pc:sldMk cId="3343885332" sldId="447"/>
            <ac:cxnSpMk id="250" creationId="{E79DD964-42A3-4964-8D24-35090C2B2B52}"/>
          </ac:cxnSpMkLst>
        </pc:cxnChg>
        <pc:cxnChg chg="mod">
          <ac:chgData name="Christina Morrow" userId="43989237-7c22-4017-8756-22442f7f3983" providerId="ADAL" clId="{1D660112-B133-4B74-A60E-C66F50540F8D}" dt="2020-11-12T14:22:52.375" v="8404"/>
          <ac:cxnSpMkLst>
            <pc:docMk/>
            <pc:sldMk cId="3343885332" sldId="447"/>
            <ac:cxnSpMk id="252" creationId="{6A276002-1360-4227-AA5D-3EDF74731E45}"/>
          </ac:cxnSpMkLst>
        </pc:cxnChg>
        <pc:cxnChg chg="mod">
          <ac:chgData name="Christina Morrow" userId="43989237-7c22-4017-8756-22442f7f3983" providerId="ADAL" clId="{1D660112-B133-4B74-A60E-C66F50540F8D}" dt="2020-11-12T14:22:52.375" v="8404"/>
          <ac:cxnSpMkLst>
            <pc:docMk/>
            <pc:sldMk cId="3343885332" sldId="447"/>
            <ac:cxnSpMk id="253" creationId="{6C9EAA03-1D0D-4CA3-8202-4A892B8A6E36}"/>
          </ac:cxnSpMkLst>
        </pc:cxnChg>
        <pc:cxnChg chg="mod">
          <ac:chgData name="Christina Morrow" userId="43989237-7c22-4017-8756-22442f7f3983" providerId="ADAL" clId="{1D660112-B133-4B74-A60E-C66F50540F8D}" dt="2020-11-12T14:22:52.375" v="8404"/>
          <ac:cxnSpMkLst>
            <pc:docMk/>
            <pc:sldMk cId="3343885332" sldId="447"/>
            <ac:cxnSpMk id="254" creationId="{3D6F0F27-6C4E-475C-AC2A-C8EC01562614}"/>
          </ac:cxnSpMkLst>
        </pc:cxnChg>
        <pc:cxnChg chg="mod">
          <ac:chgData name="Christina Morrow" userId="43989237-7c22-4017-8756-22442f7f3983" providerId="ADAL" clId="{1D660112-B133-4B74-A60E-C66F50540F8D}" dt="2020-11-12T14:22:52.375" v="8404"/>
          <ac:cxnSpMkLst>
            <pc:docMk/>
            <pc:sldMk cId="3343885332" sldId="447"/>
            <ac:cxnSpMk id="258" creationId="{F570B488-7221-4243-A81C-2FD74D16D5C8}"/>
          </ac:cxnSpMkLst>
        </pc:cxnChg>
      </pc:sldChg>
      <pc:sldChg chg="addSp delSp modSp del mod delAnim">
        <pc:chgData name="Christina Morrow" userId="43989237-7c22-4017-8756-22442f7f3983" providerId="ADAL" clId="{1D660112-B133-4B74-A60E-C66F50540F8D}" dt="2020-11-12T14:25:19.649" v="8421" actId="47"/>
        <pc:sldMkLst>
          <pc:docMk/>
          <pc:sldMk cId="2446013077" sldId="449"/>
        </pc:sldMkLst>
        <pc:spChg chg="mod">
          <ac:chgData name="Christina Morrow" userId="43989237-7c22-4017-8756-22442f7f3983" providerId="ADAL" clId="{1D660112-B133-4B74-A60E-C66F50540F8D}" dt="2020-11-11T15:21:58.524" v="6443"/>
          <ac:spMkLst>
            <pc:docMk/>
            <pc:sldMk cId="2446013077" sldId="449"/>
            <ac:spMk id="20" creationId="{737AD6FE-076D-47EB-8851-546CD7479B58}"/>
          </ac:spMkLst>
        </pc:spChg>
        <pc:spChg chg="mod">
          <ac:chgData name="Christina Morrow" userId="43989237-7c22-4017-8756-22442f7f3983" providerId="ADAL" clId="{1D660112-B133-4B74-A60E-C66F50540F8D}" dt="2020-11-10T23:10:44.316" v="67" actId="1076"/>
          <ac:spMkLst>
            <pc:docMk/>
            <pc:sldMk cId="2446013077" sldId="449"/>
            <ac:spMk id="49" creationId="{6AF32D3E-C242-48A8-B169-F5961F1D4715}"/>
          </ac:spMkLst>
        </pc:spChg>
        <pc:spChg chg="mod">
          <ac:chgData name="Christina Morrow" userId="43989237-7c22-4017-8756-22442f7f3983" providerId="ADAL" clId="{1D660112-B133-4B74-A60E-C66F50540F8D}" dt="2020-11-10T23:10:44.316" v="67" actId="1076"/>
          <ac:spMkLst>
            <pc:docMk/>
            <pc:sldMk cId="2446013077" sldId="449"/>
            <ac:spMk id="50" creationId="{A1DC7EC3-EB0D-4EAB-9781-CE3E5251226E}"/>
          </ac:spMkLst>
        </pc:spChg>
        <pc:spChg chg="del">
          <ac:chgData name="Christina Morrow" userId="43989237-7c22-4017-8756-22442f7f3983" providerId="ADAL" clId="{1D660112-B133-4B74-A60E-C66F50540F8D}" dt="2020-11-10T23:46:51.228" v="239" actId="478"/>
          <ac:spMkLst>
            <pc:docMk/>
            <pc:sldMk cId="2446013077" sldId="449"/>
            <ac:spMk id="52" creationId="{C4F64A57-5F43-4EEE-85AE-F1049567D08E}"/>
          </ac:spMkLst>
        </pc:spChg>
        <pc:grpChg chg="del mod">
          <ac:chgData name="Christina Morrow" userId="43989237-7c22-4017-8756-22442f7f3983" providerId="ADAL" clId="{1D660112-B133-4B74-A60E-C66F50540F8D}" dt="2020-11-10T23:10:38.773" v="66" actId="478"/>
          <ac:grpSpMkLst>
            <pc:docMk/>
            <pc:sldMk cId="2446013077" sldId="449"/>
            <ac:grpSpMk id="13" creationId="{82243755-5D3B-4BB4-A6D4-03CD414717D6}"/>
          </ac:grpSpMkLst>
        </pc:grpChg>
        <pc:picChg chg="add del">
          <ac:chgData name="Christina Morrow" userId="43989237-7c22-4017-8756-22442f7f3983" providerId="ADAL" clId="{1D660112-B133-4B74-A60E-C66F50540F8D}" dt="2020-11-10T23:28:38" v="113" actId="21"/>
          <ac:picMkLst>
            <pc:docMk/>
            <pc:sldMk cId="2446013077" sldId="449"/>
            <ac:picMk id="5" creationId="{56619F04-979B-4CD3-A5D3-C77C269CCBA9}"/>
          </ac:picMkLst>
        </pc:picChg>
        <pc:cxnChg chg="mod">
          <ac:chgData name="Christina Morrow" userId="43989237-7c22-4017-8756-22442f7f3983" providerId="ADAL" clId="{1D660112-B133-4B74-A60E-C66F50540F8D}" dt="2020-11-10T23:10:38.773" v="66" actId="478"/>
          <ac:cxnSpMkLst>
            <pc:docMk/>
            <pc:sldMk cId="2446013077" sldId="449"/>
            <ac:cxnSpMk id="16" creationId="{D37F19D1-AB7F-49C4-BB9F-CBD510CD75F5}"/>
          </ac:cxnSpMkLst>
        </pc:cxnChg>
        <pc:cxnChg chg="mod">
          <ac:chgData name="Christina Morrow" userId="43989237-7c22-4017-8756-22442f7f3983" providerId="ADAL" clId="{1D660112-B133-4B74-A60E-C66F50540F8D}" dt="2020-11-10T23:10:38.773" v="66" actId="478"/>
          <ac:cxnSpMkLst>
            <pc:docMk/>
            <pc:sldMk cId="2446013077" sldId="449"/>
            <ac:cxnSpMk id="26" creationId="{AF651F54-B476-4976-9B36-8088D97DF4BF}"/>
          </ac:cxnSpMkLst>
        </pc:cxnChg>
        <pc:cxnChg chg="mod">
          <ac:chgData name="Christina Morrow" userId="43989237-7c22-4017-8756-22442f7f3983" providerId="ADAL" clId="{1D660112-B133-4B74-A60E-C66F50540F8D}" dt="2020-11-10T23:10:38.773" v="66" actId="478"/>
          <ac:cxnSpMkLst>
            <pc:docMk/>
            <pc:sldMk cId="2446013077" sldId="449"/>
            <ac:cxnSpMk id="27" creationId="{0E86CC21-78FC-4656-89F9-96F27C132E6A}"/>
          </ac:cxnSpMkLst>
        </pc:cxnChg>
        <pc:cxnChg chg="mod">
          <ac:chgData name="Christina Morrow" userId="43989237-7c22-4017-8756-22442f7f3983" providerId="ADAL" clId="{1D660112-B133-4B74-A60E-C66F50540F8D}" dt="2020-11-10T23:10:38.773" v="66" actId="478"/>
          <ac:cxnSpMkLst>
            <pc:docMk/>
            <pc:sldMk cId="2446013077" sldId="449"/>
            <ac:cxnSpMk id="28" creationId="{3AB72361-A392-496B-A400-F986C634D0E0}"/>
          </ac:cxnSpMkLst>
        </pc:cxnChg>
        <pc:cxnChg chg="mod">
          <ac:chgData name="Christina Morrow" userId="43989237-7c22-4017-8756-22442f7f3983" providerId="ADAL" clId="{1D660112-B133-4B74-A60E-C66F50540F8D}" dt="2020-11-10T23:10:38.773" v="66" actId="478"/>
          <ac:cxnSpMkLst>
            <pc:docMk/>
            <pc:sldMk cId="2446013077" sldId="449"/>
            <ac:cxnSpMk id="32" creationId="{AE3C1F36-4DA6-4364-B011-4D7C44C51E23}"/>
          </ac:cxnSpMkLst>
        </pc:cxnChg>
        <pc:cxnChg chg="mod">
          <ac:chgData name="Christina Morrow" userId="43989237-7c22-4017-8756-22442f7f3983" providerId="ADAL" clId="{1D660112-B133-4B74-A60E-C66F50540F8D}" dt="2020-11-10T23:10:38.773" v="66" actId="478"/>
          <ac:cxnSpMkLst>
            <pc:docMk/>
            <pc:sldMk cId="2446013077" sldId="449"/>
            <ac:cxnSpMk id="38" creationId="{39076DCA-58E1-4EAA-8D9C-C57A8B84CA4C}"/>
          </ac:cxnSpMkLst>
        </pc:cxnChg>
      </pc:sldChg>
      <pc:sldChg chg="addSp delSp modSp del mod modTransition">
        <pc:chgData name="Christina Morrow" userId="43989237-7c22-4017-8756-22442f7f3983" providerId="ADAL" clId="{1D660112-B133-4B74-A60E-C66F50540F8D}" dt="2020-11-12T14:25:12.666" v="8418" actId="47"/>
        <pc:sldMkLst>
          <pc:docMk/>
          <pc:sldMk cId="2935929472" sldId="450"/>
        </pc:sldMkLst>
        <pc:spChg chg="mod">
          <ac:chgData name="Christina Morrow" userId="43989237-7c22-4017-8756-22442f7f3983" providerId="ADAL" clId="{1D660112-B133-4B74-A60E-C66F50540F8D}" dt="2020-11-11T14:30:50.324" v="6013"/>
          <ac:spMkLst>
            <pc:docMk/>
            <pc:sldMk cId="2935929472" sldId="450"/>
            <ac:spMk id="10" creationId="{6CC581DE-D87E-46E2-8792-B86E2A1E5AB3}"/>
          </ac:spMkLst>
        </pc:spChg>
        <pc:spChg chg="add del">
          <ac:chgData name="Christina Morrow" userId="43989237-7c22-4017-8756-22442f7f3983" providerId="ADAL" clId="{1D660112-B133-4B74-A60E-C66F50540F8D}" dt="2020-11-10T23:39:00.923" v="189" actId="478"/>
          <ac:spMkLst>
            <pc:docMk/>
            <pc:sldMk cId="2935929472" sldId="450"/>
            <ac:spMk id="15" creationId="{293A0CD5-DE4E-4A61-AC38-F318BC4AAEBD}"/>
          </ac:spMkLst>
        </pc:spChg>
        <pc:spChg chg="add del">
          <ac:chgData name="Christina Morrow" userId="43989237-7c22-4017-8756-22442f7f3983" providerId="ADAL" clId="{1D660112-B133-4B74-A60E-C66F50540F8D}" dt="2020-11-10T23:39:02.798" v="190" actId="478"/>
          <ac:spMkLst>
            <pc:docMk/>
            <pc:sldMk cId="2935929472" sldId="450"/>
            <ac:spMk id="16" creationId="{93BA6F32-5ED3-4CB6-8AC6-E7E7824ACE36}"/>
          </ac:spMkLst>
        </pc:spChg>
        <pc:spChg chg="mod">
          <ac:chgData name="Christina Morrow" userId="43989237-7c22-4017-8756-22442f7f3983" providerId="ADAL" clId="{1D660112-B133-4B74-A60E-C66F50540F8D}" dt="2020-11-11T15:22:21.359" v="6450"/>
          <ac:spMkLst>
            <pc:docMk/>
            <pc:sldMk cId="2935929472" sldId="450"/>
            <ac:spMk id="20" creationId="{737AD6FE-076D-47EB-8851-546CD7479B58}"/>
          </ac:spMkLst>
        </pc:spChg>
        <pc:spChg chg="add mod">
          <ac:chgData name="Christina Morrow" userId="43989237-7c22-4017-8756-22442f7f3983" providerId="ADAL" clId="{1D660112-B133-4B74-A60E-C66F50540F8D}" dt="2020-11-10T23:39:03.418" v="191"/>
          <ac:spMkLst>
            <pc:docMk/>
            <pc:sldMk cId="2935929472" sldId="450"/>
            <ac:spMk id="133" creationId="{EDB13256-1A1A-4F5B-A3EF-0336002B3ECA}"/>
          </ac:spMkLst>
        </pc:spChg>
        <pc:spChg chg="add mod">
          <ac:chgData name="Christina Morrow" userId="43989237-7c22-4017-8756-22442f7f3983" providerId="ADAL" clId="{1D660112-B133-4B74-A60E-C66F50540F8D}" dt="2020-11-10T23:39:03.418" v="191"/>
          <ac:spMkLst>
            <pc:docMk/>
            <pc:sldMk cId="2935929472" sldId="450"/>
            <ac:spMk id="138" creationId="{DBDCDF74-63B9-418C-8876-9DA53A5A7CE9}"/>
          </ac:spMkLst>
        </pc:spChg>
        <pc:spChg chg="mod">
          <ac:chgData name="Christina Morrow" userId="43989237-7c22-4017-8756-22442f7f3983" providerId="ADAL" clId="{1D660112-B133-4B74-A60E-C66F50540F8D}" dt="2020-11-10T23:39:03.418" v="191"/>
          <ac:spMkLst>
            <pc:docMk/>
            <pc:sldMk cId="2935929472" sldId="450"/>
            <ac:spMk id="140" creationId="{BD80BAEC-0DD5-46CC-8FA5-2ED7D9C90DDF}"/>
          </ac:spMkLst>
        </pc:spChg>
        <pc:spChg chg="mod">
          <ac:chgData name="Christina Morrow" userId="43989237-7c22-4017-8756-22442f7f3983" providerId="ADAL" clId="{1D660112-B133-4B74-A60E-C66F50540F8D}" dt="2020-11-10T23:39:03.418" v="191"/>
          <ac:spMkLst>
            <pc:docMk/>
            <pc:sldMk cId="2935929472" sldId="450"/>
            <ac:spMk id="141" creationId="{458F3BC0-D2EA-41B5-B4F6-F0ABBD3BE1F8}"/>
          </ac:spMkLst>
        </pc:spChg>
        <pc:spChg chg="mod">
          <ac:chgData name="Christina Morrow" userId="43989237-7c22-4017-8756-22442f7f3983" providerId="ADAL" clId="{1D660112-B133-4B74-A60E-C66F50540F8D}" dt="2020-11-10T23:39:03.418" v="191"/>
          <ac:spMkLst>
            <pc:docMk/>
            <pc:sldMk cId="2935929472" sldId="450"/>
            <ac:spMk id="143" creationId="{3A43ADAE-0BA8-4625-B8DA-69728B50297A}"/>
          </ac:spMkLst>
        </pc:spChg>
        <pc:spChg chg="mod">
          <ac:chgData name="Christina Morrow" userId="43989237-7c22-4017-8756-22442f7f3983" providerId="ADAL" clId="{1D660112-B133-4B74-A60E-C66F50540F8D}" dt="2020-11-10T23:39:03.418" v="191"/>
          <ac:spMkLst>
            <pc:docMk/>
            <pc:sldMk cId="2935929472" sldId="450"/>
            <ac:spMk id="144" creationId="{E1546AB0-A736-4740-A529-747E22772E4E}"/>
          </ac:spMkLst>
        </pc:spChg>
        <pc:spChg chg="mod">
          <ac:chgData name="Christina Morrow" userId="43989237-7c22-4017-8756-22442f7f3983" providerId="ADAL" clId="{1D660112-B133-4B74-A60E-C66F50540F8D}" dt="2020-11-10T23:39:03.418" v="191"/>
          <ac:spMkLst>
            <pc:docMk/>
            <pc:sldMk cId="2935929472" sldId="450"/>
            <ac:spMk id="145" creationId="{F4B15E98-C7D0-4991-8D35-3D79F75A9651}"/>
          </ac:spMkLst>
        </pc:spChg>
        <pc:spChg chg="mod">
          <ac:chgData name="Christina Morrow" userId="43989237-7c22-4017-8756-22442f7f3983" providerId="ADAL" clId="{1D660112-B133-4B74-A60E-C66F50540F8D}" dt="2020-11-10T23:39:03.418" v="191"/>
          <ac:spMkLst>
            <pc:docMk/>
            <pc:sldMk cId="2935929472" sldId="450"/>
            <ac:spMk id="146" creationId="{A9863BC4-B181-4081-8F64-A2F3C8644FA4}"/>
          </ac:spMkLst>
        </pc:spChg>
        <pc:spChg chg="mod">
          <ac:chgData name="Christina Morrow" userId="43989237-7c22-4017-8756-22442f7f3983" providerId="ADAL" clId="{1D660112-B133-4B74-A60E-C66F50540F8D}" dt="2020-11-10T23:39:03.418" v="191"/>
          <ac:spMkLst>
            <pc:docMk/>
            <pc:sldMk cId="2935929472" sldId="450"/>
            <ac:spMk id="147" creationId="{BA656392-F4C8-4B32-8734-FB56D535C50B}"/>
          </ac:spMkLst>
        </pc:spChg>
        <pc:spChg chg="mod">
          <ac:chgData name="Christina Morrow" userId="43989237-7c22-4017-8756-22442f7f3983" providerId="ADAL" clId="{1D660112-B133-4B74-A60E-C66F50540F8D}" dt="2020-11-10T23:39:03.418" v="191"/>
          <ac:spMkLst>
            <pc:docMk/>
            <pc:sldMk cId="2935929472" sldId="450"/>
            <ac:spMk id="148" creationId="{80D3E1D8-006F-4AAE-B442-F5BC05094F7F}"/>
          </ac:spMkLst>
        </pc:spChg>
        <pc:spChg chg="mod">
          <ac:chgData name="Christina Morrow" userId="43989237-7c22-4017-8756-22442f7f3983" providerId="ADAL" clId="{1D660112-B133-4B74-A60E-C66F50540F8D}" dt="2020-11-10T23:39:03.418" v="191"/>
          <ac:spMkLst>
            <pc:docMk/>
            <pc:sldMk cId="2935929472" sldId="450"/>
            <ac:spMk id="149" creationId="{95E1C6B9-A7BB-4944-81F4-BFA6A4C524B6}"/>
          </ac:spMkLst>
        </pc:spChg>
        <pc:spChg chg="mod">
          <ac:chgData name="Christina Morrow" userId="43989237-7c22-4017-8756-22442f7f3983" providerId="ADAL" clId="{1D660112-B133-4B74-A60E-C66F50540F8D}" dt="2020-11-10T23:39:03.418" v="191"/>
          <ac:spMkLst>
            <pc:docMk/>
            <pc:sldMk cId="2935929472" sldId="450"/>
            <ac:spMk id="150" creationId="{434A7A6C-001F-40FB-95DC-8ADA294948B5}"/>
          </ac:spMkLst>
        </pc:spChg>
        <pc:spChg chg="mod">
          <ac:chgData name="Christina Morrow" userId="43989237-7c22-4017-8756-22442f7f3983" providerId="ADAL" clId="{1D660112-B133-4B74-A60E-C66F50540F8D}" dt="2020-11-10T23:39:03.418" v="191"/>
          <ac:spMkLst>
            <pc:docMk/>
            <pc:sldMk cId="2935929472" sldId="450"/>
            <ac:spMk id="176" creationId="{39CBD60D-7E51-4A33-B374-EF12C7A06D15}"/>
          </ac:spMkLst>
        </pc:spChg>
        <pc:spChg chg="mod">
          <ac:chgData name="Christina Morrow" userId="43989237-7c22-4017-8756-22442f7f3983" providerId="ADAL" clId="{1D660112-B133-4B74-A60E-C66F50540F8D}" dt="2020-11-10T23:39:03.418" v="191"/>
          <ac:spMkLst>
            <pc:docMk/>
            <pc:sldMk cId="2935929472" sldId="450"/>
            <ac:spMk id="178" creationId="{350A4367-5386-40A2-A0E1-5EB167C378B5}"/>
          </ac:spMkLst>
        </pc:spChg>
        <pc:spChg chg="mod">
          <ac:chgData name="Christina Morrow" userId="43989237-7c22-4017-8756-22442f7f3983" providerId="ADAL" clId="{1D660112-B133-4B74-A60E-C66F50540F8D}" dt="2020-11-10T23:39:03.418" v="191"/>
          <ac:spMkLst>
            <pc:docMk/>
            <pc:sldMk cId="2935929472" sldId="450"/>
            <ac:spMk id="182" creationId="{E8DD3102-1166-427C-A9BD-A52F01202923}"/>
          </ac:spMkLst>
        </pc:spChg>
        <pc:spChg chg="mod">
          <ac:chgData name="Christina Morrow" userId="43989237-7c22-4017-8756-22442f7f3983" providerId="ADAL" clId="{1D660112-B133-4B74-A60E-C66F50540F8D}" dt="2020-11-10T23:39:03.418" v="191"/>
          <ac:spMkLst>
            <pc:docMk/>
            <pc:sldMk cId="2935929472" sldId="450"/>
            <ac:spMk id="183" creationId="{CEEE33B5-E145-4ECE-90E4-81FE1AB6188A}"/>
          </ac:spMkLst>
        </pc:spChg>
        <pc:spChg chg="mod">
          <ac:chgData name="Christina Morrow" userId="43989237-7c22-4017-8756-22442f7f3983" providerId="ADAL" clId="{1D660112-B133-4B74-A60E-C66F50540F8D}" dt="2020-11-10T23:39:03.418" v="191"/>
          <ac:spMkLst>
            <pc:docMk/>
            <pc:sldMk cId="2935929472" sldId="450"/>
            <ac:spMk id="184" creationId="{78B9E790-938C-48B6-87AA-96E30E8D2B94}"/>
          </ac:spMkLst>
        </pc:spChg>
        <pc:spChg chg="add mod">
          <ac:chgData name="Christina Morrow" userId="43989237-7c22-4017-8756-22442f7f3983" providerId="ADAL" clId="{1D660112-B133-4B74-A60E-C66F50540F8D}" dt="2020-11-10T23:39:03.418" v="191"/>
          <ac:spMkLst>
            <pc:docMk/>
            <pc:sldMk cId="2935929472" sldId="450"/>
            <ac:spMk id="186" creationId="{EDCD3891-8238-4EF6-B42A-B560EE26CB5A}"/>
          </ac:spMkLst>
        </pc:spChg>
        <pc:spChg chg="add mod">
          <ac:chgData name="Christina Morrow" userId="43989237-7c22-4017-8756-22442f7f3983" providerId="ADAL" clId="{1D660112-B133-4B74-A60E-C66F50540F8D}" dt="2020-11-10T23:39:03.418" v="191"/>
          <ac:spMkLst>
            <pc:docMk/>
            <pc:sldMk cId="2935929472" sldId="450"/>
            <ac:spMk id="187" creationId="{90F826F6-2CD3-4967-A10C-1B9B18CF09A2}"/>
          </ac:spMkLst>
        </pc:spChg>
        <pc:spChg chg="add mod">
          <ac:chgData name="Christina Morrow" userId="43989237-7c22-4017-8756-22442f7f3983" providerId="ADAL" clId="{1D660112-B133-4B74-A60E-C66F50540F8D}" dt="2020-11-10T23:39:03.418" v="191"/>
          <ac:spMkLst>
            <pc:docMk/>
            <pc:sldMk cId="2935929472" sldId="450"/>
            <ac:spMk id="188" creationId="{78186BA4-1B53-4EB5-A1A3-796397B95D6B}"/>
          </ac:spMkLst>
        </pc:spChg>
        <pc:grpChg chg="add mod">
          <ac:chgData name="Christina Morrow" userId="43989237-7c22-4017-8756-22442f7f3983" providerId="ADAL" clId="{1D660112-B133-4B74-A60E-C66F50540F8D}" dt="2020-11-10T23:39:03.418" v="191"/>
          <ac:grpSpMkLst>
            <pc:docMk/>
            <pc:sldMk cId="2935929472" sldId="450"/>
            <ac:grpSpMk id="139" creationId="{B2F22097-91F5-47F4-8F13-73AF7C52A8F8}"/>
          </ac:grpSpMkLst>
        </pc:grpChg>
        <pc:cxnChg chg="mod">
          <ac:chgData name="Christina Morrow" userId="43989237-7c22-4017-8756-22442f7f3983" providerId="ADAL" clId="{1D660112-B133-4B74-A60E-C66F50540F8D}" dt="2020-11-10T23:39:03.418" v="191"/>
          <ac:cxnSpMkLst>
            <pc:docMk/>
            <pc:sldMk cId="2935929472" sldId="450"/>
            <ac:cxnSpMk id="142" creationId="{6172E6AB-4F4E-496B-AAD9-9DBAE54E1E2F}"/>
          </ac:cxnSpMkLst>
        </pc:cxnChg>
        <pc:cxnChg chg="mod">
          <ac:chgData name="Christina Morrow" userId="43989237-7c22-4017-8756-22442f7f3983" providerId="ADAL" clId="{1D660112-B133-4B74-A60E-C66F50540F8D}" dt="2020-11-10T23:39:03.418" v="191"/>
          <ac:cxnSpMkLst>
            <pc:docMk/>
            <pc:sldMk cId="2935929472" sldId="450"/>
            <ac:cxnSpMk id="173" creationId="{2A8EFF42-2607-4C07-973A-A6064F1313C5}"/>
          </ac:cxnSpMkLst>
        </pc:cxnChg>
        <pc:cxnChg chg="mod">
          <ac:chgData name="Christina Morrow" userId="43989237-7c22-4017-8756-22442f7f3983" providerId="ADAL" clId="{1D660112-B133-4B74-A60E-C66F50540F8D}" dt="2020-11-10T23:39:03.418" v="191"/>
          <ac:cxnSpMkLst>
            <pc:docMk/>
            <pc:sldMk cId="2935929472" sldId="450"/>
            <ac:cxnSpMk id="174" creationId="{1700515A-AECD-41FE-9054-4B3A7CF68D5D}"/>
          </ac:cxnSpMkLst>
        </pc:cxnChg>
        <pc:cxnChg chg="mod">
          <ac:chgData name="Christina Morrow" userId="43989237-7c22-4017-8756-22442f7f3983" providerId="ADAL" clId="{1D660112-B133-4B74-A60E-C66F50540F8D}" dt="2020-11-10T23:39:03.418" v="191"/>
          <ac:cxnSpMkLst>
            <pc:docMk/>
            <pc:sldMk cId="2935929472" sldId="450"/>
            <ac:cxnSpMk id="175" creationId="{EF4D6886-F109-451B-B1B4-C9AA2EE0B5EE}"/>
          </ac:cxnSpMkLst>
        </pc:cxnChg>
        <pc:cxnChg chg="mod">
          <ac:chgData name="Christina Morrow" userId="43989237-7c22-4017-8756-22442f7f3983" providerId="ADAL" clId="{1D660112-B133-4B74-A60E-C66F50540F8D}" dt="2020-11-10T23:39:03.418" v="191"/>
          <ac:cxnSpMkLst>
            <pc:docMk/>
            <pc:sldMk cId="2935929472" sldId="450"/>
            <ac:cxnSpMk id="177" creationId="{5E991541-310A-44EF-A9A9-9519D0930B07}"/>
          </ac:cxnSpMkLst>
        </pc:cxnChg>
        <pc:cxnChg chg="mod">
          <ac:chgData name="Christina Morrow" userId="43989237-7c22-4017-8756-22442f7f3983" providerId="ADAL" clId="{1D660112-B133-4B74-A60E-C66F50540F8D}" dt="2020-11-10T23:39:03.418" v="191"/>
          <ac:cxnSpMkLst>
            <pc:docMk/>
            <pc:sldMk cId="2935929472" sldId="450"/>
            <ac:cxnSpMk id="179" creationId="{4F6686A8-1B5E-4BAA-8D69-CE5185AE41B5}"/>
          </ac:cxnSpMkLst>
        </pc:cxnChg>
        <pc:cxnChg chg="mod">
          <ac:chgData name="Christina Morrow" userId="43989237-7c22-4017-8756-22442f7f3983" providerId="ADAL" clId="{1D660112-B133-4B74-A60E-C66F50540F8D}" dt="2020-11-10T23:39:03.418" v="191"/>
          <ac:cxnSpMkLst>
            <pc:docMk/>
            <pc:sldMk cId="2935929472" sldId="450"/>
            <ac:cxnSpMk id="180" creationId="{0216422C-59DA-43F9-8CC4-1BFF5BFC3936}"/>
          </ac:cxnSpMkLst>
        </pc:cxnChg>
        <pc:cxnChg chg="mod">
          <ac:chgData name="Christina Morrow" userId="43989237-7c22-4017-8756-22442f7f3983" providerId="ADAL" clId="{1D660112-B133-4B74-A60E-C66F50540F8D}" dt="2020-11-10T23:39:03.418" v="191"/>
          <ac:cxnSpMkLst>
            <pc:docMk/>
            <pc:sldMk cId="2935929472" sldId="450"/>
            <ac:cxnSpMk id="181" creationId="{EB42933C-A560-4A78-A48D-43306BB357F8}"/>
          </ac:cxnSpMkLst>
        </pc:cxnChg>
        <pc:cxnChg chg="mod">
          <ac:chgData name="Christina Morrow" userId="43989237-7c22-4017-8756-22442f7f3983" providerId="ADAL" clId="{1D660112-B133-4B74-A60E-C66F50540F8D}" dt="2020-11-10T23:39:03.418" v="191"/>
          <ac:cxnSpMkLst>
            <pc:docMk/>
            <pc:sldMk cId="2935929472" sldId="450"/>
            <ac:cxnSpMk id="185" creationId="{7FB0A033-5AEC-4E2E-B831-632462B1E075}"/>
          </ac:cxnSpMkLst>
        </pc:cxnChg>
      </pc:sldChg>
      <pc:sldChg chg="addSp delSp modSp del mod modAnim">
        <pc:chgData name="Christina Morrow" userId="43989237-7c22-4017-8756-22442f7f3983" providerId="ADAL" clId="{1D660112-B133-4B74-A60E-C66F50540F8D}" dt="2020-11-12T14:25:19.649" v="8421" actId="47"/>
        <pc:sldMkLst>
          <pc:docMk/>
          <pc:sldMk cId="3342738606" sldId="451"/>
        </pc:sldMkLst>
        <pc:spChg chg="add del">
          <ac:chgData name="Christina Morrow" userId="43989237-7c22-4017-8756-22442f7f3983" providerId="ADAL" clId="{1D660112-B133-4B74-A60E-C66F50540F8D}" dt="2020-11-10T23:38:31.599" v="181" actId="478"/>
          <ac:spMkLst>
            <pc:docMk/>
            <pc:sldMk cId="3342738606" sldId="451"/>
            <ac:spMk id="13" creationId="{952C05CB-722F-41E5-A4E3-C3E2559B87C6}"/>
          </ac:spMkLst>
        </pc:spChg>
        <pc:spChg chg="add del">
          <ac:chgData name="Christina Morrow" userId="43989237-7c22-4017-8756-22442f7f3983" providerId="ADAL" clId="{1D660112-B133-4B74-A60E-C66F50540F8D}" dt="2020-11-10T23:38:30.835" v="180" actId="478"/>
          <ac:spMkLst>
            <pc:docMk/>
            <pc:sldMk cId="3342738606" sldId="451"/>
            <ac:spMk id="14" creationId="{ACC42EB2-795F-4252-8F32-885A8D6BC726}"/>
          </ac:spMkLst>
        </pc:spChg>
        <pc:spChg chg="mod">
          <ac:chgData name="Christina Morrow" userId="43989237-7c22-4017-8756-22442f7f3983" providerId="ADAL" clId="{1D660112-B133-4B74-A60E-C66F50540F8D}" dt="2020-11-11T15:22:11.886" v="6447"/>
          <ac:spMkLst>
            <pc:docMk/>
            <pc:sldMk cId="3342738606" sldId="451"/>
            <ac:spMk id="20" creationId="{737AD6FE-076D-47EB-8851-546CD7479B58}"/>
          </ac:spMkLst>
        </pc:spChg>
        <pc:spChg chg="add mod">
          <ac:chgData name="Christina Morrow" userId="43989237-7c22-4017-8756-22442f7f3983" providerId="ADAL" clId="{1D660112-B133-4B74-A60E-C66F50540F8D}" dt="2020-11-10T23:38:32.638" v="182"/>
          <ac:spMkLst>
            <pc:docMk/>
            <pc:sldMk cId="3342738606" sldId="451"/>
            <ac:spMk id="71" creationId="{C37D7237-56F3-4D96-9CC7-DB8F7CF619F0}"/>
          </ac:spMkLst>
        </pc:spChg>
        <pc:spChg chg="add mod">
          <ac:chgData name="Christina Morrow" userId="43989237-7c22-4017-8756-22442f7f3983" providerId="ADAL" clId="{1D660112-B133-4B74-A60E-C66F50540F8D}" dt="2020-11-10T23:38:32.638" v="182"/>
          <ac:spMkLst>
            <pc:docMk/>
            <pc:sldMk cId="3342738606" sldId="451"/>
            <ac:spMk id="72" creationId="{595D6ED7-7DB3-4226-997C-F7C4A4D3C377}"/>
          </ac:spMkLst>
        </pc:spChg>
        <pc:spChg chg="mod">
          <ac:chgData name="Christina Morrow" userId="43989237-7c22-4017-8756-22442f7f3983" providerId="ADAL" clId="{1D660112-B133-4B74-A60E-C66F50540F8D}" dt="2020-11-10T23:38:32.638" v="182"/>
          <ac:spMkLst>
            <pc:docMk/>
            <pc:sldMk cId="3342738606" sldId="451"/>
            <ac:spMk id="74" creationId="{64A1D2B7-D769-4296-A1F6-9506F388DA2B}"/>
          </ac:spMkLst>
        </pc:spChg>
        <pc:spChg chg="mod">
          <ac:chgData name="Christina Morrow" userId="43989237-7c22-4017-8756-22442f7f3983" providerId="ADAL" clId="{1D660112-B133-4B74-A60E-C66F50540F8D}" dt="2020-11-10T23:38:32.638" v="182"/>
          <ac:spMkLst>
            <pc:docMk/>
            <pc:sldMk cId="3342738606" sldId="451"/>
            <ac:spMk id="75" creationId="{2DDF4A14-1292-4842-90C0-B303341D0335}"/>
          </ac:spMkLst>
        </pc:spChg>
        <pc:spChg chg="mod">
          <ac:chgData name="Christina Morrow" userId="43989237-7c22-4017-8756-22442f7f3983" providerId="ADAL" clId="{1D660112-B133-4B74-A60E-C66F50540F8D}" dt="2020-11-10T23:38:32.638" v="182"/>
          <ac:spMkLst>
            <pc:docMk/>
            <pc:sldMk cId="3342738606" sldId="451"/>
            <ac:spMk id="77" creationId="{F8C9B04B-4829-4663-A65F-DC5412026F68}"/>
          </ac:spMkLst>
        </pc:spChg>
        <pc:spChg chg="mod">
          <ac:chgData name="Christina Morrow" userId="43989237-7c22-4017-8756-22442f7f3983" providerId="ADAL" clId="{1D660112-B133-4B74-A60E-C66F50540F8D}" dt="2020-11-10T23:38:32.638" v="182"/>
          <ac:spMkLst>
            <pc:docMk/>
            <pc:sldMk cId="3342738606" sldId="451"/>
            <ac:spMk id="78" creationId="{026E7230-21C9-49E5-86DB-A7997EABAF66}"/>
          </ac:spMkLst>
        </pc:spChg>
        <pc:spChg chg="mod">
          <ac:chgData name="Christina Morrow" userId="43989237-7c22-4017-8756-22442f7f3983" providerId="ADAL" clId="{1D660112-B133-4B74-A60E-C66F50540F8D}" dt="2020-11-10T23:38:32.638" v="182"/>
          <ac:spMkLst>
            <pc:docMk/>
            <pc:sldMk cId="3342738606" sldId="451"/>
            <ac:spMk id="79" creationId="{D18C3CDC-6233-4CC2-B6CB-139A1C2D3033}"/>
          </ac:spMkLst>
        </pc:spChg>
        <pc:spChg chg="mod">
          <ac:chgData name="Christina Morrow" userId="43989237-7c22-4017-8756-22442f7f3983" providerId="ADAL" clId="{1D660112-B133-4B74-A60E-C66F50540F8D}" dt="2020-11-10T23:38:32.638" v="182"/>
          <ac:spMkLst>
            <pc:docMk/>
            <pc:sldMk cId="3342738606" sldId="451"/>
            <ac:spMk id="80" creationId="{292E4A57-F087-4414-9415-813346585CD5}"/>
          </ac:spMkLst>
        </pc:spChg>
        <pc:spChg chg="mod">
          <ac:chgData name="Christina Morrow" userId="43989237-7c22-4017-8756-22442f7f3983" providerId="ADAL" clId="{1D660112-B133-4B74-A60E-C66F50540F8D}" dt="2020-11-10T23:38:32.638" v="182"/>
          <ac:spMkLst>
            <pc:docMk/>
            <pc:sldMk cId="3342738606" sldId="451"/>
            <ac:spMk id="81" creationId="{D4F566DF-B099-45C3-8970-E6618C14A8C8}"/>
          </ac:spMkLst>
        </pc:spChg>
        <pc:spChg chg="mod">
          <ac:chgData name="Christina Morrow" userId="43989237-7c22-4017-8756-22442f7f3983" providerId="ADAL" clId="{1D660112-B133-4B74-A60E-C66F50540F8D}" dt="2020-11-10T23:38:32.638" v="182"/>
          <ac:spMkLst>
            <pc:docMk/>
            <pc:sldMk cId="3342738606" sldId="451"/>
            <ac:spMk id="82" creationId="{EF8E489F-EB30-48E2-AFE6-5AFE0F7F597F}"/>
          </ac:spMkLst>
        </pc:spChg>
        <pc:spChg chg="mod">
          <ac:chgData name="Christina Morrow" userId="43989237-7c22-4017-8756-22442f7f3983" providerId="ADAL" clId="{1D660112-B133-4B74-A60E-C66F50540F8D}" dt="2020-11-10T23:38:32.638" v="182"/>
          <ac:spMkLst>
            <pc:docMk/>
            <pc:sldMk cId="3342738606" sldId="451"/>
            <ac:spMk id="83" creationId="{0C20C9D4-1322-4502-8D7C-CF366597BEC8}"/>
          </ac:spMkLst>
        </pc:spChg>
        <pc:spChg chg="mod">
          <ac:chgData name="Christina Morrow" userId="43989237-7c22-4017-8756-22442f7f3983" providerId="ADAL" clId="{1D660112-B133-4B74-A60E-C66F50540F8D}" dt="2020-11-10T23:38:32.638" v="182"/>
          <ac:spMkLst>
            <pc:docMk/>
            <pc:sldMk cId="3342738606" sldId="451"/>
            <ac:spMk id="84" creationId="{4D99A49C-7D8B-49D4-977D-2AE1CDDF5385}"/>
          </ac:spMkLst>
        </pc:spChg>
        <pc:spChg chg="mod">
          <ac:chgData name="Christina Morrow" userId="43989237-7c22-4017-8756-22442f7f3983" providerId="ADAL" clId="{1D660112-B133-4B74-A60E-C66F50540F8D}" dt="2020-11-10T23:38:32.638" v="182"/>
          <ac:spMkLst>
            <pc:docMk/>
            <pc:sldMk cId="3342738606" sldId="451"/>
            <ac:spMk id="88" creationId="{53CF89CC-2A9B-432A-AE6A-FBBF8F7C49C0}"/>
          </ac:spMkLst>
        </pc:spChg>
        <pc:spChg chg="mod">
          <ac:chgData name="Christina Morrow" userId="43989237-7c22-4017-8756-22442f7f3983" providerId="ADAL" clId="{1D660112-B133-4B74-A60E-C66F50540F8D}" dt="2020-11-10T23:38:32.638" v="182"/>
          <ac:spMkLst>
            <pc:docMk/>
            <pc:sldMk cId="3342738606" sldId="451"/>
            <ac:spMk id="90" creationId="{C5E02ED1-F9FF-4D6B-9DC9-B10EC25FCA61}"/>
          </ac:spMkLst>
        </pc:spChg>
        <pc:spChg chg="mod">
          <ac:chgData name="Christina Morrow" userId="43989237-7c22-4017-8756-22442f7f3983" providerId="ADAL" clId="{1D660112-B133-4B74-A60E-C66F50540F8D}" dt="2020-11-10T23:38:32.638" v="182"/>
          <ac:spMkLst>
            <pc:docMk/>
            <pc:sldMk cId="3342738606" sldId="451"/>
            <ac:spMk id="94" creationId="{7297A595-16C2-40BD-9C29-A3202C1BA5FC}"/>
          </ac:spMkLst>
        </pc:spChg>
        <pc:spChg chg="mod">
          <ac:chgData name="Christina Morrow" userId="43989237-7c22-4017-8756-22442f7f3983" providerId="ADAL" clId="{1D660112-B133-4B74-A60E-C66F50540F8D}" dt="2020-11-10T23:38:32.638" v="182"/>
          <ac:spMkLst>
            <pc:docMk/>
            <pc:sldMk cId="3342738606" sldId="451"/>
            <ac:spMk id="95" creationId="{E1ABE013-4A83-447F-81FE-13D3C8D5A94A}"/>
          </ac:spMkLst>
        </pc:spChg>
        <pc:spChg chg="mod">
          <ac:chgData name="Christina Morrow" userId="43989237-7c22-4017-8756-22442f7f3983" providerId="ADAL" clId="{1D660112-B133-4B74-A60E-C66F50540F8D}" dt="2020-11-10T23:38:32.638" v="182"/>
          <ac:spMkLst>
            <pc:docMk/>
            <pc:sldMk cId="3342738606" sldId="451"/>
            <ac:spMk id="96" creationId="{912C87F0-910C-40A8-98FE-C1001F33E333}"/>
          </ac:spMkLst>
        </pc:spChg>
        <pc:spChg chg="add mod">
          <ac:chgData name="Christina Morrow" userId="43989237-7c22-4017-8756-22442f7f3983" providerId="ADAL" clId="{1D660112-B133-4B74-A60E-C66F50540F8D}" dt="2020-11-10T23:38:32.638" v="182"/>
          <ac:spMkLst>
            <pc:docMk/>
            <pc:sldMk cId="3342738606" sldId="451"/>
            <ac:spMk id="98" creationId="{7EBF6002-68F6-41BF-A700-1E3FA4A3BEB3}"/>
          </ac:spMkLst>
        </pc:spChg>
        <pc:spChg chg="add mod">
          <ac:chgData name="Christina Morrow" userId="43989237-7c22-4017-8756-22442f7f3983" providerId="ADAL" clId="{1D660112-B133-4B74-A60E-C66F50540F8D}" dt="2020-11-10T23:38:32.638" v="182"/>
          <ac:spMkLst>
            <pc:docMk/>
            <pc:sldMk cId="3342738606" sldId="451"/>
            <ac:spMk id="99" creationId="{AF9FB5D1-F4D8-46C6-93C1-314FFB2DBD20}"/>
          </ac:spMkLst>
        </pc:spChg>
        <pc:spChg chg="add mod">
          <ac:chgData name="Christina Morrow" userId="43989237-7c22-4017-8756-22442f7f3983" providerId="ADAL" clId="{1D660112-B133-4B74-A60E-C66F50540F8D}" dt="2020-11-10T23:38:32.638" v="182"/>
          <ac:spMkLst>
            <pc:docMk/>
            <pc:sldMk cId="3342738606" sldId="451"/>
            <ac:spMk id="100" creationId="{3E68B3DD-47F9-4A47-AC4B-E9E4AF186DEB}"/>
          </ac:spMkLst>
        </pc:spChg>
        <pc:spChg chg="add del mod">
          <ac:chgData name="Christina Morrow" userId="43989237-7c22-4017-8756-22442f7f3983" providerId="ADAL" clId="{1D660112-B133-4B74-A60E-C66F50540F8D}" dt="2020-11-12T14:13:01.345" v="8220"/>
          <ac:spMkLst>
            <pc:docMk/>
            <pc:sldMk cId="3342738606" sldId="451"/>
            <ac:spMk id="101" creationId="{116DF315-F8A5-422F-8394-82B5F41FF01B}"/>
          </ac:spMkLst>
        </pc:spChg>
        <pc:spChg chg="add del mod">
          <ac:chgData name="Christina Morrow" userId="43989237-7c22-4017-8756-22442f7f3983" providerId="ADAL" clId="{1D660112-B133-4B74-A60E-C66F50540F8D}" dt="2020-11-12T14:13:01.345" v="8220"/>
          <ac:spMkLst>
            <pc:docMk/>
            <pc:sldMk cId="3342738606" sldId="451"/>
            <ac:spMk id="102" creationId="{5BF314AF-5733-4D0C-8F30-82EC8512E86B}"/>
          </ac:spMkLst>
        </pc:spChg>
        <pc:spChg chg="add del mod">
          <ac:chgData name="Christina Morrow" userId="43989237-7c22-4017-8756-22442f7f3983" providerId="ADAL" clId="{1D660112-B133-4B74-A60E-C66F50540F8D}" dt="2020-11-12T14:13:01.345" v="8220"/>
          <ac:spMkLst>
            <pc:docMk/>
            <pc:sldMk cId="3342738606" sldId="451"/>
            <ac:spMk id="103" creationId="{EF485EE1-E980-4B66-86C1-F367FD94AC96}"/>
          </ac:spMkLst>
        </pc:spChg>
        <pc:spChg chg="add del mod">
          <ac:chgData name="Christina Morrow" userId="43989237-7c22-4017-8756-22442f7f3983" providerId="ADAL" clId="{1D660112-B133-4B74-A60E-C66F50540F8D}" dt="2020-11-12T14:13:01.345" v="8220"/>
          <ac:spMkLst>
            <pc:docMk/>
            <pc:sldMk cId="3342738606" sldId="451"/>
            <ac:spMk id="104" creationId="{34D13606-FE50-4A76-996E-000DF548A6CB}"/>
          </ac:spMkLst>
        </pc:spChg>
        <pc:spChg chg="add del mod">
          <ac:chgData name="Christina Morrow" userId="43989237-7c22-4017-8756-22442f7f3983" providerId="ADAL" clId="{1D660112-B133-4B74-A60E-C66F50540F8D}" dt="2020-11-12T14:13:01.345" v="8220"/>
          <ac:spMkLst>
            <pc:docMk/>
            <pc:sldMk cId="3342738606" sldId="451"/>
            <ac:spMk id="105" creationId="{3A1D2EC9-4581-4126-BE1D-8B92139C3512}"/>
          </ac:spMkLst>
        </pc:spChg>
        <pc:spChg chg="add del mod">
          <ac:chgData name="Christina Morrow" userId="43989237-7c22-4017-8756-22442f7f3983" providerId="ADAL" clId="{1D660112-B133-4B74-A60E-C66F50540F8D}" dt="2020-11-12T14:13:01.345" v="8220"/>
          <ac:spMkLst>
            <pc:docMk/>
            <pc:sldMk cId="3342738606" sldId="451"/>
            <ac:spMk id="106" creationId="{DF087800-71B0-43A0-92B4-823D2735D982}"/>
          </ac:spMkLst>
        </pc:spChg>
        <pc:spChg chg="add del mod">
          <ac:chgData name="Christina Morrow" userId="43989237-7c22-4017-8756-22442f7f3983" providerId="ADAL" clId="{1D660112-B133-4B74-A60E-C66F50540F8D}" dt="2020-11-12T14:13:01.345" v="8220"/>
          <ac:spMkLst>
            <pc:docMk/>
            <pc:sldMk cId="3342738606" sldId="451"/>
            <ac:spMk id="107" creationId="{C0B30F90-DB24-4A50-8033-C4517E081F43}"/>
          </ac:spMkLst>
        </pc:spChg>
        <pc:spChg chg="mod">
          <ac:chgData name="Christina Morrow" userId="43989237-7c22-4017-8756-22442f7f3983" providerId="ADAL" clId="{1D660112-B133-4B74-A60E-C66F50540F8D}" dt="2020-11-12T14:12:59.570" v="8219"/>
          <ac:spMkLst>
            <pc:docMk/>
            <pc:sldMk cId="3342738606" sldId="451"/>
            <ac:spMk id="109" creationId="{337B03CD-E4A0-4958-B703-B83662D09F52}"/>
          </ac:spMkLst>
        </pc:spChg>
        <pc:spChg chg="mod">
          <ac:chgData name="Christina Morrow" userId="43989237-7c22-4017-8756-22442f7f3983" providerId="ADAL" clId="{1D660112-B133-4B74-A60E-C66F50540F8D}" dt="2020-11-12T14:12:59.570" v="8219"/>
          <ac:spMkLst>
            <pc:docMk/>
            <pc:sldMk cId="3342738606" sldId="451"/>
            <ac:spMk id="110" creationId="{1C1D0418-86D9-4CA7-926C-3D42DFD83102}"/>
          </ac:spMkLst>
        </pc:spChg>
        <pc:spChg chg="mod">
          <ac:chgData name="Christina Morrow" userId="43989237-7c22-4017-8756-22442f7f3983" providerId="ADAL" clId="{1D660112-B133-4B74-A60E-C66F50540F8D}" dt="2020-11-12T14:12:59.570" v="8219"/>
          <ac:spMkLst>
            <pc:docMk/>
            <pc:sldMk cId="3342738606" sldId="451"/>
            <ac:spMk id="112" creationId="{DA4A8C76-6AFF-4A18-9E37-0BD677B21E95}"/>
          </ac:spMkLst>
        </pc:spChg>
        <pc:spChg chg="mod">
          <ac:chgData name="Christina Morrow" userId="43989237-7c22-4017-8756-22442f7f3983" providerId="ADAL" clId="{1D660112-B133-4B74-A60E-C66F50540F8D}" dt="2020-11-12T14:12:59.570" v="8219"/>
          <ac:spMkLst>
            <pc:docMk/>
            <pc:sldMk cId="3342738606" sldId="451"/>
            <ac:spMk id="113" creationId="{FD5662C7-16BB-4AA2-A525-2DCACF2041B6}"/>
          </ac:spMkLst>
        </pc:spChg>
        <pc:spChg chg="mod">
          <ac:chgData name="Christina Morrow" userId="43989237-7c22-4017-8756-22442f7f3983" providerId="ADAL" clId="{1D660112-B133-4B74-A60E-C66F50540F8D}" dt="2020-11-12T14:12:59.570" v="8219"/>
          <ac:spMkLst>
            <pc:docMk/>
            <pc:sldMk cId="3342738606" sldId="451"/>
            <ac:spMk id="114" creationId="{15697959-1F90-4610-8A52-A73586FA4005}"/>
          </ac:spMkLst>
        </pc:spChg>
        <pc:spChg chg="mod">
          <ac:chgData name="Christina Morrow" userId="43989237-7c22-4017-8756-22442f7f3983" providerId="ADAL" clId="{1D660112-B133-4B74-A60E-C66F50540F8D}" dt="2020-11-12T14:12:59.570" v="8219"/>
          <ac:spMkLst>
            <pc:docMk/>
            <pc:sldMk cId="3342738606" sldId="451"/>
            <ac:spMk id="115" creationId="{77B8631D-5BDE-4D3A-B0D7-5360D903FF69}"/>
          </ac:spMkLst>
        </pc:spChg>
        <pc:spChg chg="mod">
          <ac:chgData name="Christina Morrow" userId="43989237-7c22-4017-8756-22442f7f3983" providerId="ADAL" clId="{1D660112-B133-4B74-A60E-C66F50540F8D}" dt="2020-11-12T14:12:59.570" v="8219"/>
          <ac:spMkLst>
            <pc:docMk/>
            <pc:sldMk cId="3342738606" sldId="451"/>
            <ac:spMk id="116" creationId="{3C1985F5-2779-4E00-8BDC-9225A35BAA37}"/>
          </ac:spMkLst>
        </pc:spChg>
        <pc:spChg chg="mod">
          <ac:chgData name="Christina Morrow" userId="43989237-7c22-4017-8756-22442f7f3983" providerId="ADAL" clId="{1D660112-B133-4B74-A60E-C66F50540F8D}" dt="2020-11-12T14:12:59.570" v="8219"/>
          <ac:spMkLst>
            <pc:docMk/>
            <pc:sldMk cId="3342738606" sldId="451"/>
            <ac:spMk id="117" creationId="{FEADAF49-9B49-4598-8CF1-DB2CFD2BCA2D}"/>
          </ac:spMkLst>
        </pc:spChg>
        <pc:spChg chg="mod">
          <ac:chgData name="Christina Morrow" userId="43989237-7c22-4017-8756-22442f7f3983" providerId="ADAL" clId="{1D660112-B133-4B74-A60E-C66F50540F8D}" dt="2020-11-12T14:12:59.570" v="8219"/>
          <ac:spMkLst>
            <pc:docMk/>
            <pc:sldMk cId="3342738606" sldId="451"/>
            <ac:spMk id="118" creationId="{1B1DC551-2FA5-49F2-97A1-E3F6469D868C}"/>
          </ac:spMkLst>
        </pc:spChg>
        <pc:spChg chg="mod">
          <ac:chgData name="Christina Morrow" userId="43989237-7c22-4017-8756-22442f7f3983" providerId="ADAL" clId="{1D660112-B133-4B74-A60E-C66F50540F8D}" dt="2020-11-12T14:12:59.570" v="8219"/>
          <ac:spMkLst>
            <pc:docMk/>
            <pc:sldMk cId="3342738606" sldId="451"/>
            <ac:spMk id="119" creationId="{F7F2AD43-0BF5-4555-B84F-3F3C32CB65CF}"/>
          </ac:spMkLst>
        </pc:spChg>
        <pc:spChg chg="mod">
          <ac:chgData name="Christina Morrow" userId="43989237-7c22-4017-8756-22442f7f3983" providerId="ADAL" clId="{1D660112-B133-4B74-A60E-C66F50540F8D}" dt="2020-11-12T14:12:59.570" v="8219"/>
          <ac:spMkLst>
            <pc:docMk/>
            <pc:sldMk cId="3342738606" sldId="451"/>
            <ac:spMk id="123" creationId="{1AF74A73-3A42-477C-8823-B13FAA9E3943}"/>
          </ac:spMkLst>
        </pc:spChg>
        <pc:spChg chg="mod">
          <ac:chgData name="Christina Morrow" userId="43989237-7c22-4017-8756-22442f7f3983" providerId="ADAL" clId="{1D660112-B133-4B74-A60E-C66F50540F8D}" dt="2020-11-12T14:12:59.570" v="8219"/>
          <ac:spMkLst>
            <pc:docMk/>
            <pc:sldMk cId="3342738606" sldId="451"/>
            <ac:spMk id="125" creationId="{C687DEF6-1FE8-4BA2-9191-92AF63DA49FF}"/>
          </ac:spMkLst>
        </pc:spChg>
        <pc:spChg chg="mod">
          <ac:chgData name="Christina Morrow" userId="43989237-7c22-4017-8756-22442f7f3983" providerId="ADAL" clId="{1D660112-B133-4B74-A60E-C66F50540F8D}" dt="2020-11-12T14:12:59.570" v="8219"/>
          <ac:spMkLst>
            <pc:docMk/>
            <pc:sldMk cId="3342738606" sldId="451"/>
            <ac:spMk id="129" creationId="{1D38307E-2DFB-4E84-856A-1B02ABF91FC4}"/>
          </ac:spMkLst>
        </pc:spChg>
        <pc:spChg chg="mod">
          <ac:chgData name="Christina Morrow" userId="43989237-7c22-4017-8756-22442f7f3983" providerId="ADAL" clId="{1D660112-B133-4B74-A60E-C66F50540F8D}" dt="2020-11-12T14:12:59.570" v="8219"/>
          <ac:spMkLst>
            <pc:docMk/>
            <pc:sldMk cId="3342738606" sldId="451"/>
            <ac:spMk id="130" creationId="{217B5D2E-EBC2-4038-86A0-BAFC36B63FD7}"/>
          </ac:spMkLst>
        </pc:spChg>
        <pc:spChg chg="mod">
          <ac:chgData name="Christina Morrow" userId="43989237-7c22-4017-8756-22442f7f3983" providerId="ADAL" clId="{1D660112-B133-4B74-A60E-C66F50540F8D}" dt="2020-11-12T14:12:59.570" v="8219"/>
          <ac:spMkLst>
            <pc:docMk/>
            <pc:sldMk cId="3342738606" sldId="451"/>
            <ac:spMk id="131" creationId="{AD6EBD4D-4545-4B10-9951-FCE3DDA6B55B}"/>
          </ac:spMkLst>
        </pc:spChg>
        <pc:grpChg chg="add mod">
          <ac:chgData name="Christina Morrow" userId="43989237-7c22-4017-8756-22442f7f3983" providerId="ADAL" clId="{1D660112-B133-4B74-A60E-C66F50540F8D}" dt="2020-11-10T23:38:32.638" v="182"/>
          <ac:grpSpMkLst>
            <pc:docMk/>
            <pc:sldMk cId="3342738606" sldId="451"/>
            <ac:grpSpMk id="73" creationId="{79B478E1-65AA-4BB6-96E8-C846E9C34094}"/>
          </ac:grpSpMkLst>
        </pc:grpChg>
        <pc:grpChg chg="add del mod">
          <ac:chgData name="Christina Morrow" userId="43989237-7c22-4017-8756-22442f7f3983" providerId="ADAL" clId="{1D660112-B133-4B74-A60E-C66F50540F8D}" dt="2020-11-12T14:13:01.345" v="8220"/>
          <ac:grpSpMkLst>
            <pc:docMk/>
            <pc:sldMk cId="3342738606" sldId="451"/>
            <ac:grpSpMk id="108" creationId="{B523FBE6-19C5-4ECD-9CC5-C626CF6EAD75}"/>
          </ac:grpSpMkLst>
        </pc:grpChg>
        <pc:cxnChg chg="mod">
          <ac:chgData name="Christina Morrow" userId="43989237-7c22-4017-8756-22442f7f3983" providerId="ADAL" clId="{1D660112-B133-4B74-A60E-C66F50540F8D}" dt="2020-11-10T23:38:32.638" v="182"/>
          <ac:cxnSpMkLst>
            <pc:docMk/>
            <pc:sldMk cId="3342738606" sldId="451"/>
            <ac:cxnSpMk id="76" creationId="{329BE307-6DB7-4492-9E77-E772B75FDCF0}"/>
          </ac:cxnSpMkLst>
        </pc:cxnChg>
        <pc:cxnChg chg="mod">
          <ac:chgData name="Christina Morrow" userId="43989237-7c22-4017-8756-22442f7f3983" providerId="ADAL" clId="{1D660112-B133-4B74-A60E-C66F50540F8D}" dt="2020-11-10T23:38:32.638" v="182"/>
          <ac:cxnSpMkLst>
            <pc:docMk/>
            <pc:sldMk cId="3342738606" sldId="451"/>
            <ac:cxnSpMk id="85" creationId="{C98693EC-CA78-426B-B0C6-264B51A93C47}"/>
          </ac:cxnSpMkLst>
        </pc:cxnChg>
        <pc:cxnChg chg="mod">
          <ac:chgData name="Christina Morrow" userId="43989237-7c22-4017-8756-22442f7f3983" providerId="ADAL" clId="{1D660112-B133-4B74-A60E-C66F50540F8D}" dt="2020-11-10T23:38:32.638" v="182"/>
          <ac:cxnSpMkLst>
            <pc:docMk/>
            <pc:sldMk cId="3342738606" sldId="451"/>
            <ac:cxnSpMk id="86" creationId="{B54DF265-5336-4C6A-8B15-5C8BE93BB07C}"/>
          </ac:cxnSpMkLst>
        </pc:cxnChg>
        <pc:cxnChg chg="mod">
          <ac:chgData name="Christina Morrow" userId="43989237-7c22-4017-8756-22442f7f3983" providerId="ADAL" clId="{1D660112-B133-4B74-A60E-C66F50540F8D}" dt="2020-11-10T23:38:32.638" v="182"/>
          <ac:cxnSpMkLst>
            <pc:docMk/>
            <pc:sldMk cId="3342738606" sldId="451"/>
            <ac:cxnSpMk id="87" creationId="{DFABE1FB-3ACA-41C5-B2CE-C884B3929B73}"/>
          </ac:cxnSpMkLst>
        </pc:cxnChg>
        <pc:cxnChg chg="mod">
          <ac:chgData name="Christina Morrow" userId="43989237-7c22-4017-8756-22442f7f3983" providerId="ADAL" clId="{1D660112-B133-4B74-A60E-C66F50540F8D}" dt="2020-11-10T23:38:32.638" v="182"/>
          <ac:cxnSpMkLst>
            <pc:docMk/>
            <pc:sldMk cId="3342738606" sldId="451"/>
            <ac:cxnSpMk id="89" creationId="{DB3B3EE1-F3D5-4B2D-A276-F56497AF39CA}"/>
          </ac:cxnSpMkLst>
        </pc:cxnChg>
        <pc:cxnChg chg="mod">
          <ac:chgData name="Christina Morrow" userId="43989237-7c22-4017-8756-22442f7f3983" providerId="ADAL" clId="{1D660112-B133-4B74-A60E-C66F50540F8D}" dt="2020-11-10T23:38:32.638" v="182"/>
          <ac:cxnSpMkLst>
            <pc:docMk/>
            <pc:sldMk cId="3342738606" sldId="451"/>
            <ac:cxnSpMk id="91" creationId="{0A74ACC4-C70B-4EB9-B9A3-8D6721BA4AA3}"/>
          </ac:cxnSpMkLst>
        </pc:cxnChg>
        <pc:cxnChg chg="mod">
          <ac:chgData name="Christina Morrow" userId="43989237-7c22-4017-8756-22442f7f3983" providerId="ADAL" clId="{1D660112-B133-4B74-A60E-C66F50540F8D}" dt="2020-11-10T23:38:32.638" v="182"/>
          <ac:cxnSpMkLst>
            <pc:docMk/>
            <pc:sldMk cId="3342738606" sldId="451"/>
            <ac:cxnSpMk id="92" creationId="{88B2025B-3E45-47B7-AB2E-90AF077B79A7}"/>
          </ac:cxnSpMkLst>
        </pc:cxnChg>
        <pc:cxnChg chg="mod">
          <ac:chgData name="Christina Morrow" userId="43989237-7c22-4017-8756-22442f7f3983" providerId="ADAL" clId="{1D660112-B133-4B74-A60E-C66F50540F8D}" dt="2020-11-10T23:38:32.638" v="182"/>
          <ac:cxnSpMkLst>
            <pc:docMk/>
            <pc:sldMk cId="3342738606" sldId="451"/>
            <ac:cxnSpMk id="93" creationId="{612A9ED7-15D1-47B6-8DAC-E9860F2EB8F7}"/>
          </ac:cxnSpMkLst>
        </pc:cxnChg>
        <pc:cxnChg chg="mod">
          <ac:chgData name="Christina Morrow" userId="43989237-7c22-4017-8756-22442f7f3983" providerId="ADAL" clId="{1D660112-B133-4B74-A60E-C66F50540F8D}" dt="2020-11-10T23:38:32.638" v="182"/>
          <ac:cxnSpMkLst>
            <pc:docMk/>
            <pc:sldMk cId="3342738606" sldId="451"/>
            <ac:cxnSpMk id="97" creationId="{66A15796-D438-4038-B898-9B7C9F41CF23}"/>
          </ac:cxnSpMkLst>
        </pc:cxnChg>
        <pc:cxnChg chg="mod">
          <ac:chgData name="Christina Morrow" userId="43989237-7c22-4017-8756-22442f7f3983" providerId="ADAL" clId="{1D660112-B133-4B74-A60E-C66F50540F8D}" dt="2020-11-12T14:12:59.570" v="8219"/>
          <ac:cxnSpMkLst>
            <pc:docMk/>
            <pc:sldMk cId="3342738606" sldId="451"/>
            <ac:cxnSpMk id="111" creationId="{E187DD9B-83DB-4000-A0EE-24F1905814FD}"/>
          </ac:cxnSpMkLst>
        </pc:cxnChg>
        <pc:cxnChg chg="mod">
          <ac:chgData name="Christina Morrow" userId="43989237-7c22-4017-8756-22442f7f3983" providerId="ADAL" clId="{1D660112-B133-4B74-A60E-C66F50540F8D}" dt="2020-11-12T14:12:59.570" v="8219"/>
          <ac:cxnSpMkLst>
            <pc:docMk/>
            <pc:sldMk cId="3342738606" sldId="451"/>
            <ac:cxnSpMk id="120" creationId="{3A5253A4-30C1-40F2-AD04-145B720AACD2}"/>
          </ac:cxnSpMkLst>
        </pc:cxnChg>
        <pc:cxnChg chg="mod">
          <ac:chgData name="Christina Morrow" userId="43989237-7c22-4017-8756-22442f7f3983" providerId="ADAL" clId="{1D660112-B133-4B74-A60E-C66F50540F8D}" dt="2020-11-12T14:12:59.570" v="8219"/>
          <ac:cxnSpMkLst>
            <pc:docMk/>
            <pc:sldMk cId="3342738606" sldId="451"/>
            <ac:cxnSpMk id="121" creationId="{D10F268F-3F4A-414F-B6B4-8B237DAEB756}"/>
          </ac:cxnSpMkLst>
        </pc:cxnChg>
        <pc:cxnChg chg="mod">
          <ac:chgData name="Christina Morrow" userId="43989237-7c22-4017-8756-22442f7f3983" providerId="ADAL" clId="{1D660112-B133-4B74-A60E-C66F50540F8D}" dt="2020-11-12T14:12:59.570" v="8219"/>
          <ac:cxnSpMkLst>
            <pc:docMk/>
            <pc:sldMk cId="3342738606" sldId="451"/>
            <ac:cxnSpMk id="122" creationId="{773BE30C-2572-417C-A44B-82D9A9579368}"/>
          </ac:cxnSpMkLst>
        </pc:cxnChg>
        <pc:cxnChg chg="mod">
          <ac:chgData name="Christina Morrow" userId="43989237-7c22-4017-8756-22442f7f3983" providerId="ADAL" clId="{1D660112-B133-4B74-A60E-C66F50540F8D}" dt="2020-11-12T14:12:59.570" v="8219"/>
          <ac:cxnSpMkLst>
            <pc:docMk/>
            <pc:sldMk cId="3342738606" sldId="451"/>
            <ac:cxnSpMk id="124" creationId="{46D71FBA-D1F9-4932-92D6-C7F7F6D5A983}"/>
          </ac:cxnSpMkLst>
        </pc:cxnChg>
        <pc:cxnChg chg="mod">
          <ac:chgData name="Christina Morrow" userId="43989237-7c22-4017-8756-22442f7f3983" providerId="ADAL" clId="{1D660112-B133-4B74-A60E-C66F50540F8D}" dt="2020-11-12T14:12:59.570" v="8219"/>
          <ac:cxnSpMkLst>
            <pc:docMk/>
            <pc:sldMk cId="3342738606" sldId="451"/>
            <ac:cxnSpMk id="126" creationId="{E3474A52-0B7C-487B-B16A-74B0DEFF06B1}"/>
          </ac:cxnSpMkLst>
        </pc:cxnChg>
        <pc:cxnChg chg="mod">
          <ac:chgData name="Christina Morrow" userId="43989237-7c22-4017-8756-22442f7f3983" providerId="ADAL" clId="{1D660112-B133-4B74-A60E-C66F50540F8D}" dt="2020-11-12T14:12:59.570" v="8219"/>
          <ac:cxnSpMkLst>
            <pc:docMk/>
            <pc:sldMk cId="3342738606" sldId="451"/>
            <ac:cxnSpMk id="127" creationId="{C9CD2C24-D947-4A27-956D-C38C5133F8F3}"/>
          </ac:cxnSpMkLst>
        </pc:cxnChg>
        <pc:cxnChg chg="mod">
          <ac:chgData name="Christina Morrow" userId="43989237-7c22-4017-8756-22442f7f3983" providerId="ADAL" clId="{1D660112-B133-4B74-A60E-C66F50540F8D}" dt="2020-11-12T14:12:59.570" v="8219"/>
          <ac:cxnSpMkLst>
            <pc:docMk/>
            <pc:sldMk cId="3342738606" sldId="451"/>
            <ac:cxnSpMk id="128" creationId="{60878503-A871-4216-9490-1F1A77BE680E}"/>
          </ac:cxnSpMkLst>
        </pc:cxnChg>
        <pc:cxnChg chg="mod">
          <ac:chgData name="Christina Morrow" userId="43989237-7c22-4017-8756-22442f7f3983" providerId="ADAL" clId="{1D660112-B133-4B74-A60E-C66F50540F8D}" dt="2020-11-12T14:12:59.570" v="8219"/>
          <ac:cxnSpMkLst>
            <pc:docMk/>
            <pc:sldMk cId="3342738606" sldId="451"/>
            <ac:cxnSpMk id="132" creationId="{646D755E-DBCF-42BD-AF71-E602C6E7A2AF}"/>
          </ac:cxnSpMkLst>
        </pc:cxnChg>
      </pc:sldChg>
      <pc:sldChg chg="addSp delSp modSp del mod ord">
        <pc:chgData name="Christina Morrow" userId="43989237-7c22-4017-8756-22442f7f3983" providerId="ADAL" clId="{1D660112-B133-4B74-A60E-C66F50540F8D}" dt="2020-11-12T14:25:19.649" v="8421" actId="47"/>
        <pc:sldMkLst>
          <pc:docMk/>
          <pc:sldMk cId="2878356286" sldId="452"/>
        </pc:sldMkLst>
        <pc:spChg chg="add del">
          <ac:chgData name="Christina Morrow" userId="43989237-7c22-4017-8756-22442f7f3983" providerId="ADAL" clId="{1D660112-B133-4B74-A60E-C66F50540F8D}" dt="2020-11-10T23:38:55.001" v="186" actId="478"/>
          <ac:spMkLst>
            <pc:docMk/>
            <pc:sldMk cId="2878356286" sldId="452"/>
            <ac:spMk id="13" creationId="{32BE09A6-8C73-4C7E-BCDD-C09927461655}"/>
          </ac:spMkLst>
        </pc:spChg>
        <pc:spChg chg="add del">
          <ac:chgData name="Christina Morrow" userId="43989237-7c22-4017-8756-22442f7f3983" providerId="ADAL" clId="{1D660112-B133-4B74-A60E-C66F50540F8D}" dt="2020-11-10T23:38:56.956" v="187" actId="478"/>
          <ac:spMkLst>
            <pc:docMk/>
            <pc:sldMk cId="2878356286" sldId="452"/>
            <ac:spMk id="14" creationId="{FC0A6A8F-0B53-4B20-AE10-51B90D988146}"/>
          </ac:spMkLst>
        </pc:spChg>
        <pc:spChg chg="mod">
          <ac:chgData name="Christina Morrow" userId="43989237-7c22-4017-8756-22442f7f3983" providerId="ADAL" clId="{1D660112-B133-4B74-A60E-C66F50540F8D}" dt="2020-11-11T15:22:18.171" v="6449"/>
          <ac:spMkLst>
            <pc:docMk/>
            <pc:sldMk cId="2878356286" sldId="452"/>
            <ac:spMk id="20" creationId="{737AD6FE-076D-47EB-8851-546CD7479B58}"/>
          </ac:spMkLst>
        </pc:spChg>
        <pc:spChg chg="add mod">
          <ac:chgData name="Christina Morrow" userId="43989237-7c22-4017-8756-22442f7f3983" providerId="ADAL" clId="{1D660112-B133-4B74-A60E-C66F50540F8D}" dt="2020-11-10T23:38:57.577" v="188"/>
          <ac:spMkLst>
            <pc:docMk/>
            <pc:sldMk cId="2878356286" sldId="452"/>
            <ac:spMk id="50" creationId="{F9C7BDA2-A7FA-49A2-8AE7-874C5A1885AF}"/>
          </ac:spMkLst>
        </pc:spChg>
        <pc:spChg chg="add mod">
          <ac:chgData name="Christina Morrow" userId="43989237-7c22-4017-8756-22442f7f3983" providerId="ADAL" clId="{1D660112-B133-4B74-A60E-C66F50540F8D}" dt="2020-11-10T23:38:57.577" v="188"/>
          <ac:spMkLst>
            <pc:docMk/>
            <pc:sldMk cId="2878356286" sldId="452"/>
            <ac:spMk id="51" creationId="{9E3E3915-75F0-419E-85C9-491B63798509}"/>
          </ac:spMkLst>
        </pc:spChg>
        <pc:spChg chg="mod">
          <ac:chgData name="Christina Morrow" userId="43989237-7c22-4017-8756-22442f7f3983" providerId="ADAL" clId="{1D660112-B133-4B74-A60E-C66F50540F8D}" dt="2020-11-10T23:38:57.577" v="188"/>
          <ac:spMkLst>
            <pc:docMk/>
            <pc:sldMk cId="2878356286" sldId="452"/>
            <ac:spMk id="53" creationId="{80F28007-425F-4ACD-B7CC-29536070C9D2}"/>
          </ac:spMkLst>
        </pc:spChg>
        <pc:spChg chg="mod">
          <ac:chgData name="Christina Morrow" userId="43989237-7c22-4017-8756-22442f7f3983" providerId="ADAL" clId="{1D660112-B133-4B74-A60E-C66F50540F8D}" dt="2020-11-10T23:38:57.577" v="188"/>
          <ac:spMkLst>
            <pc:docMk/>
            <pc:sldMk cId="2878356286" sldId="452"/>
            <ac:spMk id="54" creationId="{61831BF1-58C1-4CE1-9321-F56288FD63EB}"/>
          </ac:spMkLst>
        </pc:spChg>
        <pc:spChg chg="mod">
          <ac:chgData name="Christina Morrow" userId="43989237-7c22-4017-8756-22442f7f3983" providerId="ADAL" clId="{1D660112-B133-4B74-A60E-C66F50540F8D}" dt="2020-11-10T23:38:57.577" v="188"/>
          <ac:spMkLst>
            <pc:docMk/>
            <pc:sldMk cId="2878356286" sldId="452"/>
            <ac:spMk id="56" creationId="{38833DFD-893E-4C63-AA13-3CFF23797AEC}"/>
          </ac:spMkLst>
        </pc:spChg>
        <pc:spChg chg="mod">
          <ac:chgData name="Christina Morrow" userId="43989237-7c22-4017-8756-22442f7f3983" providerId="ADAL" clId="{1D660112-B133-4B74-A60E-C66F50540F8D}" dt="2020-11-10T23:38:57.577" v="188"/>
          <ac:spMkLst>
            <pc:docMk/>
            <pc:sldMk cId="2878356286" sldId="452"/>
            <ac:spMk id="57" creationId="{FBA5D219-50D1-4AD2-BAE9-A22EC836B5DC}"/>
          </ac:spMkLst>
        </pc:spChg>
        <pc:spChg chg="mod">
          <ac:chgData name="Christina Morrow" userId="43989237-7c22-4017-8756-22442f7f3983" providerId="ADAL" clId="{1D660112-B133-4B74-A60E-C66F50540F8D}" dt="2020-11-10T23:38:57.577" v="188"/>
          <ac:spMkLst>
            <pc:docMk/>
            <pc:sldMk cId="2878356286" sldId="452"/>
            <ac:spMk id="58" creationId="{2BDB8094-BBBC-42B8-AC04-70D9E772A8AA}"/>
          </ac:spMkLst>
        </pc:spChg>
        <pc:spChg chg="mod">
          <ac:chgData name="Christina Morrow" userId="43989237-7c22-4017-8756-22442f7f3983" providerId="ADAL" clId="{1D660112-B133-4B74-A60E-C66F50540F8D}" dt="2020-11-10T23:38:57.577" v="188"/>
          <ac:spMkLst>
            <pc:docMk/>
            <pc:sldMk cId="2878356286" sldId="452"/>
            <ac:spMk id="59" creationId="{C1FB6257-2979-4409-8569-856F6D36DA71}"/>
          </ac:spMkLst>
        </pc:spChg>
        <pc:spChg chg="mod">
          <ac:chgData name="Christina Morrow" userId="43989237-7c22-4017-8756-22442f7f3983" providerId="ADAL" clId="{1D660112-B133-4B74-A60E-C66F50540F8D}" dt="2020-11-10T23:38:57.577" v="188"/>
          <ac:spMkLst>
            <pc:docMk/>
            <pc:sldMk cId="2878356286" sldId="452"/>
            <ac:spMk id="60" creationId="{D10B3CE4-6D7B-4C5C-A6B8-5F4DBE21E218}"/>
          </ac:spMkLst>
        </pc:spChg>
        <pc:spChg chg="mod">
          <ac:chgData name="Christina Morrow" userId="43989237-7c22-4017-8756-22442f7f3983" providerId="ADAL" clId="{1D660112-B133-4B74-A60E-C66F50540F8D}" dt="2020-11-10T23:38:57.577" v="188"/>
          <ac:spMkLst>
            <pc:docMk/>
            <pc:sldMk cId="2878356286" sldId="452"/>
            <ac:spMk id="61" creationId="{48C6FB60-AA75-4A3C-B510-33EDED10ADB0}"/>
          </ac:spMkLst>
        </pc:spChg>
        <pc:spChg chg="mod">
          <ac:chgData name="Christina Morrow" userId="43989237-7c22-4017-8756-22442f7f3983" providerId="ADAL" clId="{1D660112-B133-4B74-A60E-C66F50540F8D}" dt="2020-11-10T23:38:57.577" v="188"/>
          <ac:spMkLst>
            <pc:docMk/>
            <pc:sldMk cId="2878356286" sldId="452"/>
            <ac:spMk id="62" creationId="{52EBB9C1-44D4-4F29-A449-6A4AF29EEE03}"/>
          </ac:spMkLst>
        </pc:spChg>
        <pc:spChg chg="mod">
          <ac:chgData name="Christina Morrow" userId="43989237-7c22-4017-8756-22442f7f3983" providerId="ADAL" clId="{1D660112-B133-4B74-A60E-C66F50540F8D}" dt="2020-11-10T23:38:57.577" v="188"/>
          <ac:spMkLst>
            <pc:docMk/>
            <pc:sldMk cId="2878356286" sldId="452"/>
            <ac:spMk id="63" creationId="{02515FF4-E898-4CD5-8903-78AA65AD6747}"/>
          </ac:spMkLst>
        </pc:spChg>
        <pc:spChg chg="mod">
          <ac:chgData name="Christina Morrow" userId="43989237-7c22-4017-8756-22442f7f3983" providerId="ADAL" clId="{1D660112-B133-4B74-A60E-C66F50540F8D}" dt="2020-11-10T23:38:57.577" v="188"/>
          <ac:spMkLst>
            <pc:docMk/>
            <pc:sldMk cId="2878356286" sldId="452"/>
            <ac:spMk id="67" creationId="{1832E1C0-E772-4D7B-953F-0410077094E8}"/>
          </ac:spMkLst>
        </pc:spChg>
        <pc:spChg chg="mod">
          <ac:chgData name="Christina Morrow" userId="43989237-7c22-4017-8756-22442f7f3983" providerId="ADAL" clId="{1D660112-B133-4B74-A60E-C66F50540F8D}" dt="2020-11-10T23:38:57.577" v="188"/>
          <ac:spMkLst>
            <pc:docMk/>
            <pc:sldMk cId="2878356286" sldId="452"/>
            <ac:spMk id="69" creationId="{FA4EC872-E2DB-4810-AA71-9591E169B6F0}"/>
          </ac:spMkLst>
        </pc:spChg>
        <pc:spChg chg="mod">
          <ac:chgData name="Christina Morrow" userId="43989237-7c22-4017-8756-22442f7f3983" providerId="ADAL" clId="{1D660112-B133-4B74-A60E-C66F50540F8D}" dt="2020-11-10T23:38:57.577" v="188"/>
          <ac:spMkLst>
            <pc:docMk/>
            <pc:sldMk cId="2878356286" sldId="452"/>
            <ac:spMk id="98" creationId="{297EE161-42F7-4462-A857-E2FE79A4E573}"/>
          </ac:spMkLst>
        </pc:spChg>
        <pc:spChg chg="mod">
          <ac:chgData name="Christina Morrow" userId="43989237-7c22-4017-8756-22442f7f3983" providerId="ADAL" clId="{1D660112-B133-4B74-A60E-C66F50540F8D}" dt="2020-11-10T23:38:57.577" v="188"/>
          <ac:spMkLst>
            <pc:docMk/>
            <pc:sldMk cId="2878356286" sldId="452"/>
            <ac:spMk id="99" creationId="{57320EB1-3B85-45A5-BB03-37C519E5D5A0}"/>
          </ac:spMkLst>
        </pc:spChg>
        <pc:spChg chg="mod">
          <ac:chgData name="Christina Morrow" userId="43989237-7c22-4017-8756-22442f7f3983" providerId="ADAL" clId="{1D660112-B133-4B74-A60E-C66F50540F8D}" dt="2020-11-10T23:38:57.577" v="188"/>
          <ac:spMkLst>
            <pc:docMk/>
            <pc:sldMk cId="2878356286" sldId="452"/>
            <ac:spMk id="100" creationId="{C594D77E-7B89-44EC-870C-6F760A73379D}"/>
          </ac:spMkLst>
        </pc:spChg>
        <pc:spChg chg="add mod">
          <ac:chgData name="Christina Morrow" userId="43989237-7c22-4017-8756-22442f7f3983" providerId="ADAL" clId="{1D660112-B133-4B74-A60E-C66F50540F8D}" dt="2020-11-10T23:38:57.577" v="188"/>
          <ac:spMkLst>
            <pc:docMk/>
            <pc:sldMk cId="2878356286" sldId="452"/>
            <ac:spMk id="102" creationId="{D2D7CDE2-22FE-4A21-92BB-DB6FAE7EACE5}"/>
          </ac:spMkLst>
        </pc:spChg>
        <pc:spChg chg="add mod">
          <ac:chgData name="Christina Morrow" userId="43989237-7c22-4017-8756-22442f7f3983" providerId="ADAL" clId="{1D660112-B133-4B74-A60E-C66F50540F8D}" dt="2020-11-10T23:38:57.577" v="188"/>
          <ac:spMkLst>
            <pc:docMk/>
            <pc:sldMk cId="2878356286" sldId="452"/>
            <ac:spMk id="103" creationId="{6391B156-41EE-4623-96D3-9720AAE10DB8}"/>
          </ac:spMkLst>
        </pc:spChg>
        <pc:spChg chg="add mod">
          <ac:chgData name="Christina Morrow" userId="43989237-7c22-4017-8756-22442f7f3983" providerId="ADAL" clId="{1D660112-B133-4B74-A60E-C66F50540F8D}" dt="2020-11-10T23:38:57.577" v="188"/>
          <ac:spMkLst>
            <pc:docMk/>
            <pc:sldMk cId="2878356286" sldId="452"/>
            <ac:spMk id="104" creationId="{2094C88C-54AD-4EC7-B1B6-EDA6406991D6}"/>
          </ac:spMkLst>
        </pc:spChg>
        <pc:grpChg chg="add mod">
          <ac:chgData name="Christina Morrow" userId="43989237-7c22-4017-8756-22442f7f3983" providerId="ADAL" clId="{1D660112-B133-4B74-A60E-C66F50540F8D}" dt="2020-11-10T23:38:57.577" v="188"/>
          <ac:grpSpMkLst>
            <pc:docMk/>
            <pc:sldMk cId="2878356286" sldId="452"/>
            <ac:grpSpMk id="52" creationId="{BB102E2F-FDBA-4E88-A5C4-238ED7FAB234}"/>
          </ac:grpSpMkLst>
        </pc:grpChg>
        <pc:cxnChg chg="mod">
          <ac:chgData name="Christina Morrow" userId="43989237-7c22-4017-8756-22442f7f3983" providerId="ADAL" clId="{1D660112-B133-4B74-A60E-C66F50540F8D}" dt="2020-11-10T23:38:57.577" v="188"/>
          <ac:cxnSpMkLst>
            <pc:docMk/>
            <pc:sldMk cId="2878356286" sldId="452"/>
            <ac:cxnSpMk id="55" creationId="{E08436DD-18E4-4581-9258-1D593FA9B0D7}"/>
          </ac:cxnSpMkLst>
        </pc:cxnChg>
        <pc:cxnChg chg="mod">
          <ac:chgData name="Christina Morrow" userId="43989237-7c22-4017-8756-22442f7f3983" providerId="ADAL" clId="{1D660112-B133-4B74-A60E-C66F50540F8D}" dt="2020-11-10T23:38:57.577" v="188"/>
          <ac:cxnSpMkLst>
            <pc:docMk/>
            <pc:sldMk cId="2878356286" sldId="452"/>
            <ac:cxnSpMk id="64" creationId="{A5F76FEA-4D15-46B9-9A84-20444DFB316D}"/>
          </ac:cxnSpMkLst>
        </pc:cxnChg>
        <pc:cxnChg chg="mod">
          <ac:chgData name="Christina Morrow" userId="43989237-7c22-4017-8756-22442f7f3983" providerId="ADAL" clId="{1D660112-B133-4B74-A60E-C66F50540F8D}" dt="2020-11-10T23:38:57.577" v="188"/>
          <ac:cxnSpMkLst>
            <pc:docMk/>
            <pc:sldMk cId="2878356286" sldId="452"/>
            <ac:cxnSpMk id="65" creationId="{D07C7136-DAB6-4D24-AC43-A042083B702C}"/>
          </ac:cxnSpMkLst>
        </pc:cxnChg>
        <pc:cxnChg chg="mod">
          <ac:chgData name="Christina Morrow" userId="43989237-7c22-4017-8756-22442f7f3983" providerId="ADAL" clId="{1D660112-B133-4B74-A60E-C66F50540F8D}" dt="2020-11-10T23:38:57.577" v="188"/>
          <ac:cxnSpMkLst>
            <pc:docMk/>
            <pc:sldMk cId="2878356286" sldId="452"/>
            <ac:cxnSpMk id="66" creationId="{8074612A-069D-41FA-9760-0D4CA9491A6C}"/>
          </ac:cxnSpMkLst>
        </pc:cxnChg>
        <pc:cxnChg chg="mod">
          <ac:chgData name="Christina Morrow" userId="43989237-7c22-4017-8756-22442f7f3983" providerId="ADAL" clId="{1D660112-B133-4B74-A60E-C66F50540F8D}" dt="2020-11-10T23:38:57.577" v="188"/>
          <ac:cxnSpMkLst>
            <pc:docMk/>
            <pc:sldMk cId="2878356286" sldId="452"/>
            <ac:cxnSpMk id="68" creationId="{28DACDD2-DBB1-435D-A2F9-B793CDB50291}"/>
          </ac:cxnSpMkLst>
        </pc:cxnChg>
        <pc:cxnChg chg="mod">
          <ac:chgData name="Christina Morrow" userId="43989237-7c22-4017-8756-22442f7f3983" providerId="ADAL" clId="{1D660112-B133-4B74-A60E-C66F50540F8D}" dt="2020-11-10T23:38:57.577" v="188"/>
          <ac:cxnSpMkLst>
            <pc:docMk/>
            <pc:sldMk cId="2878356286" sldId="452"/>
            <ac:cxnSpMk id="70" creationId="{7295D173-7B4F-48D8-A0BE-454A37CA0E8A}"/>
          </ac:cxnSpMkLst>
        </pc:cxnChg>
        <pc:cxnChg chg="mod">
          <ac:chgData name="Christina Morrow" userId="43989237-7c22-4017-8756-22442f7f3983" providerId="ADAL" clId="{1D660112-B133-4B74-A60E-C66F50540F8D}" dt="2020-11-10T23:38:57.577" v="188"/>
          <ac:cxnSpMkLst>
            <pc:docMk/>
            <pc:sldMk cId="2878356286" sldId="452"/>
            <ac:cxnSpMk id="71" creationId="{915BA5FC-BDAE-4AEC-8EC9-52724CB254E6}"/>
          </ac:cxnSpMkLst>
        </pc:cxnChg>
        <pc:cxnChg chg="mod">
          <ac:chgData name="Christina Morrow" userId="43989237-7c22-4017-8756-22442f7f3983" providerId="ADAL" clId="{1D660112-B133-4B74-A60E-C66F50540F8D}" dt="2020-11-10T23:38:57.577" v="188"/>
          <ac:cxnSpMkLst>
            <pc:docMk/>
            <pc:sldMk cId="2878356286" sldId="452"/>
            <ac:cxnSpMk id="72" creationId="{AD4B8D33-5A78-4308-8E0D-30511CD54019}"/>
          </ac:cxnSpMkLst>
        </pc:cxnChg>
        <pc:cxnChg chg="mod">
          <ac:chgData name="Christina Morrow" userId="43989237-7c22-4017-8756-22442f7f3983" providerId="ADAL" clId="{1D660112-B133-4B74-A60E-C66F50540F8D}" dt="2020-11-10T23:38:57.577" v="188"/>
          <ac:cxnSpMkLst>
            <pc:docMk/>
            <pc:sldMk cId="2878356286" sldId="452"/>
            <ac:cxnSpMk id="101" creationId="{C45AB8C3-BDD4-44AC-BB18-53735DF2C5FC}"/>
          </ac:cxnSpMkLst>
        </pc:cxnChg>
      </pc:sldChg>
      <pc:sldChg chg="addSp delSp modSp del mod">
        <pc:chgData name="Christina Morrow" userId="43989237-7c22-4017-8756-22442f7f3983" providerId="ADAL" clId="{1D660112-B133-4B74-A60E-C66F50540F8D}" dt="2020-11-12T14:25:19.649" v="8421" actId="47"/>
        <pc:sldMkLst>
          <pc:docMk/>
          <pc:sldMk cId="4166466326" sldId="453"/>
        </pc:sldMkLst>
        <pc:spChg chg="add del">
          <ac:chgData name="Christina Morrow" userId="43989237-7c22-4017-8756-22442f7f3983" providerId="ADAL" clId="{1D660112-B133-4B74-A60E-C66F50540F8D}" dt="2020-11-10T23:38:49.666" v="183" actId="478"/>
          <ac:spMkLst>
            <pc:docMk/>
            <pc:sldMk cId="4166466326" sldId="453"/>
            <ac:spMk id="13" creationId="{1BA15A74-27B6-4A30-A325-86B3122CCAF1}"/>
          </ac:spMkLst>
        </pc:spChg>
        <pc:spChg chg="add del">
          <ac:chgData name="Christina Morrow" userId="43989237-7c22-4017-8756-22442f7f3983" providerId="ADAL" clId="{1D660112-B133-4B74-A60E-C66F50540F8D}" dt="2020-11-10T23:38:51.223" v="184" actId="478"/>
          <ac:spMkLst>
            <pc:docMk/>
            <pc:sldMk cId="4166466326" sldId="453"/>
            <ac:spMk id="14" creationId="{BA9437E1-3813-4779-B264-BB217777DA35}"/>
          </ac:spMkLst>
        </pc:spChg>
        <pc:spChg chg="mod">
          <ac:chgData name="Christina Morrow" userId="43989237-7c22-4017-8756-22442f7f3983" providerId="ADAL" clId="{1D660112-B133-4B74-A60E-C66F50540F8D}" dt="2020-11-11T15:22:14.816" v="6448"/>
          <ac:spMkLst>
            <pc:docMk/>
            <pc:sldMk cId="4166466326" sldId="453"/>
            <ac:spMk id="20" creationId="{737AD6FE-076D-47EB-8851-546CD7479B58}"/>
          </ac:spMkLst>
        </pc:spChg>
        <pc:spChg chg="add mod">
          <ac:chgData name="Christina Morrow" userId="43989237-7c22-4017-8756-22442f7f3983" providerId="ADAL" clId="{1D660112-B133-4B74-A60E-C66F50540F8D}" dt="2020-11-10T23:38:51.844" v="185"/>
          <ac:spMkLst>
            <pc:docMk/>
            <pc:sldMk cId="4166466326" sldId="453"/>
            <ac:spMk id="48" creationId="{6BF57BD3-81FF-4FA2-884B-31644FE699D8}"/>
          </ac:spMkLst>
        </pc:spChg>
        <pc:spChg chg="add mod">
          <ac:chgData name="Christina Morrow" userId="43989237-7c22-4017-8756-22442f7f3983" providerId="ADAL" clId="{1D660112-B133-4B74-A60E-C66F50540F8D}" dt="2020-11-10T23:38:51.844" v="185"/>
          <ac:spMkLst>
            <pc:docMk/>
            <pc:sldMk cId="4166466326" sldId="453"/>
            <ac:spMk id="49" creationId="{256B03CD-1619-4889-9C40-7822BA02C3C2}"/>
          </ac:spMkLst>
        </pc:spChg>
        <pc:spChg chg="mod">
          <ac:chgData name="Christina Morrow" userId="43989237-7c22-4017-8756-22442f7f3983" providerId="ADAL" clId="{1D660112-B133-4B74-A60E-C66F50540F8D}" dt="2020-11-10T23:38:51.844" v="185"/>
          <ac:spMkLst>
            <pc:docMk/>
            <pc:sldMk cId="4166466326" sldId="453"/>
            <ac:spMk id="51" creationId="{886F38AC-6EC1-46D7-AF9F-1D8D4E741878}"/>
          </ac:spMkLst>
        </pc:spChg>
        <pc:spChg chg="mod">
          <ac:chgData name="Christina Morrow" userId="43989237-7c22-4017-8756-22442f7f3983" providerId="ADAL" clId="{1D660112-B133-4B74-A60E-C66F50540F8D}" dt="2020-11-10T23:38:51.844" v="185"/>
          <ac:spMkLst>
            <pc:docMk/>
            <pc:sldMk cId="4166466326" sldId="453"/>
            <ac:spMk id="52" creationId="{3148D360-D6FF-49AB-9134-436526B29927}"/>
          </ac:spMkLst>
        </pc:spChg>
        <pc:spChg chg="mod">
          <ac:chgData name="Christina Morrow" userId="43989237-7c22-4017-8756-22442f7f3983" providerId="ADAL" clId="{1D660112-B133-4B74-A60E-C66F50540F8D}" dt="2020-11-10T23:38:51.844" v="185"/>
          <ac:spMkLst>
            <pc:docMk/>
            <pc:sldMk cId="4166466326" sldId="453"/>
            <ac:spMk id="54" creationId="{7BF71DAF-5288-4130-8668-4DF0A7897DA1}"/>
          </ac:spMkLst>
        </pc:spChg>
        <pc:spChg chg="mod">
          <ac:chgData name="Christina Morrow" userId="43989237-7c22-4017-8756-22442f7f3983" providerId="ADAL" clId="{1D660112-B133-4B74-A60E-C66F50540F8D}" dt="2020-11-10T23:38:51.844" v="185"/>
          <ac:spMkLst>
            <pc:docMk/>
            <pc:sldMk cId="4166466326" sldId="453"/>
            <ac:spMk id="55" creationId="{879D26FB-31C0-4B47-9046-D7CFFD269F5B}"/>
          </ac:spMkLst>
        </pc:spChg>
        <pc:spChg chg="mod">
          <ac:chgData name="Christina Morrow" userId="43989237-7c22-4017-8756-22442f7f3983" providerId="ADAL" clId="{1D660112-B133-4B74-A60E-C66F50540F8D}" dt="2020-11-10T23:38:51.844" v="185"/>
          <ac:spMkLst>
            <pc:docMk/>
            <pc:sldMk cId="4166466326" sldId="453"/>
            <ac:spMk id="56" creationId="{E24E7034-FA7A-46F7-A529-114F9CF2A9F9}"/>
          </ac:spMkLst>
        </pc:spChg>
        <pc:spChg chg="mod">
          <ac:chgData name="Christina Morrow" userId="43989237-7c22-4017-8756-22442f7f3983" providerId="ADAL" clId="{1D660112-B133-4B74-A60E-C66F50540F8D}" dt="2020-11-10T23:38:51.844" v="185"/>
          <ac:spMkLst>
            <pc:docMk/>
            <pc:sldMk cId="4166466326" sldId="453"/>
            <ac:spMk id="57" creationId="{400AB06D-B3CA-439F-AEDC-48CAFA94FAA9}"/>
          </ac:spMkLst>
        </pc:spChg>
        <pc:spChg chg="mod">
          <ac:chgData name="Christina Morrow" userId="43989237-7c22-4017-8756-22442f7f3983" providerId="ADAL" clId="{1D660112-B133-4B74-A60E-C66F50540F8D}" dt="2020-11-10T23:38:51.844" v="185"/>
          <ac:spMkLst>
            <pc:docMk/>
            <pc:sldMk cId="4166466326" sldId="453"/>
            <ac:spMk id="58" creationId="{6F7DD1E4-EB63-4493-878F-7E0FB1E6B937}"/>
          </ac:spMkLst>
        </pc:spChg>
        <pc:spChg chg="mod">
          <ac:chgData name="Christina Morrow" userId="43989237-7c22-4017-8756-22442f7f3983" providerId="ADAL" clId="{1D660112-B133-4B74-A60E-C66F50540F8D}" dt="2020-11-10T23:38:51.844" v="185"/>
          <ac:spMkLst>
            <pc:docMk/>
            <pc:sldMk cId="4166466326" sldId="453"/>
            <ac:spMk id="59" creationId="{D7F6E8A9-1A34-45C3-AD25-37ACED121957}"/>
          </ac:spMkLst>
        </pc:spChg>
        <pc:spChg chg="mod">
          <ac:chgData name="Christina Morrow" userId="43989237-7c22-4017-8756-22442f7f3983" providerId="ADAL" clId="{1D660112-B133-4B74-A60E-C66F50540F8D}" dt="2020-11-10T23:38:51.844" v="185"/>
          <ac:spMkLst>
            <pc:docMk/>
            <pc:sldMk cId="4166466326" sldId="453"/>
            <ac:spMk id="60" creationId="{828FC140-02A0-4291-97D4-58AC086C70CF}"/>
          </ac:spMkLst>
        </pc:spChg>
        <pc:spChg chg="mod">
          <ac:chgData name="Christina Morrow" userId="43989237-7c22-4017-8756-22442f7f3983" providerId="ADAL" clId="{1D660112-B133-4B74-A60E-C66F50540F8D}" dt="2020-11-10T23:38:51.844" v="185"/>
          <ac:spMkLst>
            <pc:docMk/>
            <pc:sldMk cId="4166466326" sldId="453"/>
            <ac:spMk id="61" creationId="{CD89E808-501A-4C57-BEED-446B76F10E01}"/>
          </ac:spMkLst>
        </pc:spChg>
        <pc:spChg chg="mod">
          <ac:chgData name="Christina Morrow" userId="43989237-7c22-4017-8756-22442f7f3983" providerId="ADAL" clId="{1D660112-B133-4B74-A60E-C66F50540F8D}" dt="2020-11-10T23:38:51.844" v="185"/>
          <ac:spMkLst>
            <pc:docMk/>
            <pc:sldMk cId="4166466326" sldId="453"/>
            <ac:spMk id="65" creationId="{62D4A2DE-0EDC-4C5E-AA32-370DDBE96665}"/>
          </ac:spMkLst>
        </pc:spChg>
        <pc:spChg chg="mod">
          <ac:chgData name="Christina Morrow" userId="43989237-7c22-4017-8756-22442f7f3983" providerId="ADAL" clId="{1D660112-B133-4B74-A60E-C66F50540F8D}" dt="2020-11-10T23:38:51.844" v="185"/>
          <ac:spMkLst>
            <pc:docMk/>
            <pc:sldMk cId="4166466326" sldId="453"/>
            <ac:spMk id="67" creationId="{B0666402-4AA5-4280-A174-A9CD2256FB02}"/>
          </ac:spMkLst>
        </pc:spChg>
        <pc:spChg chg="mod">
          <ac:chgData name="Christina Morrow" userId="43989237-7c22-4017-8756-22442f7f3983" providerId="ADAL" clId="{1D660112-B133-4B74-A60E-C66F50540F8D}" dt="2020-11-10T23:38:51.844" v="185"/>
          <ac:spMkLst>
            <pc:docMk/>
            <pc:sldMk cId="4166466326" sldId="453"/>
            <ac:spMk id="97" creationId="{39BB0467-4716-4917-813C-238DCE6C7B5F}"/>
          </ac:spMkLst>
        </pc:spChg>
        <pc:spChg chg="mod">
          <ac:chgData name="Christina Morrow" userId="43989237-7c22-4017-8756-22442f7f3983" providerId="ADAL" clId="{1D660112-B133-4B74-A60E-C66F50540F8D}" dt="2020-11-10T23:38:51.844" v="185"/>
          <ac:spMkLst>
            <pc:docMk/>
            <pc:sldMk cId="4166466326" sldId="453"/>
            <ac:spMk id="98" creationId="{5DC70C2D-B823-4F26-BA60-45D9DEB581F1}"/>
          </ac:spMkLst>
        </pc:spChg>
        <pc:spChg chg="mod">
          <ac:chgData name="Christina Morrow" userId="43989237-7c22-4017-8756-22442f7f3983" providerId="ADAL" clId="{1D660112-B133-4B74-A60E-C66F50540F8D}" dt="2020-11-10T23:38:51.844" v="185"/>
          <ac:spMkLst>
            <pc:docMk/>
            <pc:sldMk cId="4166466326" sldId="453"/>
            <ac:spMk id="99" creationId="{104D5567-13BA-44E5-A8CA-10E8B649EDFD}"/>
          </ac:spMkLst>
        </pc:spChg>
        <pc:spChg chg="add mod">
          <ac:chgData name="Christina Morrow" userId="43989237-7c22-4017-8756-22442f7f3983" providerId="ADAL" clId="{1D660112-B133-4B74-A60E-C66F50540F8D}" dt="2020-11-10T23:38:51.844" v="185"/>
          <ac:spMkLst>
            <pc:docMk/>
            <pc:sldMk cId="4166466326" sldId="453"/>
            <ac:spMk id="101" creationId="{84587EA8-091D-446C-9A11-157DDED61D1F}"/>
          </ac:spMkLst>
        </pc:spChg>
        <pc:spChg chg="add mod">
          <ac:chgData name="Christina Morrow" userId="43989237-7c22-4017-8756-22442f7f3983" providerId="ADAL" clId="{1D660112-B133-4B74-A60E-C66F50540F8D}" dt="2020-11-10T23:38:51.844" v="185"/>
          <ac:spMkLst>
            <pc:docMk/>
            <pc:sldMk cId="4166466326" sldId="453"/>
            <ac:spMk id="102" creationId="{D80863D0-AF2F-4087-BD81-E5E4CE8590D6}"/>
          </ac:spMkLst>
        </pc:spChg>
        <pc:spChg chg="add mod">
          <ac:chgData name="Christina Morrow" userId="43989237-7c22-4017-8756-22442f7f3983" providerId="ADAL" clId="{1D660112-B133-4B74-A60E-C66F50540F8D}" dt="2020-11-10T23:38:51.844" v="185"/>
          <ac:spMkLst>
            <pc:docMk/>
            <pc:sldMk cId="4166466326" sldId="453"/>
            <ac:spMk id="103" creationId="{F28930AE-3C6E-4007-859C-161561DF2B36}"/>
          </ac:spMkLst>
        </pc:spChg>
        <pc:grpChg chg="add mod">
          <ac:chgData name="Christina Morrow" userId="43989237-7c22-4017-8756-22442f7f3983" providerId="ADAL" clId="{1D660112-B133-4B74-A60E-C66F50540F8D}" dt="2020-11-10T23:38:51.844" v="185"/>
          <ac:grpSpMkLst>
            <pc:docMk/>
            <pc:sldMk cId="4166466326" sldId="453"/>
            <ac:grpSpMk id="50" creationId="{5D2E03F1-6D04-4A17-B8CB-4CB25F6F6EEA}"/>
          </ac:grpSpMkLst>
        </pc:grpChg>
        <pc:cxnChg chg="mod">
          <ac:chgData name="Christina Morrow" userId="43989237-7c22-4017-8756-22442f7f3983" providerId="ADAL" clId="{1D660112-B133-4B74-A60E-C66F50540F8D}" dt="2020-11-10T23:38:51.844" v="185"/>
          <ac:cxnSpMkLst>
            <pc:docMk/>
            <pc:sldMk cId="4166466326" sldId="453"/>
            <ac:cxnSpMk id="53" creationId="{872F6875-0611-46F4-8B0D-1B961E0D3B7F}"/>
          </ac:cxnSpMkLst>
        </pc:cxnChg>
        <pc:cxnChg chg="mod">
          <ac:chgData name="Christina Morrow" userId="43989237-7c22-4017-8756-22442f7f3983" providerId="ADAL" clId="{1D660112-B133-4B74-A60E-C66F50540F8D}" dt="2020-11-10T23:38:51.844" v="185"/>
          <ac:cxnSpMkLst>
            <pc:docMk/>
            <pc:sldMk cId="4166466326" sldId="453"/>
            <ac:cxnSpMk id="62" creationId="{48754A1B-2FE5-48FD-A45A-F00D28FE4CAA}"/>
          </ac:cxnSpMkLst>
        </pc:cxnChg>
        <pc:cxnChg chg="mod">
          <ac:chgData name="Christina Morrow" userId="43989237-7c22-4017-8756-22442f7f3983" providerId="ADAL" clId="{1D660112-B133-4B74-A60E-C66F50540F8D}" dt="2020-11-10T23:38:51.844" v="185"/>
          <ac:cxnSpMkLst>
            <pc:docMk/>
            <pc:sldMk cId="4166466326" sldId="453"/>
            <ac:cxnSpMk id="63" creationId="{867FF745-7E1A-47A1-B080-D667803CF606}"/>
          </ac:cxnSpMkLst>
        </pc:cxnChg>
        <pc:cxnChg chg="mod">
          <ac:chgData name="Christina Morrow" userId="43989237-7c22-4017-8756-22442f7f3983" providerId="ADAL" clId="{1D660112-B133-4B74-A60E-C66F50540F8D}" dt="2020-11-10T23:38:51.844" v="185"/>
          <ac:cxnSpMkLst>
            <pc:docMk/>
            <pc:sldMk cId="4166466326" sldId="453"/>
            <ac:cxnSpMk id="64" creationId="{24BE5DBA-E4C7-4858-BF97-A1CFB3011231}"/>
          </ac:cxnSpMkLst>
        </pc:cxnChg>
        <pc:cxnChg chg="mod">
          <ac:chgData name="Christina Morrow" userId="43989237-7c22-4017-8756-22442f7f3983" providerId="ADAL" clId="{1D660112-B133-4B74-A60E-C66F50540F8D}" dt="2020-11-10T23:38:51.844" v="185"/>
          <ac:cxnSpMkLst>
            <pc:docMk/>
            <pc:sldMk cId="4166466326" sldId="453"/>
            <ac:cxnSpMk id="66" creationId="{F68653EA-8903-450E-8E11-86C936877D23}"/>
          </ac:cxnSpMkLst>
        </pc:cxnChg>
        <pc:cxnChg chg="mod">
          <ac:chgData name="Christina Morrow" userId="43989237-7c22-4017-8756-22442f7f3983" providerId="ADAL" clId="{1D660112-B133-4B74-A60E-C66F50540F8D}" dt="2020-11-10T23:38:51.844" v="185"/>
          <ac:cxnSpMkLst>
            <pc:docMk/>
            <pc:sldMk cId="4166466326" sldId="453"/>
            <ac:cxnSpMk id="94" creationId="{41A1D066-C82C-4ADD-9015-1DE0EE9DE58C}"/>
          </ac:cxnSpMkLst>
        </pc:cxnChg>
        <pc:cxnChg chg="mod">
          <ac:chgData name="Christina Morrow" userId="43989237-7c22-4017-8756-22442f7f3983" providerId="ADAL" clId="{1D660112-B133-4B74-A60E-C66F50540F8D}" dt="2020-11-10T23:38:51.844" v="185"/>
          <ac:cxnSpMkLst>
            <pc:docMk/>
            <pc:sldMk cId="4166466326" sldId="453"/>
            <ac:cxnSpMk id="95" creationId="{5B695CD2-3ABB-4A2B-B044-E84601526DFF}"/>
          </ac:cxnSpMkLst>
        </pc:cxnChg>
        <pc:cxnChg chg="mod">
          <ac:chgData name="Christina Morrow" userId="43989237-7c22-4017-8756-22442f7f3983" providerId="ADAL" clId="{1D660112-B133-4B74-A60E-C66F50540F8D}" dt="2020-11-10T23:38:51.844" v="185"/>
          <ac:cxnSpMkLst>
            <pc:docMk/>
            <pc:sldMk cId="4166466326" sldId="453"/>
            <ac:cxnSpMk id="96" creationId="{432114DF-3F23-40D1-AF9B-336ED9B7D209}"/>
          </ac:cxnSpMkLst>
        </pc:cxnChg>
        <pc:cxnChg chg="mod">
          <ac:chgData name="Christina Morrow" userId="43989237-7c22-4017-8756-22442f7f3983" providerId="ADAL" clId="{1D660112-B133-4B74-A60E-C66F50540F8D}" dt="2020-11-10T23:38:51.844" v="185"/>
          <ac:cxnSpMkLst>
            <pc:docMk/>
            <pc:sldMk cId="4166466326" sldId="453"/>
            <ac:cxnSpMk id="100" creationId="{A3479C12-7095-4FCE-8F65-E7B91DE40ABB}"/>
          </ac:cxnSpMkLst>
        </pc:cxnChg>
      </pc:sldChg>
      <pc:sldChg chg="addSp delSp modSp del mod modTransition modAnim">
        <pc:chgData name="Christina Morrow" userId="43989237-7c22-4017-8756-22442f7f3983" providerId="ADAL" clId="{1D660112-B133-4B74-A60E-C66F50540F8D}" dt="2020-11-12T14:25:19.649" v="8421" actId="47"/>
        <pc:sldMkLst>
          <pc:docMk/>
          <pc:sldMk cId="3883904502" sldId="454"/>
        </pc:sldMkLst>
        <pc:spChg chg="add mod">
          <ac:chgData name="Christina Morrow" userId="43989237-7c22-4017-8756-22442f7f3983" providerId="ADAL" clId="{1D660112-B133-4B74-A60E-C66F50540F8D}" dt="2020-11-10T23:36:05.108" v="172" actId="1076"/>
          <ac:spMkLst>
            <pc:docMk/>
            <pc:sldMk cId="3883904502" sldId="454"/>
            <ac:spMk id="13" creationId="{2346091E-9DFC-4B13-BC3E-50452BABFF0A}"/>
          </ac:spMkLst>
        </pc:spChg>
        <pc:spChg chg="add mod">
          <ac:chgData name="Christina Morrow" userId="43989237-7c22-4017-8756-22442f7f3983" providerId="ADAL" clId="{1D660112-B133-4B74-A60E-C66F50540F8D}" dt="2020-11-10T23:36:05.108" v="172" actId="1076"/>
          <ac:spMkLst>
            <pc:docMk/>
            <pc:sldMk cId="3883904502" sldId="454"/>
            <ac:spMk id="14" creationId="{087EC16D-F1A8-4CF3-AA61-08CE08979DE0}"/>
          </ac:spMkLst>
        </pc:spChg>
        <pc:spChg chg="mod">
          <ac:chgData name="Christina Morrow" userId="43989237-7c22-4017-8756-22442f7f3983" providerId="ADAL" clId="{1D660112-B133-4B74-A60E-C66F50540F8D}" dt="2020-11-11T15:22:08.752" v="6446"/>
          <ac:spMkLst>
            <pc:docMk/>
            <pc:sldMk cId="3883904502" sldId="454"/>
            <ac:spMk id="20" creationId="{737AD6FE-076D-47EB-8851-546CD7479B58}"/>
          </ac:spMkLst>
        </pc:spChg>
        <pc:spChg chg="add del mod">
          <ac:chgData name="Christina Morrow" userId="43989237-7c22-4017-8756-22442f7f3983" providerId="ADAL" clId="{1D660112-B133-4B74-A60E-C66F50540F8D}" dt="2020-11-10T23:36:07.117" v="173" actId="478"/>
          <ac:spMkLst>
            <pc:docMk/>
            <pc:sldMk cId="3883904502" sldId="454"/>
            <ac:spMk id="69" creationId="{8FF64F8B-DF82-4744-9CB5-D416E3DFB122}"/>
          </ac:spMkLst>
        </pc:spChg>
        <pc:spChg chg="add del mod">
          <ac:chgData name="Christina Morrow" userId="43989237-7c22-4017-8756-22442f7f3983" providerId="ADAL" clId="{1D660112-B133-4B74-A60E-C66F50540F8D}" dt="2020-11-10T23:36:07.845" v="174" actId="478"/>
          <ac:spMkLst>
            <pc:docMk/>
            <pc:sldMk cId="3883904502" sldId="454"/>
            <ac:spMk id="70" creationId="{F208394C-6CBD-46C4-B5C8-570ED0A01D6B}"/>
          </ac:spMkLst>
        </pc:spChg>
        <pc:spChg chg="mod">
          <ac:chgData name="Christina Morrow" userId="43989237-7c22-4017-8756-22442f7f3983" providerId="ADAL" clId="{1D660112-B133-4B74-A60E-C66F50540F8D}" dt="2020-11-10T23:36:16.589" v="175"/>
          <ac:spMkLst>
            <pc:docMk/>
            <pc:sldMk cId="3883904502" sldId="454"/>
            <ac:spMk id="74" creationId="{66EA83EC-437E-414E-80B9-EC0FE0BCF6A2}"/>
          </ac:spMkLst>
        </pc:spChg>
        <pc:spChg chg="mod">
          <ac:chgData name="Christina Morrow" userId="43989237-7c22-4017-8756-22442f7f3983" providerId="ADAL" clId="{1D660112-B133-4B74-A60E-C66F50540F8D}" dt="2020-11-10T23:36:16.589" v="175"/>
          <ac:spMkLst>
            <pc:docMk/>
            <pc:sldMk cId="3883904502" sldId="454"/>
            <ac:spMk id="75" creationId="{79E7A1F5-DE2A-45F3-B7B2-004E6D831D4F}"/>
          </ac:spMkLst>
        </pc:spChg>
        <pc:spChg chg="mod">
          <ac:chgData name="Christina Morrow" userId="43989237-7c22-4017-8756-22442f7f3983" providerId="ADAL" clId="{1D660112-B133-4B74-A60E-C66F50540F8D}" dt="2020-11-10T23:36:16.589" v="175"/>
          <ac:spMkLst>
            <pc:docMk/>
            <pc:sldMk cId="3883904502" sldId="454"/>
            <ac:spMk id="77" creationId="{456311B8-DA20-4B78-ADD4-A38AA427E01A}"/>
          </ac:spMkLst>
        </pc:spChg>
        <pc:spChg chg="mod">
          <ac:chgData name="Christina Morrow" userId="43989237-7c22-4017-8756-22442f7f3983" providerId="ADAL" clId="{1D660112-B133-4B74-A60E-C66F50540F8D}" dt="2020-11-10T23:36:16.589" v="175"/>
          <ac:spMkLst>
            <pc:docMk/>
            <pc:sldMk cId="3883904502" sldId="454"/>
            <ac:spMk id="78" creationId="{9A762A88-3245-4ECA-92F0-F62FB043EE00}"/>
          </ac:spMkLst>
        </pc:spChg>
        <pc:spChg chg="mod">
          <ac:chgData name="Christina Morrow" userId="43989237-7c22-4017-8756-22442f7f3983" providerId="ADAL" clId="{1D660112-B133-4B74-A60E-C66F50540F8D}" dt="2020-11-10T23:36:16.589" v="175"/>
          <ac:spMkLst>
            <pc:docMk/>
            <pc:sldMk cId="3883904502" sldId="454"/>
            <ac:spMk id="79" creationId="{5AED5F77-3D88-4525-ADA0-FBA3B3712FCD}"/>
          </ac:spMkLst>
        </pc:spChg>
        <pc:spChg chg="mod">
          <ac:chgData name="Christina Morrow" userId="43989237-7c22-4017-8756-22442f7f3983" providerId="ADAL" clId="{1D660112-B133-4B74-A60E-C66F50540F8D}" dt="2020-11-10T23:36:16.589" v="175"/>
          <ac:spMkLst>
            <pc:docMk/>
            <pc:sldMk cId="3883904502" sldId="454"/>
            <ac:spMk id="80" creationId="{71A35CEB-4D0D-4524-A0F5-EFF2C15A829D}"/>
          </ac:spMkLst>
        </pc:spChg>
        <pc:spChg chg="mod">
          <ac:chgData name="Christina Morrow" userId="43989237-7c22-4017-8756-22442f7f3983" providerId="ADAL" clId="{1D660112-B133-4B74-A60E-C66F50540F8D}" dt="2020-11-10T23:36:16.589" v="175"/>
          <ac:spMkLst>
            <pc:docMk/>
            <pc:sldMk cId="3883904502" sldId="454"/>
            <ac:spMk id="81" creationId="{57F96BA8-6FF6-464F-873F-8CBE52EC39CF}"/>
          </ac:spMkLst>
        </pc:spChg>
        <pc:spChg chg="mod">
          <ac:chgData name="Christina Morrow" userId="43989237-7c22-4017-8756-22442f7f3983" providerId="ADAL" clId="{1D660112-B133-4B74-A60E-C66F50540F8D}" dt="2020-11-10T23:36:16.589" v="175"/>
          <ac:spMkLst>
            <pc:docMk/>
            <pc:sldMk cId="3883904502" sldId="454"/>
            <ac:spMk id="82" creationId="{FE1DA551-3E2D-495F-8F68-935EA7769020}"/>
          </ac:spMkLst>
        </pc:spChg>
        <pc:spChg chg="mod">
          <ac:chgData name="Christina Morrow" userId="43989237-7c22-4017-8756-22442f7f3983" providerId="ADAL" clId="{1D660112-B133-4B74-A60E-C66F50540F8D}" dt="2020-11-10T23:36:16.589" v="175"/>
          <ac:spMkLst>
            <pc:docMk/>
            <pc:sldMk cId="3883904502" sldId="454"/>
            <ac:spMk id="83" creationId="{04BD8DB6-38EA-4BDD-965F-21D14CF3FCE7}"/>
          </ac:spMkLst>
        </pc:spChg>
        <pc:spChg chg="mod">
          <ac:chgData name="Christina Morrow" userId="43989237-7c22-4017-8756-22442f7f3983" providerId="ADAL" clId="{1D660112-B133-4B74-A60E-C66F50540F8D}" dt="2020-11-10T23:36:16.589" v="175"/>
          <ac:spMkLst>
            <pc:docMk/>
            <pc:sldMk cId="3883904502" sldId="454"/>
            <ac:spMk id="84" creationId="{B5419AFB-6E71-485A-A689-B4A67EEAEB9E}"/>
          </ac:spMkLst>
        </pc:spChg>
        <pc:spChg chg="mod">
          <ac:chgData name="Christina Morrow" userId="43989237-7c22-4017-8756-22442f7f3983" providerId="ADAL" clId="{1D660112-B133-4B74-A60E-C66F50540F8D}" dt="2020-11-10T23:36:16.589" v="175"/>
          <ac:spMkLst>
            <pc:docMk/>
            <pc:sldMk cId="3883904502" sldId="454"/>
            <ac:spMk id="88" creationId="{F8A3FC36-BA87-4147-975B-FC27BBFDE072}"/>
          </ac:spMkLst>
        </pc:spChg>
        <pc:spChg chg="mod">
          <ac:chgData name="Christina Morrow" userId="43989237-7c22-4017-8756-22442f7f3983" providerId="ADAL" clId="{1D660112-B133-4B74-A60E-C66F50540F8D}" dt="2020-11-10T23:36:16.589" v="175"/>
          <ac:spMkLst>
            <pc:docMk/>
            <pc:sldMk cId="3883904502" sldId="454"/>
            <ac:spMk id="90" creationId="{0542134D-C8A5-4A51-81DB-2591009724B1}"/>
          </ac:spMkLst>
        </pc:spChg>
        <pc:spChg chg="mod">
          <ac:chgData name="Christina Morrow" userId="43989237-7c22-4017-8756-22442f7f3983" providerId="ADAL" clId="{1D660112-B133-4B74-A60E-C66F50540F8D}" dt="2020-11-10T23:36:16.589" v="175"/>
          <ac:spMkLst>
            <pc:docMk/>
            <pc:sldMk cId="3883904502" sldId="454"/>
            <ac:spMk id="94" creationId="{B3F103D6-6999-4068-9179-0D124FDAE352}"/>
          </ac:spMkLst>
        </pc:spChg>
        <pc:spChg chg="mod">
          <ac:chgData name="Christina Morrow" userId="43989237-7c22-4017-8756-22442f7f3983" providerId="ADAL" clId="{1D660112-B133-4B74-A60E-C66F50540F8D}" dt="2020-11-10T23:36:16.589" v="175"/>
          <ac:spMkLst>
            <pc:docMk/>
            <pc:sldMk cId="3883904502" sldId="454"/>
            <ac:spMk id="95" creationId="{36260F5B-ED5F-42EE-A2F5-4097B13199F9}"/>
          </ac:spMkLst>
        </pc:spChg>
        <pc:spChg chg="mod">
          <ac:chgData name="Christina Morrow" userId="43989237-7c22-4017-8756-22442f7f3983" providerId="ADAL" clId="{1D660112-B133-4B74-A60E-C66F50540F8D}" dt="2020-11-10T23:36:16.589" v="175"/>
          <ac:spMkLst>
            <pc:docMk/>
            <pc:sldMk cId="3883904502" sldId="454"/>
            <ac:spMk id="96" creationId="{5E618267-3D27-4676-9201-9EE886F148CE}"/>
          </ac:spMkLst>
        </pc:spChg>
        <pc:spChg chg="add mod">
          <ac:chgData name="Christina Morrow" userId="43989237-7c22-4017-8756-22442f7f3983" providerId="ADAL" clId="{1D660112-B133-4B74-A60E-C66F50540F8D}" dt="2020-11-10T23:36:16.589" v="175"/>
          <ac:spMkLst>
            <pc:docMk/>
            <pc:sldMk cId="3883904502" sldId="454"/>
            <ac:spMk id="98" creationId="{951C9617-3A5B-4703-B942-0D2B78369232}"/>
          </ac:spMkLst>
        </pc:spChg>
        <pc:spChg chg="add mod">
          <ac:chgData name="Christina Morrow" userId="43989237-7c22-4017-8756-22442f7f3983" providerId="ADAL" clId="{1D660112-B133-4B74-A60E-C66F50540F8D}" dt="2020-11-10T23:36:16.589" v="175"/>
          <ac:spMkLst>
            <pc:docMk/>
            <pc:sldMk cId="3883904502" sldId="454"/>
            <ac:spMk id="99" creationId="{F5D35CC1-845A-4DBD-A70B-F0109BC378A6}"/>
          </ac:spMkLst>
        </pc:spChg>
        <pc:spChg chg="add mod">
          <ac:chgData name="Christina Morrow" userId="43989237-7c22-4017-8756-22442f7f3983" providerId="ADAL" clId="{1D660112-B133-4B74-A60E-C66F50540F8D}" dt="2020-11-10T23:36:16.589" v="175"/>
          <ac:spMkLst>
            <pc:docMk/>
            <pc:sldMk cId="3883904502" sldId="454"/>
            <ac:spMk id="100" creationId="{D1430DD1-3B42-4C2F-886F-2151825450A1}"/>
          </ac:spMkLst>
        </pc:spChg>
        <pc:grpChg chg="add mod">
          <ac:chgData name="Christina Morrow" userId="43989237-7c22-4017-8756-22442f7f3983" providerId="ADAL" clId="{1D660112-B133-4B74-A60E-C66F50540F8D}" dt="2020-11-10T23:36:16.589" v="175"/>
          <ac:grpSpMkLst>
            <pc:docMk/>
            <pc:sldMk cId="3883904502" sldId="454"/>
            <ac:grpSpMk id="73" creationId="{3A047568-466C-4B73-84C6-76847C8A8CA5}"/>
          </ac:grpSpMkLst>
        </pc:grpChg>
        <pc:cxnChg chg="mod">
          <ac:chgData name="Christina Morrow" userId="43989237-7c22-4017-8756-22442f7f3983" providerId="ADAL" clId="{1D660112-B133-4B74-A60E-C66F50540F8D}" dt="2020-11-10T23:36:16.589" v="175"/>
          <ac:cxnSpMkLst>
            <pc:docMk/>
            <pc:sldMk cId="3883904502" sldId="454"/>
            <ac:cxnSpMk id="76" creationId="{8048F9B4-109E-4E0E-B6A0-9EFE8D4A2FC5}"/>
          </ac:cxnSpMkLst>
        </pc:cxnChg>
        <pc:cxnChg chg="mod">
          <ac:chgData name="Christina Morrow" userId="43989237-7c22-4017-8756-22442f7f3983" providerId="ADAL" clId="{1D660112-B133-4B74-A60E-C66F50540F8D}" dt="2020-11-10T23:36:16.589" v="175"/>
          <ac:cxnSpMkLst>
            <pc:docMk/>
            <pc:sldMk cId="3883904502" sldId="454"/>
            <ac:cxnSpMk id="85" creationId="{A860AD42-A496-4DBD-A313-ADFA5FF2B2C6}"/>
          </ac:cxnSpMkLst>
        </pc:cxnChg>
        <pc:cxnChg chg="mod">
          <ac:chgData name="Christina Morrow" userId="43989237-7c22-4017-8756-22442f7f3983" providerId="ADAL" clId="{1D660112-B133-4B74-A60E-C66F50540F8D}" dt="2020-11-10T23:36:16.589" v="175"/>
          <ac:cxnSpMkLst>
            <pc:docMk/>
            <pc:sldMk cId="3883904502" sldId="454"/>
            <ac:cxnSpMk id="86" creationId="{8C508E58-CF56-46AB-9CDE-748A7D6F1526}"/>
          </ac:cxnSpMkLst>
        </pc:cxnChg>
        <pc:cxnChg chg="mod">
          <ac:chgData name="Christina Morrow" userId="43989237-7c22-4017-8756-22442f7f3983" providerId="ADAL" clId="{1D660112-B133-4B74-A60E-C66F50540F8D}" dt="2020-11-10T23:36:16.589" v="175"/>
          <ac:cxnSpMkLst>
            <pc:docMk/>
            <pc:sldMk cId="3883904502" sldId="454"/>
            <ac:cxnSpMk id="87" creationId="{19B60A28-C8FB-46DF-B703-A434B609F23F}"/>
          </ac:cxnSpMkLst>
        </pc:cxnChg>
        <pc:cxnChg chg="mod">
          <ac:chgData name="Christina Morrow" userId="43989237-7c22-4017-8756-22442f7f3983" providerId="ADAL" clId="{1D660112-B133-4B74-A60E-C66F50540F8D}" dt="2020-11-10T23:36:16.589" v="175"/>
          <ac:cxnSpMkLst>
            <pc:docMk/>
            <pc:sldMk cId="3883904502" sldId="454"/>
            <ac:cxnSpMk id="89" creationId="{49D86901-83B0-4606-923C-61EEAAECE390}"/>
          </ac:cxnSpMkLst>
        </pc:cxnChg>
        <pc:cxnChg chg="mod">
          <ac:chgData name="Christina Morrow" userId="43989237-7c22-4017-8756-22442f7f3983" providerId="ADAL" clId="{1D660112-B133-4B74-A60E-C66F50540F8D}" dt="2020-11-10T23:36:16.589" v="175"/>
          <ac:cxnSpMkLst>
            <pc:docMk/>
            <pc:sldMk cId="3883904502" sldId="454"/>
            <ac:cxnSpMk id="91" creationId="{4290F760-F892-4102-B58B-E663936AA345}"/>
          </ac:cxnSpMkLst>
        </pc:cxnChg>
        <pc:cxnChg chg="mod">
          <ac:chgData name="Christina Morrow" userId="43989237-7c22-4017-8756-22442f7f3983" providerId="ADAL" clId="{1D660112-B133-4B74-A60E-C66F50540F8D}" dt="2020-11-10T23:36:16.589" v="175"/>
          <ac:cxnSpMkLst>
            <pc:docMk/>
            <pc:sldMk cId="3883904502" sldId="454"/>
            <ac:cxnSpMk id="92" creationId="{F1DBEAD5-EE3F-407E-8AA3-BD37FD8260A2}"/>
          </ac:cxnSpMkLst>
        </pc:cxnChg>
        <pc:cxnChg chg="mod">
          <ac:chgData name="Christina Morrow" userId="43989237-7c22-4017-8756-22442f7f3983" providerId="ADAL" clId="{1D660112-B133-4B74-A60E-C66F50540F8D}" dt="2020-11-10T23:36:16.589" v="175"/>
          <ac:cxnSpMkLst>
            <pc:docMk/>
            <pc:sldMk cId="3883904502" sldId="454"/>
            <ac:cxnSpMk id="93" creationId="{5A6C5174-0896-411C-A8C6-D2C3BCE94DA8}"/>
          </ac:cxnSpMkLst>
        </pc:cxnChg>
        <pc:cxnChg chg="mod">
          <ac:chgData name="Christina Morrow" userId="43989237-7c22-4017-8756-22442f7f3983" providerId="ADAL" clId="{1D660112-B133-4B74-A60E-C66F50540F8D}" dt="2020-11-10T23:36:16.589" v="175"/>
          <ac:cxnSpMkLst>
            <pc:docMk/>
            <pc:sldMk cId="3883904502" sldId="454"/>
            <ac:cxnSpMk id="97" creationId="{689C66F3-9DE6-4622-9F8F-CEA783AF9F05}"/>
          </ac:cxnSpMkLst>
        </pc:cxnChg>
      </pc:sldChg>
      <pc:sldChg chg="addSp delSp modSp mod ord">
        <pc:chgData name="Christina Morrow" userId="43989237-7c22-4017-8756-22442f7f3983" providerId="ADAL" clId="{1D660112-B133-4B74-A60E-C66F50540F8D}" dt="2020-11-12T14:22:50.509" v="8403" actId="167"/>
        <pc:sldMkLst>
          <pc:docMk/>
          <pc:sldMk cId="720816183" sldId="455"/>
        </pc:sldMkLst>
        <pc:spChg chg="mod">
          <ac:chgData name="Christina Morrow" userId="43989237-7c22-4017-8756-22442f7f3983" providerId="ADAL" clId="{1D660112-B133-4B74-A60E-C66F50540F8D}" dt="2020-11-11T14:30:36.678" v="6008"/>
          <ac:spMkLst>
            <pc:docMk/>
            <pc:sldMk cId="720816183" sldId="455"/>
            <ac:spMk id="10" creationId="{6CC581DE-D87E-46E2-8792-B86E2A1E5AB3}"/>
          </ac:spMkLst>
        </pc:spChg>
        <pc:spChg chg="mod">
          <ac:chgData name="Christina Morrow" userId="43989237-7c22-4017-8756-22442f7f3983" providerId="ADAL" clId="{1D660112-B133-4B74-A60E-C66F50540F8D}" dt="2020-11-11T15:22:36.949" v="6455"/>
          <ac:spMkLst>
            <pc:docMk/>
            <pc:sldMk cId="720816183" sldId="455"/>
            <ac:spMk id="20" creationId="{737AD6FE-076D-47EB-8851-546CD7479B58}"/>
          </ac:spMkLst>
        </pc:spChg>
        <pc:spChg chg="add del">
          <ac:chgData name="Christina Morrow" userId="43989237-7c22-4017-8756-22442f7f3983" providerId="ADAL" clId="{1D660112-B133-4B74-A60E-C66F50540F8D}" dt="2020-11-10T23:39:29.998" v="204" actId="478"/>
          <ac:spMkLst>
            <pc:docMk/>
            <pc:sldMk cId="720816183" sldId="455"/>
            <ac:spMk id="29" creationId="{8AC7AF77-7784-4DD8-94DA-090ED1A2DFC7}"/>
          </ac:spMkLst>
        </pc:spChg>
        <pc:spChg chg="add del">
          <ac:chgData name="Christina Morrow" userId="43989237-7c22-4017-8756-22442f7f3983" providerId="ADAL" clId="{1D660112-B133-4B74-A60E-C66F50540F8D}" dt="2020-11-10T23:39:31.714" v="205" actId="478"/>
          <ac:spMkLst>
            <pc:docMk/>
            <pc:sldMk cId="720816183" sldId="455"/>
            <ac:spMk id="30" creationId="{8813912C-313C-4E46-8FC9-0217D33F6026}"/>
          </ac:spMkLst>
        </pc:spChg>
        <pc:spChg chg="add mod">
          <ac:chgData name="Christina Morrow" userId="43989237-7c22-4017-8756-22442f7f3983" providerId="ADAL" clId="{1D660112-B133-4B74-A60E-C66F50540F8D}" dt="2020-11-10T23:39:32.220" v="206"/>
          <ac:spMkLst>
            <pc:docMk/>
            <pc:sldMk cId="720816183" sldId="455"/>
            <ac:spMk id="108" creationId="{212F258F-1A21-45F9-B2A5-0B91B220BDC2}"/>
          </ac:spMkLst>
        </pc:spChg>
        <pc:spChg chg="add mod">
          <ac:chgData name="Christina Morrow" userId="43989237-7c22-4017-8756-22442f7f3983" providerId="ADAL" clId="{1D660112-B133-4B74-A60E-C66F50540F8D}" dt="2020-11-10T23:39:32.220" v="206"/>
          <ac:spMkLst>
            <pc:docMk/>
            <pc:sldMk cId="720816183" sldId="455"/>
            <ac:spMk id="109" creationId="{ADB9D127-49D9-4100-80BC-385064405041}"/>
          </ac:spMkLst>
        </pc:spChg>
        <pc:spChg chg="mod">
          <ac:chgData name="Christina Morrow" userId="43989237-7c22-4017-8756-22442f7f3983" providerId="ADAL" clId="{1D660112-B133-4B74-A60E-C66F50540F8D}" dt="2020-11-10T23:39:32.220" v="206"/>
          <ac:spMkLst>
            <pc:docMk/>
            <pc:sldMk cId="720816183" sldId="455"/>
            <ac:spMk id="111" creationId="{FA6E423A-A785-4AF7-A029-2B5194F74665}"/>
          </ac:spMkLst>
        </pc:spChg>
        <pc:spChg chg="mod">
          <ac:chgData name="Christina Morrow" userId="43989237-7c22-4017-8756-22442f7f3983" providerId="ADAL" clId="{1D660112-B133-4B74-A60E-C66F50540F8D}" dt="2020-11-10T23:39:32.220" v="206"/>
          <ac:spMkLst>
            <pc:docMk/>
            <pc:sldMk cId="720816183" sldId="455"/>
            <ac:spMk id="112" creationId="{D269BCAB-6B45-4771-B463-7C6632711C34}"/>
          </ac:spMkLst>
        </pc:spChg>
        <pc:spChg chg="mod">
          <ac:chgData name="Christina Morrow" userId="43989237-7c22-4017-8756-22442f7f3983" providerId="ADAL" clId="{1D660112-B133-4B74-A60E-C66F50540F8D}" dt="2020-11-10T23:39:32.220" v="206"/>
          <ac:spMkLst>
            <pc:docMk/>
            <pc:sldMk cId="720816183" sldId="455"/>
            <ac:spMk id="114" creationId="{08430055-D2F6-4663-ABDD-D665CB66D294}"/>
          </ac:spMkLst>
        </pc:spChg>
        <pc:spChg chg="mod">
          <ac:chgData name="Christina Morrow" userId="43989237-7c22-4017-8756-22442f7f3983" providerId="ADAL" clId="{1D660112-B133-4B74-A60E-C66F50540F8D}" dt="2020-11-10T23:39:32.220" v="206"/>
          <ac:spMkLst>
            <pc:docMk/>
            <pc:sldMk cId="720816183" sldId="455"/>
            <ac:spMk id="115" creationId="{E8E1A39F-FCD6-4803-9DB0-DE9E0759B24B}"/>
          </ac:spMkLst>
        </pc:spChg>
        <pc:spChg chg="mod">
          <ac:chgData name="Christina Morrow" userId="43989237-7c22-4017-8756-22442f7f3983" providerId="ADAL" clId="{1D660112-B133-4B74-A60E-C66F50540F8D}" dt="2020-11-10T23:39:32.220" v="206"/>
          <ac:spMkLst>
            <pc:docMk/>
            <pc:sldMk cId="720816183" sldId="455"/>
            <ac:spMk id="116" creationId="{5C60F1A0-F6EA-40CB-811E-0AFF4E09DA27}"/>
          </ac:spMkLst>
        </pc:spChg>
        <pc:spChg chg="mod">
          <ac:chgData name="Christina Morrow" userId="43989237-7c22-4017-8756-22442f7f3983" providerId="ADAL" clId="{1D660112-B133-4B74-A60E-C66F50540F8D}" dt="2020-11-10T23:39:32.220" v="206"/>
          <ac:spMkLst>
            <pc:docMk/>
            <pc:sldMk cId="720816183" sldId="455"/>
            <ac:spMk id="117" creationId="{4F8B1BE9-7C22-46AF-9CCA-CE16DDD3B855}"/>
          </ac:spMkLst>
        </pc:spChg>
        <pc:spChg chg="mod">
          <ac:chgData name="Christina Morrow" userId="43989237-7c22-4017-8756-22442f7f3983" providerId="ADAL" clId="{1D660112-B133-4B74-A60E-C66F50540F8D}" dt="2020-11-10T23:39:32.220" v="206"/>
          <ac:spMkLst>
            <pc:docMk/>
            <pc:sldMk cId="720816183" sldId="455"/>
            <ac:spMk id="118" creationId="{44890BBB-6DE3-4EB8-9F14-D442B6102DC2}"/>
          </ac:spMkLst>
        </pc:spChg>
        <pc:spChg chg="mod">
          <ac:chgData name="Christina Morrow" userId="43989237-7c22-4017-8756-22442f7f3983" providerId="ADAL" clId="{1D660112-B133-4B74-A60E-C66F50540F8D}" dt="2020-11-10T23:39:32.220" v="206"/>
          <ac:spMkLst>
            <pc:docMk/>
            <pc:sldMk cId="720816183" sldId="455"/>
            <ac:spMk id="119" creationId="{27DA2108-EFCB-4CC9-B4D8-92A82FEF39DD}"/>
          </ac:spMkLst>
        </pc:spChg>
        <pc:spChg chg="mod">
          <ac:chgData name="Christina Morrow" userId="43989237-7c22-4017-8756-22442f7f3983" providerId="ADAL" clId="{1D660112-B133-4B74-A60E-C66F50540F8D}" dt="2020-11-10T23:39:32.220" v="206"/>
          <ac:spMkLst>
            <pc:docMk/>
            <pc:sldMk cId="720816183" sldId="455"/>
            <ac:spMk id="120" creationId="{C670CF29-F588-4157-89DD-04F0DDA2A96E}"/>
          </ac:spMkLst>
        </pc:spChg>
        <pc:spChg chg="mod">
          <ac:chgData name="Christina Morrow" userId="43989237-7c22-4017-8756-22442f7f3983" providerId="ADAL" clId="{1D660112-B133-4B74-A60E-C66F50540F8D}" dt="2020-11-10T23:39:32.220" v="206"/>
          <ac:spMkLst>
            <pc:docMk/>
            <pc:sldMk cId="720816183" sldId="455"/>
            <ac:spMk id="121" creationId="{B7CFACB1-1247-4B7D-A12C-D0BA33879ADC}"/>
          </ac:spMkLst>
        </pc:spChg>
        <pc:spChg chg="mod">
          <ac:chgData name="Christina Morrow" userId="43989237-7c22-4017-8756-22442f7f3983" providerId="ADAL" clId="{1D660112-B133-4B74-A60E-C66F50540F8D}" dt="2020-11-10T23:39:32.220" v="206"/>
          <ac:spMkLst>
            <pc:docMk/>
            <pc:sldMk cId="720816183" sldId="455"/>
            <ac:spMk id="125" creationId="{41CA6654-B1EB-43F0-8056-0B227B25AC4A}"/>
          </ac:spMkLst>
        </pc:spChg>
        <pc:spChg chg="mod">
          <ac:chgData name="Christina Morrow" userId="43989237-7c22-4017-8756-22442f7f3983" providerId="ADAL" clId="{1D660112-B133-4B74-A60E-C66F50540F8D}" dt="2020-11-10T23:39:32.220" v="206"/>
          <ac:spMkLst>
            <pc:docMk/>
            <pc:sldMk cId="720816183" sldId="455"/>
            <ac:spMk id="127" creationId="{63757EC1-49EE-4808-9E90-CFF5C1496E83}"/>
          </ac:spMkLst>
        </pc:spChg>
        <pc:spChg chg="mod">
          <ac:chgData name="Christina Morrow" userId="43989237-7c22-4017-8756-22442f7f3983" providerId="ADAL" clId="{1D660112-B133-4B74-A60E-C66F50540F8D}" dt="2020-11-10T23:39:32.220" v="206"/>
          <ac:spMkLst>
            <pc:docMk/>
            <pc:sldMk cId="720816183" sldId="455"/>
            <ac:spMk id="158" creationId="{EFFFDD1E-A6AD-402D-A3FF-9D0C0478C665}"/>
          </ac:spMkLst>
        </pc:spChg>
        <pc:spChg chg="mod">
          <ac:chgData name="Christina Morrow" userId="43989237-7c22-4017-8756-22442f7f3983" providerId="ADAL" clId="{1D660112-B133-4B74-A60E-C66F50540F8D}" dt="2020-11-10T23:39:32.220" v="206"/>
          <ac:spMkLst>
            <pc:docMk/>
            <pc:sldMk cId="720816183" sldId="455"/>
            <ac:spMk id="159" creationId="{041E8624-F345-406A-86B5-A6681046DE3D}"/>
          </ac:spMkLst>
        </pc:spChg>
        <pc:spChg chg="mod">
          <ac:chgData name="Christina Morrow" userId="43989237-7c22-4017-8756-22442f7f3983" providerId="ADAL" clId="{1D660112-B133-4B74-A60E-C66F50540F8D}" dt="2020-11-10T23:39:32.220" v="206"/>
          <ac:spMkLst>
            <pc:docMk/>
            <pc:sldMk cId="720816183" sldId="455"/>
            <ac:spMk id="160" creationId="{36178F6C-8F45-48F2-AE41-58D0706294A0}"/>
          </ac:spMkLst>
        </pc:spChg>
        <pc:spChg chg="add mod">
          <ac:chgData name="Christina Morrow" userId="43989237-7c22-4017-8756-22442f7f3983" providerId="ADAL" clId="{1D660112-B133-4B74-A60E-C66F50540F8D}" dt="2020-11-10T23:39:32.220" v="206"/>
          <ac:spMkLst>
            <pc:docMk/>
            <pc:sldMk cId="720816183" sldId="455"/>
            <ac:spMk id="162" creationId="{44E250E1-5133-4892-BA7F-E4174E2CF419}"/>
          </ac:spMkLst>
        </pc:spChg>
        <pc:spChg chg="add mod">
          <ac:chgData name="Christina Morrow" userId="43989237-7c22-4017-8756-22442f7f3983" providerId="ADAL" clId="{1D660112-B133-4B74-A60E-C66F50540F8D}" dt="2020-11-10T23:39:32.220" v="206"/>
          <ac:spMkLst>
            <pc:docMk/>
            <pc:sldMk cId="720816183" sldId="455"/>
            <ac:spMk id="163" creationId="{FFBA6217-2036-465C-BC9F-1B515AE23995}"/>
          </ac:spMkLst>
        </pc:spChg>
        <pc:spChg chg="add mod">
          <ac:chgData name="Christina Morrow" userId="43989237-7c22-4017-8756-22442f7f3983" providerId="ADAL" clId="{1D660112-B133-4B74-A60E-C66F50540F8D}" dt="2020-11-10T23:39:32.220" v="206"/>
          <ac:spMkLst>
            <pc:docMk/>
            <pc:sldMk cId="720816183" sldId="455"/>
            <ac:spMk id="164" creationId="{13D934EE-2B9A-41E0-B20C-3785ABAF71AB}"/>
          </ac:spMkLst>
        </pc:spChg>
        <pc:spChg chg="add mod ord">
          <ac:chgData name="Christina Morrow" userId="43989237-7c22-4017-8756-22442f7f3983" providerId="ADAL" clId="{1D660112-B133-4B74-A60E-C66F50540F8D}" dt="2020-11-12T14:19:59.321" v="8341" actId="167"/>
          <ac:spMkLst>
            <pc:docMk/>
            <pc:sldMk cId="720816183" sldId="455"/>
            <ac:spMk id="165" creationId="{B0A1F27E-5CA9-44FC-9DC3-1092889C04BE}"/>
          </ac:spMkLst>
        </pc:spChg>
        <pc:spChg chg="mod">
          <ac:chgData name="Christina Morrow" userId="43989237-7c22-4017-8756-22442f7f3983" providerId="ADAL" clId="{1D660112-B133-4B74-A60E-C66F50540F8D}" dt="2020-11-12T14:19:57.354" v="8340"/>
          <ac:spMkLst>
            <pc:docMk/>
            <pc:sldMk cId="720816183" sldId="455"/>
            <ac:spMk id="167" creationId="{153EF5F5-24CF-439F-A832-C2739ECE4E76}"/>
          </ac:spMkLst>
        </pc:spChg>
        <pc:spChg chg="mod">
          <ac:chgData name="Christina Morrow" userId="43989237-7c22-4017-8756-22442f7f3983" providerId="ADAL" clId="{1D660112-B133-4B74-A60E-C66F50540F8D}" dt="2020-11-12T14:19:57.354" v="8340"/>
          <ac:spMkLst>
            <pc:docMk/>
            <pc:sldMk cId="720816183" sldId="455"/>
            <ac:spMk id="168" creationId="{0DE244F7-6D6B-4F9D-9347-68E5D450790E}"/>
          </ac:spMkLst>
        </pc:spChg>
        <pc:spChg chg="mod">
          <ac:chgData name="Christina Morrow" userId="43989237-7c22-4017-8756-22442f7f3983" providerId="ADAL" clId="{1D660112-B133-4B74-A60E-C66F50540F8D}" dt="2020-11-12T14:19:57.354" v="8340"/>
          <ac:spMkLst>
            <pc:docMk/>
            <pc:sldMk cId="720816183" sldId="455"/>
            <ac:spMk id="170" creationId="{F560ECED-EC5C-4877-8E38-F30CC48E6CE0}"/>
          </ac:spMkLst>
        </pc:spChg>
        <pc:spChg chg="mod">
          <ac:chgData name="Christina Morrow" userId="43989237-7c22-4017-8756-22442f7f3983" providerId="ADAL" clId="{1D660112-B133-4B74-A60E-C66F50540F8D}" dt="2020-11-12T14:19:57.354" v="8340"/>
          <ac:spMkLst>
            <pc:docMk/>
            <pc:sldMk cId="720816183" sldId="455"/>
            <ac:spMk id="171" creationId="{31038C70-B6DF-4FEF-860D-120E9FDDA782}"/>
          </ac:spMkLst>
        </pc:spChg>
        <pc:spChg chg="mod">
          <ac:chgData name="Christina Morrow" userId="43989237-7c22-4017-8756-22442f7f3983" providerId="ADAL" clId="{1D660112-B133-4B74-A60E-C66F50540F8D}" dt="2020-11-12T14:19:57.354" v="8340"/>
          <ac:spMkLst>
            <pc:docMk/>
            <pc:sldMk cId="720816183" sldId="455"/>
            <ac:spMk id="172" creationId="{F40FFB9E-CB2F-4064-8E35-BB1D6F960D08}"/>
          </ac:spMkLst>
        </pc:spChg>
        <pc:spChg chg="mod">
          <ac:chgData name="Christina Morrow" userId="43989237-7c22-4017-8756-22442f7f3983" providerId="ADAL" clId="{1D660112-B133-4B74-A60E-C66F50540F8D}" dt="2020-11-12T14:19:57.354" v="8340"/>
          <ac:spMkLst>
            <pc:docMk/>
            <pc:sldMk cId="720816183" sldId="455"/>
            <ac:spMk id="173" creationId="{28ECF5E7-03C9-4B36-976B-9658A729270B}"/>
          </ac:spMkLst>
        </pc:spChg>
        <pc:spChg chg="mod">
          <ac:chgData name="Christina Morrow" userId="43989237-7c22-4017-8756-22442f7f3983" providerId="ADAL" clId="{1D660112-B133-4B74-A60E-C66F50540F8D}" dt="2020-11-12T14:19:57.354" v="8340"/>
          <ac:spMkLst>
            <pc:docMk/>
            <pc:sldMk cId="720816183" sldId="455"/>
            <ac:spMk id="174" creationId="{69674C41-479E-42E0-B9A4-268390CD89F4}"/>
          </ac:spMkLst>
        </pc:spChg>
        <pc:spChg chg="mod">
          <ac:chgData name="Christina Morrow" userId="43989237-7c22-4017-8756-22442f7f3983" providerId="ADAL" clId="{1D660112-B133-4B74-A60E-C66F50540F8D}" dt="2020-11-12T14:19:57.354" v="8340"/>
          <ac:spMkLst>
            <pc:docMk/>
            <pc:sldMk cId="720816183" sldId="455"/>
            <ac:spMk id="175" creationId="{1F2C82B2-F627-4CEC-83B2-D829C92FD474}"/>
          </ac:spMkLst>
        </pc:spChg>
        <pc:spChg chg="mod">
          <ac:chgData name="Christina Morrow" userId="43989237-7c22-4017-8756-22442f7f3983" providerId="ADAL" clId="{1D660112-B133-4B74-A60E-C66F50540F8D}" dt="2020-11-12T14:19:57.354" v="8340"/>
          <ac:spMkLst>
            <pc:docMk/>
            <pc:sldMk cId="720816183" sldId="455"/>
            <ac:spMk id="176" creationId="{3F61DEE8-EA27-4665-9FFA-932F7E12BAD4}"/>
          </ac:spMkLst>
        </pc:spChg>
        <pc:spChg chg="mod">
          <ac:chgData name="Christina Morrow" userId="43989237-7c22-4017-8756-22442f7f3983" providerId="ADAL" clId="{1D660112-B133-4B74-A60E-C66F50540F8D}" dt="2020-11-12T14:19:57.354" v="8340"/>
          <ac:spMkLst>
            <pc:docMk/>
            <pc:sldMk cId="720816183" sldId="455"/>
            <ac:spMk id="177" creationId="{F5713007-8EA7-49B9-ADEC-DBEC8ABA232F}"/>
          </ac:spMkLst>
        </pc:spChg>
        <pc:spChg chg="mod">
          <ac:chgData name="Christina Morrow" userId="43989237-7c22-4017-8756-22442f7f3983" providerId="ADAL" clId="{1D660112-B133-4B74-A60E-C66F50540F8D}" dt="2020-11-12T14:19:57.354" v="8340"/>
          <ac:spMkLst>
            <pc:docMk/>
            <pc:sldMk cId="720816183" sldId="455"/>
            <ac:spMk id="181" creationId="{4DD92A51-8B33-4EA5-B2D2-317ABD4741F3}"/>
          </ac:spMkLst>
        </pc:spChg>
        <pc:spChg chg="mod">
          <ac:chgData name="Christina Morrow" userId="43989237-7c22-4017-8756-22442f7f3983" providerId="ADAL" clId="{1D660112-B133-4B74-A60E-C66F50540F8D}" dt="2020-11-12T14:19:57.354" v="8340"/>
          <ac:spMkLst>
            <pc:docMk/>
            <pc:sldMk cId="720816183" sldId="455"/>
            <ac:spMk id="183" creationId="{856443EA-7EE9-4B64-97A9-2621901D70B7}"/>
          </ac:spMkLst>
        </pc:spChg>
        <pc:spChg chg="mod">
          <ac:chgData name="Christina Morrow" userId="43989237-7c22-4017-8756-22442f7f3983" providerId="ADAL" clId="{1D660112-B133-4B74-A60E-C66F50540F8D}" dt="2020-11-12T14:19:57.354" v="8340"/>
          <ac:spMkLst>
            <pc:docMk/>
            <pc:sldMk cId="720816183" sldId="455"/>
            <ac:spMk id="187" creationId="{829A2093-654A-46FF-A1AD-3DD30F29E3B2}"/>
          </ac:spMkLst>
        </pc:spChg>
        <pc:spChg chg="mod">
          <ac:chgData name="Christina Morrow" userId="43989237-7c22-4017-8756-22442f7f3983" providerId="ADAL" clId="{1D660112-B133-4B74-A60E-C66F50540F8D}" dt="2020-11-12T14:19:57.354" v="8340"/>
          <ac:spMkLst>
            <pc:docMk/>
            <pc:sldMk cId="720816183" sldId="455"/>
            <ac:spMk id="188" creationId="{5DE9AB99-E6E3-4F26-8109-8562305A856A}"/>
          </ac:spMkLst>
        </pc:spChg>
        <pc:spChg chg="mod">
          <ac:chgData name="Christina Morrow" userId="43989237-7c22-4017-8756-22442f7f3983" providerId="ADAL" clId="{1D660112-B133-4B74-A60E-C66F50540F8D}" dt="2020-11-12T14:19:57.354" v="8340"/>
          <ac:spMkLst>
            <pc:docMk/>
            <pc:sldMk cId="720816183" sldId="455"/>
            <ac:spMk id="189" creationId="{8D654AFB-8A71-45F8-B124-CC35121B6665}"/>
          </ac:spMkLst>
        </pc:spChg>
        <pc:spChg chg="mod">
          <ac:chgData name="Christina Morrow" userId="43989237-7c22-4017-8756-22442f7f3983" providerId="ADAL" clId="{1D660112-B133-4B74-A60E-C66F50540F8D}" dt="2020-11-12T14:19:57.354" v="8340"/>
          <ac:spMkLst>
            <pc:docMk/>
            <pc:sldMk cId="720816183" sldId="455"/>
            <ac:spMk id="193" creationId="{7C9D0AC0-1D37-43D9-AC92-075E065F68E7}"/>
          </ac:spMkLst>
        </pc:spChg>
        <pc:spChg chg="mod">
          <ac:chgData name="Christina Morrow" userId="43989237-7c22-4017-8756-22442f7f3983" providerId="ADAL" clId="{1D660112-B133-4B74-A60E-C66F50540F8D}" dt="2020-11-12T14:19:57.354" v="8340"/>
          <ac:spMkLst>
            <pc:docMk/>
            <pc:sldMk cId="720816183" sldId="455"/>
            <ac:spMk id="199" creationId="{42C5F84E-94DC-436C-9D0C-7978C0B7AB1A}"/>
          </ac:spMkLst>
        </pc:spChg>
        <pc:spChg chg="mod">
          <ac:chgData name="Christina Morrow" userId="43989237-7c22-4017-8756-22442f7f3983" providerId="ADAL" clId="{1D660112-B133-4B74-A60E-C66F50540F8D}" dt="2020-11-12T14:19:57.354" v="8340"/>
          <ac:spMkLst>
            <pc:docMk/>
            <pc:sldMk cId="720816183" sldId="455"/>
            <ac:spMk id="200" creationId="{50174082-C20F-46D4-8E2F-BF155CC211DF}"/>
          </ac:spMkLst>
        </pc:spChg>
        <pc:spChg chg="mod">
          <ac:chgData name="Christina Morrow" userId="43989237-7c22-4017-8756-22442f7f3983" providerId="ADAL" clId="{1D660112-B133-4B74-A60E-C66F50540F8D}" dt="2020-11-12T14:19:57.354" v="8340"/>
          <ac:spMkLst>
            <pc:docMk/>
            <pc:sldMk cId="720816183" sldId="455"/>
            <ac:spMk id="203" creationId="{9DAE5CB9-2E9A-476B-81AF-8D3DE6B698F8}"/>
          </ac:spMkLst>
        </pc:spChg>
        <pc:spChg chg="mod">
          <ac:chgData name="Christina Morrow" userId="43989237-7c22-4017-8756-22442f7f3983" providerId="ADAL" clId="{1D660112-B133-4B74-A60E-C66F50540F8D}" dt="2020-11-12T14:19:57.354" v="8340"/>
          <ac:spMkLst>
            <pc:docMk/>
            <pc:sldMk cId="720816183" sldId="455"/>
            <ac:spMk id="204" creationId="{4EAE306E-76F5-4782-8CD0-752EB78B86B4}"/>
          </ac:spMkLst>
        </pc:spChg>
        <pc:spChg chg="mod">
          <ac:chgData name="Christina Morrow" userId="43989237-7c22-4017-8756-22442f7f3983" providerId="ADAL" clId="{1D660112-B133-4B74-A60E-C66F50540F8D}" dt="2020-11-12T14:19:57.354" v="8340"/>
          <ac:spMkLst>
            <pc:docMk/>
            <pc:sldMk cId="720816183" sldId="455"/>
            <ac:spMk id="205" creationId="{A53AA6E4-26B0-4C66-AA86-57D6170B523C}"/>
          </ac:spMkLst>
        </pc:spChg>
        <pc:spChg chg="mod">
          <ac:chgData name="Christina Morrow" userId="43989237-7c22-4017-8756-22442f7f3983" providerId="ADAL" clId="{1D660112-B133-4B74-A60E-C66F50540F8D}" dt="2020-11-12T14:19:57.354" v="8340"/>
          <ac:spMkLst>
            <pc:docMk/>
            <pc:sldMk cId="720816183" sldId="455"/>
            <ac:spMk id="206" creationId="{D5A91312-85E5-4E04-87ED-08582A66D73C}"/>
          </ac:spMkLst>
        </pc:spChg>
        <pc:spChg chg="mod">
          <ac:chgData name="Christina Morrow" userId="43989237-7c22-4017-8756-22442f7f3983" providerId="ADAL" clId="{1D660112-B133-4B74-A60E-C66F50540F8D}" dt="2020-11-12T14:19:57.354" v="8340"/>
          <ac:spMkLst>
            <pc:docMk/>
            <pc:sldMk cId="720816183" sldId="455"/>
            <ac:spMk id="207" creationId="{8C39D23C-626B-4B76-B3A6-88C645B06D0E}"/>
          </ac:spMkLst>
        </pc:spChg>
        <pc:spChg chg="mod">
          <ac:chgData name="Christina Morrow" userId="43989237-7c22-4017-8756-22442f7f3983" providerId="ADAL" clId="{1D660112-B133-4B74-A60E-C66F50540F8D}" dt="2020-11-12T14:19:57.354" v="8340"/>
          <ac:spMkLst>
            <pc:docMk/>
            <pc:sldMk cId="720816183" sldId="455"/>
            <ac:spMk id="208" creationId="{F7489C7F-EAA6-4900-99A5-67048975F57C}"/>
          </ac:spMkLst>
        </pc:spChg>
        <pc:spChg chg="add mod ord">
          <ac:chgData name="Christina Morrow" userId="43989237-7c22-4017-8756-22442f7f3983" providerId="ADAL" clId="{1D660112-B133-4B74-A60E-C66F50540F8D}" dt="2020-11-12T14:22:50.509" v="8403" actId="167"/>
          <ac:spMkLst>
            <pc:docMk/>
            <pc:sldMk cId="720816183" sldId="455"/>
            <ac:spMk id="209" creationId="{A0A09418-FAAA-4F9F-8090-5E533869E91C}"/>
          </ac:spMkLst>
        </pc:spChg>
        <pc:spChg chg="add mod ord">
          <ac:chgData name="Christina Morrow" userId="43989237-7c22-4017-8756-22442f7f3983" providerId="ADAL" clId="{1D660112-B133-4B74-A60E-C66F50540F8D}" dt="2020-11-12T14:22:50.509" v="8403" actId="167"/>
          <ac:spMkLst>
            <pc:docMk/>
            <pc:sldMk cId="720816183" sldId="455"/>
            <ac:spMk id="210" creationId="{EDBD9FC6-5FE3-4FB9-8585-D7CF3711C494}"/>
          </ac:spMkLst>
        </pc:spChg>
        <pc:spChg chg="add mod ord">
          <ac:chgData name="Christina Morrow" userId="43989237-7c22-4017-8756-22442f7f3983" providerId="ADAL" clId="{1D660112-B133-4B74-A60E-C66F50540F8D}" dt="2020-11-12T14:22:50.509" v="8403" actId="167"/>
          <ac:spMkLst>
            <pc:docMk/>
            <pc:sldMk cId="720816183" sldId="455"/>
            <ac:spMk id="211" creationId="{97AEF9E1-B596-460C-83CB-7093C9D39A9A}"/>
          </ac:spMkLst>
        </pc:spChg>
        <pc:spChg chg="add mod ord">
          <ac:chgData name="Christina Morrow" userId="43989237-7c22-4017-8756-22442f7f3983" providerId="ADAL" clId="{1D660112-B133-4B74-A60E-C66F50540F8D}" dt="2020-11-12T14:22:50.509" v="8403" actId="167"/>
          <ac:spMkLst>
            <pc:docMk/>
            <pc:sldMk cId="720816183" sldId="455"/>
            <ac:spMk id="212" creationId="{793DC8D3-DBBE-4E9F-8DD9-D4720B5F481D}"/>
          </ac:spMkLst>
        </pc:spChg>
        <pc:spChg chg="add mod ord">
          <ac:chgData name="Christina Morrow" userId="43989237-7c22-4017-8756-22442f7f3983" providerId="ADAL" clId="{1D660112-B133-4B74-A60E-C66F50540F8D}" dt="2020-11-12T14:22:50.509" v="8403" actId="167"/>
          <ac:spMkLst>
            <pc:docMk/>
            <pc:sldMk cId="720816183" sldId="455"/>
            <ac:spMk id="213" creationId="{708002E9-63CE-4B8E-8722-39980E04E154}"/>
          </ac:spMkLst>
        </pc:spChg>
        <pc:spChg chg="add mod ord">
          <ac:chgData name="Christina Morrow" userId="43989237-7c22-4017-8756-22442f7f3983" providerId="ADAL" clId="{1D660112-B133-4B74-A60E-C66F50540F8D}" dt="2020-11-12T14:22:50.509" v="8403" actId="167"/>
          <ac:spMkLst>
            <pc:docMk/>
            <pc:sldMk cId="720816183" sldId="455"/>
            <ac:spMk id="214" creationId="{717D05B0-4AFE-45BF-8344-08F9213712F3}"/>
          </ac:spMkLst>
        </pc:spChg>
        <pc:spChg chg="add mod ord">
          <ac:chgData name="Christina Morrow" userId="43989237-7c22-4017-8756-22442f7f3983" providerId="ADAL" clId="{1D660112-B133-4B74-A60E-C66F50540F8D}" dt="2020-11-12T14:22:50.509" v="8403" actId="167"/>
          <ac:spMkLst>
            <pc:docMk/>
            <pc:sldMk cId="720816183" sldId="455"/>
            <ac:spMk id="215" creationId="{971B34A6-0715-4720-AA49-2A7FDF008B73}"/>
          </ac:spMkLst>
        </pc:spChg>
        <pc:spChg chg="mod">
          <ac:chgData name="Christina Morrow" userId="43989237-7c22-4017-8756-22442f7f3983" providerId="ADAL" clId="{1D660112-B133-4B74-A60E-C66F50540F8D}" dt="2020-11-12T14:22:48.442" v="8402"/>
          <ac:spMkLst>
            <pc:docMk/>
            <pc:sldMk cId="720816183" sldId="455"/>
            <ac:spMk id="217" creationId="{F2B81D9A-8510-4824-B34A-86D42D7309CF}"/>
          </ac:spMkLst>
        </pc:spChg>
        <pc:spChg chg="mod">
          <ac:chgData name="Christina Morrow" userId="43989237-7c22-4017-8756-22442f7f3983" providerId="ADAL" clId="{1D660112-B133-4B74-A60E-C66F50540F8D}" dt="2020-11-12T14:22:48.442" v="8402"/>
          <ac:spMkLst>
            <pc:docMk/>
            <pc:sldMk cId="720816183" sldId="455"/>
            <ac:spMk id="218" creationId="{5C1D9680-CBBC-4E4E-9721-970DE8D4E769}"/>
          </ac:spMkLst>
        </pc:spChg>
        <pc:spChg chg="mod">
          <ac:chgData name="Christina Morrow" userId="43989237-7c22-4017-8756-22442f7f3983" providerId="ADAL" clId="{1D660112-B133-4B74-A60E-C66F50540F8D}" dt="2020-11-12T14:22:48.442" v="8402"/>
          <ac:spMkLst>
            <pc:docMk/>
            <pc:sldMk cId="720816183" sldId="455"/>
            <ac:spMk id="220" creationId="{29DC47F5-7831-498A-94A1-462F40781F4C}"/>
          </ac:spMkLst>
        </pc:spChg>
        <pc:spChg chg="mod">
          <ac:chgData name="Christina Morrow" userId="43989237-7c22-4017-8756-22442f7f3983" providerId="ADAL" clId="{1D660112-B133-4B74-A60E-C66F50540F8D}" dt="2020-11-12T14:22:48.442" v="8402"/>
          <ac:spMkLst>
            <pc:docMk/>
            <pc:sldMk cId="720816183" sldId="455"/>
            <ac:spMk id="221" creationId="{7071D599-1548-491F-B8CF-2FA737BB1DAC}"/>
          </ac:spMkLst>
        </pc:spChg>
        <pc:spChg chg="mod">
          <ac:chgData name="Christina Morrow" userId="43989237-7c22-4017-8756-22442f7f3983" providerId="ADAL" clId="{1D660112-B133-4B74-A60E-C66F50540F8D}" dt="2020-11-12T14:22:48.442" v="8402"/>
          <ac:spMkLst>
            <pc:docMk/>
            <pc:sldMk cId="720816183" sldId="455"/>
            <ac:spMk id="222" creationId="{091799CF-2E4F-4834-AA7F-021A9080D05C}"/>
          </ac:spMkLst>
        </pc:spChg>
        <pc:spChg chg="mod">
          <ac:chgData name="Christina Morrow" userId="43989237-7c22-4017-8756-22442f7f3983" providerId="ADAL" clId="{1D660112-B133-4B74-A60E-C66F50540F8D}" dt="2020-11-12T14:22:48.442" v="8402"/>
          <ac:spMkLst>
            <pc:docMk/>
            <pc:sldMk cId="720816183" sldId="455"/>
            <ac:spMk id="223" creationId="{78E96F51-8295-44FE-A52E-91D515F07B94}"/>
          </ac:spMkLst>
        </pc:spChg>
        <pc:spChg chg="mod">
          <ac:chgData name="Christina Morrow" userId="43989237-7c22-4017-8756-22442f7f3983" providerId="ADAL" clId="{1D660112-B133-4B74-A60E-C66F50540F8D}" dt="2020-11-12T14:22:48.442" v="8402"/>
          <ac:spMkLst>
            <pc:docMk/>
            <pc:sldMk cId="720816183" sldId="455"/>
            <ac:spMk id="224" creationId="{F295CE71-0048-4275-9625-00D1DBBCBB45}"/>
          </ac:spMkLst>
        </pc:spChg>
        <pc:spChg chg="mod">
          <ac:chgData name="Christina Morrow" userId="43989237-7c22-4017-8756-22442f7f3983" providerId="ADAL" clId="{1D660112-B133-4B74-A60E-C66F50540F8D}" dt="2020-11-12T14:22:48.442" v="8402"/>
          <ac:spMkLst>
            <pc:docMk/>
            <pc:sldMk cId="720816183" sldId="455"/>
            <ac:spMk id="225" creationId="{6CB6B180-4145-4C39-83D1-0517D0D2EE22}"/>
          </ac:spMkLst>
        </pc:spChg>
        <pc:spChg chg="mod">
          <ac:chgData name="Christina Morrow" userId="43989237-7c22-4017-8756-22442f7f3983" providerId="ADAL" clId="{1D660112-B133-4B74-A60E-C66F50540F8D}" dt="2020-11-12T14:22:48.442" v="8402"/>
          <ac:spMkLst>
            <pc:docMk/>
            <pc:sldMk cId="720816183" sldId="455"/>
            <ac:spMk id="226" creationId="{ED0E9BAB-89B4-4F66-ACCE-7F54D1D51C73}"/>
          </ac:spMkLst>
        </pc:spChg>
        <pc:spChg chg="mod">
          <ac:chgData name="Christina Morrow" userId="43989237-7c22-4017-8756-22442f7f3983" providerId="ADAL" clId="{1D660112-B133-4B74-A60E-C66F50540F8D}" dt="2020-11-12T14:22:48.442" v="8402"/>
          <ac:spMkLst>
            <pc:docMk/>
            <pc:sldMk cId="720816183" sldId="455"/>
            <ac:spMk id="227" creationId="{3E123831-2B14-45B7-8B60-02D35F9C62B1}"/>
          </ac:spMkLst>
        </pc:spChg>
        <pc:spChg chg="mod">
          <ac:chgData name="Christina Morrow" userId="43989237-7c22-4017-8756-22442f7f3983" providerId="ADAL" clId="{1D660112-B133-4B74-A60E-C66F50540F8D}" dt="2020-11-12T14:22:48.442" v="8402"/>
          <ac:spMkLst>
            <pc:docMk/>
            <pc:sldMk cId="720816183" sldId="455"/>
            <ac:spMk id="231" creationId="{AA592BC1-B814-49D1-89FE-FDD861E64678}"/>
          </ac:spMkLst>
        </pc:spChg>
        <pc:spChg chg="mod">
          <ac:chgData name="Christina Morrow" userId="43989237-7c22-4017-8756-22442f7f3983" providerId="ADAL" clId="{1D660112-B133-4B74-A60E-C66F50540F8D}" dt="2020-11-12T14:22:48.442" v="8402"/>
          <ac:spMkLst>
            <pc:docMk/>
            <pc:sldMk cId="720816183" sldId="455"/>
            <ac:spMk id="233" creationId="{8BD0FC7D-20B8-42F6-9810-2AC0FFAA2F25}"/>
          </ac:spMkLst>
        </pc:spChg>
        <pc:spChg chg="mod">
          <ac:chgData name="Christina Morrow" userId="43989237-7c22-4017-8756-22442f7f3983" providerId="ADAL" clId="{1D660112-B133-4B74-A60E-C66F50540F8D}" dt="2020-11-12T14:22:48.442" v="8402"/>
          <ac:spMkLst>
            <pc:docMk/>
            <pc:sldMk cId="720816183" sldId="455"/>
            <ac:spMk id="237" creationId="{9771790D-4403-4208-A086-DD9FB52B9072}"/>
          </ac:spMkLst>
        </pc:spChg>
        <pc:spChg chg="mod">
          <ac:chgData name="Christina Morrow" userId="43989237-7c22-4017-8756-22442f7f3983" providerId="ADAL" clId="{1D660112-B133-4B74-A60E-C66F50540F8D}" dt="2020-11-12T14:22:48.442" v="8402"/>
          <ac:spMkLst>
            <pc:docMk/>
            <pc:sldMk cId="720816183" sldId="455"/>
            <ac:spMk id="238" creationId="{EF1E35FF-8134-4120-B3BA-06D087D600CF}"/>
          </ac:spMkLst>
        </pc:spChg>
        <pc:spChg chg="mod">
          <ac:chgData name="Christina Morrow" userId="43989237-7c22-4017-8756-22442f7f3983" providerId="ADAL" clId="{1D660112-B133-4B74-A60E-C66F50540F8D}" dt="2020-11-12T14:22:48.442" v="8402"/>
          <ac:spMkLst>
            <pc:docMk/>
            <pc:sldMk cId="720816183" sldId="455"/>
            <ac:spMk id="239" creationId="{6A5B9B4A-C72D-47DA-BE4B-46CA3D048DE9}"/>
          </ac:spMkLst>
        </pc:spChg>
        <pc:grpChg chg="add mod">
          <ac:chgData name="Christina Morrow" userId="43989237-7c22-4017-8756-22442f7f3983" providerId="ADAL" clId="{1D660112-B133-4B74-A60E-C66F50540F8D}" dt="2020-11-10T23:39:32.220" v="206"/>
          <ac:grpSpMkLst>
            <pc:docMk/>
            <pc:sldMk cId="720816183" sldId="455"/>
            <ac:grpSpMk id="110" creationId="{BF4C9AE4-D514-4113-9F36-1A2E2794B0F8}"/>
          </ac:grpSpMkLst>
        </pc:grpChg>
        <pc:grpChg chg="add mod ord">
          <ac:chgData name="Christina Morrow" userId="43989237-7c22-4017-8756-22442f7f3983" providerId="ADAL" clId="{1D660112-B133-4B74-A60E-C66F50540F8D}" dt="2020-11-12T14:19:59.321" v="8341" actId="167"/>
          <ac:grpSpMkLst>
            <pc:docMk/>
            <pc:sldMk cId="720816183" sldId="455"/>
            <ac:grpSpMk id="166" creationId="{27FF6420-742B-4BC4-8EB2-49CA5C9D895B}"/>
          </ac:grpSpMkLst>
        </pc:grpChg>
        <pc:grpChg chg="add mod ord">
          <ac:chgData name="Christina Morrow" userId="43989237-7c22-4017-8756-22442f7f3983" providerId="ADAL" clId="{1D660112-B133-4B74-A60E-C66F50540F8D}" dt="2020-11-12T14:19:59.321" v="8341" actId="167"/>
          <ac:grpSpMkLst>
            <pc:docMk/>
            <pc:sldMk cId="720816183" sldId="455"/>
            <ac:grpSpMk id="192" creationId="{1F1AC98E-DC06-429B-B5E8-2E26AC978EEF}"/>
          </ac:grpSpMkLst>
        </pc:grpChg>
        <pc:grpChg chg="add mod ord">
          <ac:chgData name="Christina Morrow" userId="43989237-7c22-4017-8756-22442f7f3983" providerId="ADAL" clId="{1D660112-B133-4B74-A60E-C66F50540F8D}" dt="2020-11-12T14:22:50.509" v="8403" actId="167"/>
          <ac:grpSpMkLst>
            <pc:docMk/>
            <pc:sldMk cId="720816183" sldId="455"/>
            <ac:grpSpMk id="216" creationId="{E12DA0F8-8CEF-45FE-B6FE-3FCFCAE77859}"/>
          </ac:grpSpMkLst>
        </pc:grpChg>
        <pc:cxnChg chg="mod">
          <ac:chgData name="Christina Morrow" userId="43989237-7c22-4017-8756-22442f7f3983" providerId="ADAL" clId="{1D660112-B133-4B74-A60E-C66F50540F8D}" dt="2020-11-10T23:39:32.220" v="206"/>
          <ac:cxnSpMkLst>
            <pc:docMk/>
            <pc:sldMk cId="720816183" sldId="455"/>
            <ac:cxnSpMk id="113" creationId="{5C330DA6-9065-4758-8D35-55CED72F5AEC}"/>
          </ac:cxnSpMkLst>
        </pc:cxnChg>
        <pc:cxnChg chg="mod">
          <ac:chgData name="Christina Morrow" userId="43989237-7c22-4017-8756-22442f7f3983" providerId="ADAL" clId="{1D660112-B133-4B74-A60E-C66F50540F8D}" dt="2020-11-10T23:39:32.220" v="206"/>
          <ac:cxnSpMkLst>
            <pc:docMk/>
            <pc:sldMk cId="720816183" sldId="455"/>
            <ac:cxnSpMk id="122" creationId="{B540D9C0-EE38-48EA-8EB5-033957F72ADD}"/>
          </ac:cxnSpMkLst>
        </pc:cxnChg>
        <pc:cxnChg chg="mod">
          <ac:chgData name="Christina Morrow" userId="43989237-7c22-4017-8756-22442f7f3983" providerId="ADAL" clId="{1D660112-B133-4B74-A60E-C66F50540F8D}" dt="2020-11-10T23:39:32.220" v="206"/>
          <ac:cxnSpMkLst>
            <pc:docMk/>
            <pc:sldMk cId="720816183" sldId="455"/>
            <ac:cxnSpMk id="123" creationId="{83F6FFEC-DE35-4740-80E8-0279DA7EB30C}"/>
          </ac:cxnSpMkLst>
        </pc:cxnChg>
        <pc:cxnChg chg="mod">
          <ac:chgData name="Christina Morrow" userId="43989237-7c22-4017-8756-22442f7f3983" providerId="ADAL" clId="{1D660112-B133-4B74-A60E-C66F50540F8D}" dt="2020-11-10T23:39:32.220" v="206"/>
          <ac:cxnSpMkLst>
            <pc:docMk/>
            <pc:sldMk cId="720816183" sldId="455"/>
            <ac:cxnSpMk id="124" creationId="{7C9CDE22-AA9E-48F0-827C-FC88EA6EB671}"/>
          </ac:cxnSpMkLst>
        </pc:cxnChg>
        <pc:cxnChg chg="mod">
          <ac:chgData name="Christina Morrow" userId="43989237-7c22-4017-8756-22442f7f3983" providerId="ADAL" clId="{1D660112-B133-4B74-A60E-C66F50540F8D}" dt="2020-11-10T23:39:32.220" v="206"/>
          <ac:cxnSpMkLst>
            <pc:docMk/>
            <pc:sldMk cId="720816183" sldId="455"/>
            <ac:cxnSpMk id="126" creationId="{34ED41C4-3267-43A7-A39D-4205ADE52B18}"/>
          </ac:cxnSpMkLst>
        </pc:cxnChg>
        <pc:cxnChg chg="mod">
          <ac:chgData name="Christina Morrow" userId="43989237-7c22-4017-8756-22442f7f3983" providerId="ADAL" clId="{1D660112-B133-4B74-A60E-C66F50540F8D}" dt="2020-11-10T23:39:32.220" v="206"/>
          <ac:cxnSpMkLst>
            <pc:docMk/>
            <pc:sldMk cId="720816183" sldId="455"/>
            <ac:cxnSpMk id="128" creationId="{4AC26F91-A68D-43FF-93EA-EE7CAE8BF950}"/>
          </ac:cxnSpMkLst>
        </pc:cxnChg>
        <pc:cxnChg chg="mod">
          <ac:chgData name="Christina Morrow" userId="43989237-7c22-4017-8756-22442f7f3983" providerId="ADAL" clId="{1D660112-B133-4B74-A60E-C66F50540F8D}" dt="2020-11-10T23:39:32.220" v="206"/>
          <ac:cxnSpMkLst>
            <pc:docMk/>
            <pc:sldMk cId="720816183" sldId="455"/>
            <ac:cxnSpMk id="129" creationId="{CA251D1E-3D78-4A86-9BCD-CF5675786848}"/>
          </ac:cxnSpMkLst>
        </pc:cxnChg>
        <pc:cxnChg chg="mod">
          <ac:chgData name="Christina Morrow" userId="43989237-7c22-4017-8756-22442f7f3983" providerId="ADAL" clId="{1D660112-B133-4B74-A60E-C66F50540F8D}" dt="2020-11-10T23:39:32.220" v="206"/>
          <ac:cxnSpMkLst>
            <pc:docMk/>
            <pc:sldMk cId="720816183" sldId="455"/>
            <ac:cxnSpMk id="130" creationId="{5B0CEB7E-22DF-494A-9302-E2C094B3E5B0}"/>
          </ac:cxnSpMkLst>
        </pc:cxnChg>
        <pc:cxnChg chg="mod">
          <ac:chgData name="Christina Morrow" userId="43989237-7c22-4017-8756-22442f7f3983" providerId="ADAL" clId="{1D660112-B133-4B74-A60E-C66F50540F8D}" dt="2020-11-10T23:39:32.220" v="206"/>
          <ac:cxnSpMkLst>
            <pc:docMk/>
            <pc:sldMk cId="720816183" sldId="455"/>
            <ac:cxnSpMk id="161" creationId="{42FFC88D-3D76-44DA-A2EB-6A48BD2007E0}"/>
          </ac:cxnSpMkLst>
        </pc:cxnChg>
        <pc:cxnChg chg="mod">
          <ac:chgData name="Christina Morrow" userId="43989237-7c22-4017-8756-22442f7f3983" providerId="ADAL" clId="{1D660112-B133-4B74-A60E-C66F50540F8D}" dt="2020-11-12T14:19:57.354" v="8340"/>
          <ac:cxnSpMkLst>
            <pc:docMk/>
            <pc:sldMk cId="720816183" sldId="455"/>
            <ac:cxnSpMk id="169" creationId="{9151239F-5A7C-460E-B5D4-AF95A597B4B4}"/>
          </ac:cxnSpMkLst>
        </pc:cxnChg>
        <pc:cxnChg chg="mod">
          <ac:chgData name="Christina Morrow" userId="43989237-7c22-4017-8756-22442f7f3983" providerId="ADAL" clId="{1D660112-B133-4B74-A60E-C66F50540F8D}" dt="2020-11-12T14:19:57.354" v="8340"/>
          <ac:cxnSpMkLst>
            <pc:docMk/>
            <pc:sldMk cId="720816183" sldId="455"/>
            <ac:cxnSpMk id="178" creationId="{6BD655A9-0CB8-47AE-8E77-926C27E85830}"/>
          </ac:cxnSpMkLst>
        </pc:cxnChg>
        <pc:cxnChg chg="mod">
          <ac:chgData name="Christina Morrow" userId="43989237-7c22-4017-8756-22442f7f3983" providerId="ADAL" clId="{1D660112-B133-4B74-A60E-C66F50540F8D}" dt="2020-11-12T14:19:57.354" v="8340"/>
          <ac:cxnSpMkLst>
            <pc:docMk/>
            <pc:sldMk cId="720816183" sldId="455"/>
            <ac:cxnSpMk id="179" creationId="{18E36758-036A-4276-A381-61C424E501EB}"/>
          </ac:cxnSpMkLst>
        </pc:cxnChg>
        <pc:cxnChg chg="mod">
          <ac:chgData name="Christina Morrow" userId="43989237-7c22-4017-8756-22442f7f3983" providerId="ADAL" clId="{1D660112-B133-4B74-A60E-C66F50540F8D}" dt="2020-11-12T14:19:57.354" v="8340"/>
          <ac:cxnSpMkLst>
            <pc:docMk/>
            <pc:sldMk cId="720816183" sldId="455"/>
            <ac:cxnSpMk id="180" creationId="{338C0AC2-9FD4-4E7B-9FA2-4149F77D72C6}"/>
          </ac:cxnSpMkLst>
        </pc:cxnChg>
        <pc:cxnChg chg="mod">
          <ac:chgData name="Christina Morrow" userId="43989237-7c22-4017-8756-22442f7f3983" providerId="ADAL" clId="{1D660112-B133-4B74-A60E-C66F50540F8D}" dt="2020-11-12T14:19:57.354" v="8340"/>
          <ac:cxnSpMkLst>
            <pc:docMk/>
            <pc:sldMk cId="720816183" sldId="455"/>
            <ac:cxnSpMk id="182" creationId="{120D8961-EBAF-43DC-A000-D09AA7FA4A89}"/>
          </ac:cxnSpMkLst>
        </pc:cxnChg>
        <pc:cxnChg chg="mod">
          <ac:chgData name="Christina Morrow" userId="43989237-7c22-4017-8756-22442f7f3983" providerId="ADAL" clId="{1D660112-B133-4B74-A60E-C66F50540F8D}" dt="2020-11-12T14:19:57.354" v="8340"/>
          <ac:cxnSpMkLst>
            <pc:docMk/>
            <pc:sldMk cId="720816183" sldId="455"/>
            <ac:cxnSpMk id="184" creationId="{8C5BEFFA-C60C-485A-B430-ABEAE94B9209}"/>
          </ac:cxnSpMkLst>
        </pc:cxnChg>
        <pc:cxnChg chg="mod">
          <ac:chgData name="Christina Morrow" userId="43989237-7c22-4017-8756-22442f7f3983" providerId="ADAL" clId="{1D660112-B133-4B74-A60E-C66F50540F8D}" dt="2020-11-12T14:19:57.354" v="8340"/>
          <ac:cxnSpMkLst>
            <pc:docMk/>
            <pc:sldMk cId="720816183" sldId="455"/>
            <ac:cxnSpMk id="185" creationId="{0FEF2CC8-9EB6-4EAA-B2B9-9AA93DCBF6FE}"/>
          </ac:cxnSpMkLst>
        </pc:cxnChg>
        <pc:cxnChg chg="mod">
          <ac:chgData name="Christina Morrow" userId="43989237-7c22-4017-8756-22442f7f3983" providerId="ADAL" clId="{1D660112-B133-4B74-A60E-C66F50540F8D}" dt="2020-11-12T14:19:57.354" v="8340"/>
          <ac:cxnSpMkLst>
            <pc:docMk/>
            <pc:sldMk cId="720816183" sldId="455"/>
            <ac:cxnSpMk id="186" creationId="{49A4465C-28AA-4AAB-8642-E9B5E760B63F}"/>
          </ac:cxnSpMkLst>
        </pc:cxnChg>
        <pc:cxnChg chg="mod">
          <ac:chgData name="Christina Morrow" userId="43989237-7c22-4017-8756-22442f7f3983" providerId="ADAL" clId="{1D660112-B133-4B74-A60E-C66F50540F8D}" dt="2020-11-12T14:19:57.354" v="8340"/>
          <ac:cxnSpMkLst>
            <pc:docMk/>
            <pc:sldMk cId="720816183" sldId="455"/>
            <ac:cxnSpMk id="190" creationId="{EB2B7016-04C4-4148-84B7-7A99933F9B47}"/>
          </ac:cxnSpMkLst>
        </pc:cxnChg>
        <pc:cxnChg chg="add mod ord">
          <ac:chgData name="Christina Morrow" userId="43989237-7c22-4017-8756-22442f7f3983" providerId="ADAL" clId="{1D660112-B133-4B74-A60E-C66F50540F8D}" dt="2020-11-12T14:19:59.321" v="8341" actId="167"/>
          <ac:cxnSpMkLst>
            <pc:docMk/>
            <pc:sldMk cId="720816183" sldId="455"/>
            <ac:cxnSpMk id="191" creationId="{3B8A2E3D-AD90-4DC0-8326-2179734904DD}"/>
          </ac:cxnSpMkLst>
        </pc:cxnChg>
        <pc:cxnChg chg="mod">
          <ac:chgData name="Christina Morrow" userId="43989237-7c22-4017-8756-22442f7f3983" providerId="ADAL" clId="{1D660112-B133-4B74-A60E-C66F50540F8D}" dt="2020-11-12T14:19:57.354" v="8340"/>
          <ac:cxnSpMkLst>
            <pc:docMk/>
            <pc:sldMk cId="720816183" sldId="455"/>
            <ac:cxnSpMk id="201" creationId="{AE3DA350-4E4B-4AEA-BF29-C6E4FCA0D216}"/>
          </ac:cxnSpMkLst>
        </pc:cxnChg>
        <pc:cxnChg chg="mod">
          <ac:chgData name="Christina Morrow" userId="43989237-7c22-4017-8756-22442f7f3983" providerId="ADAL" clId="{1D660112-B133-4B74-A60E-C66F50540F8D}" dt="2020-11-12T14:19:57.354" v="8340"/>
          <ac:cxnSpMkLst>
            <pc:docMk/>
            <pc:sldMk cId="720816183" sldId="455"/>
            <ac:cxnSpMk id="202" creationId="{FAC2E046-C9A1-4A77-A2E2-5A7847FC86E2}"/>
          </ac:cxnSpMkLst>
        </pc:cxnChg>
        <pc:cxnChg chg="mod">
          <ac:chgData name="Christina Morrow" userId="43989237-7c22-4017-8756-22442f7f3983" providerId="ADAL" clId="{1D660112-B133-4B74-A60E-C66F50540F8D}" dt="2020-11-12T14:22:48.442" v="8402"/>
          <ac:cxnSpMkLst>
            <pc:docMk/>
            <pc:sldMk cId="720816183" sldId="455"/>
            <ac:cxnSpMk id="219" creationId="{07C084C2-DCA0-417A-81EC-C45DB460C312}"/>
          </ac:cxnSpMkLst>
        </pc:cxnChg>
        <pc:cxnChg chg="mod">
          <ac:chgData name="Christina Morrow" userId="43989237-7c22-4017-8756-22442f7f3983" providerId="ADAL" clId="{1D660112-B133-4B74-A60E-C66F50540F8D}" dt="2020-11-12T14:22:48.442" v="8402"/>
          <ac:cxnSpMkLst>
            <pc:docMk/>
            <pc:sldMk cId="720816183" sldId="455"/>
            <ac:cxnSpMk id="228" creationId="{0058FD5C-E606-458C-BAE9-908C86413CF7}"/>
          </ac:cxnSpMkLst>
        </pc:cxnChg>
        <pc:cxnChg chg="mod">
          <ac:chgData name="Christina Morrow" userId="43989237-7c22-4017-8756-22442f7f3983" providerId="ADAL" clId="{1D660112-B133-4B74-A60E-C66F50540F8D}" dt="2020-11-12T14:22:48.442" v="8402"/>
          <ac:cxnSpMkLst>
            <pc:docMk/>
            <pc:sldMk cId="720816183" sldId="455"/>
            <ac:cxnSpMk id="229" creationId="{F626725E-DF4B-4AA5-AB50-1177ACCD3D21}"/>
          </ac:cxnSpMkLst>
        </pc:cxnChg>
        <pc:cxnChg chg="mod">
          <ac:chgData name="Christina Morrow" userId="43989237-7c22-4017-8756-22442f7f3983" providerId="ADAL" clId="{1D660112-B133-4B74-A60E-C66F50540F8D}" dt="2020-11-12T14:22:48.442" v="8402"/>
          <ac:cxnSpMkLst>
            <pc:docMk/>
            <pc:sldMk cId="720816183" sldId="455"/>
            <ac:cxnSpMk id="230" creationId="{9088F588-6D14-4194-9BC7-3A569B652BA4}"/>
          </ac:cxnSpMkLst>
        </pc:cxnChg>
        <pc:cxnChg chg="mod">
          <ac:chgData name="Christina Morrow" userId="43989237-7c22-4017-8756-22442f7f3983" providerId="ADAL" clId="{1D660112-B133-4B74-A60E-C66F50540F8D}" dt="2020-11-12T14:22:48.442" v="8402"/>
          <ac:cxnSpMkLst>
            <pc:docMk/>
            <pc:sldMk cId="720816183" sldId="455"/>
            <ac:cxnSpMk id="232" creationId="{FF821F47-F24E-4535-91A5-064AA3809663}"/>
          </ac:cxnSpMkLst>
        </pc:cxnChg>
        <pc:cxnChg chg="mod">
          <ac:chgData name="Christina Morrow" userId="43989237-7c22-4017-8756-22442f7f3983" providerId="ADAL" clId="{1D660112-B133-4B74-A60E-C66F50540F8D}" dt="2020-11-12T14:22:48.442" v="8402"/>
          <ac:cxnSpMkLst>
            <pc:docMk/>
            <pc:sldMk cId="720816183" sldId="455"/>
            <ac:cxnSpMk id="234" creationId="{E6385BBD-380B-4ED0-8547-7B31BBF7259D}"/>
          </ac:cxnSpMkLst>
        </pc:cxnChg>
        <pc:cxnChg chg="mod">
          <ac:chgData name="Christina Morrow" userId="43989237-7c22-4017-8756-22442f7f3983" providerId="ADAL" clId="{1D660112-B133-4B74-A60E-C66F50540F8D}" dt="2020-11-12T14:22:48.442" v="8402"/>
          <ac:cxnSpMkLst>
            <pc:docMk/>
            <pc:sldMk cId="720816183" sldId="455"/>
            <ac:cxnSpMk id="235" creationId="{13FE4641-118C-449F-AAAD-DAEDF986CB0B}"/>
          </ac:cxnSpMkLst>
        </pc:cxnChg>
        <pc:cxnChg chg="mod">
          <ac:chgData name="Christina Morrow" userId="43989237-7c22-4017-8756-22442f7f3983" providerId="ADAL" clId="{1D660112-B133-4B74-A60E-C66F50540F8D}" dt="2020-11-12T14:22:48.442" v="8402"/>
          <ac:cxnSpMkLst>
            <pc:docMk/>
            <pc:sldMk cId="720816183" sldId="455"/>
            <ac:cxnSpMk id="236" creationId="{1188DD19-A704-47BE-97E0-E6C2C9E94EBE}"/>
          </ac:cxnSpMkLst>
        </pc:cxnChg>
        <pc:cxnChg chg="mod">
          <ac:chgData name="Christina Morrow" userId="43989237-7c22-4017-8756-22442f7f3983" providerId="ADAL" clId="{1D660112-B133-4B74-A60E-C66F50540F8D}" dt="2020-11-12T14:22:48.442" v="8402"/>
          <ac:cxnSpMkLst>
            <pc:docMk/>
            <pc:sldMk cId="720816183" sldId="455"/>
            <ac:cxnSpMk id="240" creationId="{B6D11532-A369-43A2-B84F-0165D4C20AE5}"/>
          </ac:cxnSpMkLst>
        </pc:cxnChg>
      </pc:sldChg>
      <pc:sldChg chg="addSp delSp modSp mod modTransition">
        <pc:chgData name="Christina Morrow" userId="43989237-7c22-4017-8756-22442f7f3983" providerId="ADAL" clId="{1D660112-B133-4B74-A60E-C66F50540F8D}" dt="2020-11-11T01:58:16.822" v="1117"/>
        <pc:sldMkLst>
          <pc:docMk/>
          <pc:sldMk cId="2168269991" sldId="456"/>
        </pc:sldMkLst>
        <pc:spChg chg="mod">
          <ac:chgData name="Christina Morrow" userId="43989237-7c22-4017-8756-22442f7f3983" providerId="ADAL" clId="{1D660112-B133-4B74-A60E-C66F50540F8D}" dt="2020-11-11T00:31:32.094" v="543" actId="1076"/>
          <ac:spMkLst>
            <pc:docMk/>
            <pc:sldMk cId="2168269991" sldId="456"/>
            <ac:spMk id="4" creationId="{2E002B0D-AA31-42B4-8E41-811DF79FED27}"/>
          </ac:spMkLst>
        </pc:spChg>
        <pc:spChg chg="del mod">
          <ac:chgData name="Christina Morrow" userId="43989237-7c22-4017-8756-22442f7f3983" providerId="ADAL" clId="{1D660112-B133-4B74-A60E-C66F50540F8D}" dt="2020-11-11T00:30:58.090" v="540" actId="478"/>
          <ac:spMkLst>
            <pc:docMk/>
            <pc:sldMk cId="2168269991" sldId="456"/>
            <ac:spMk id="17" creationId="{45C6D663-4F2E-4A53-8E36-41D264EC03CF}"/>
          </ac:spMkLst>
        </pc:spChg>
        <pc:spChg chg="mod">
          <ac:chgData name="Christina Morrow" userId="43989237-7c22-4017-8756-22442f7f3983" providerId="ADAL" clId="{1D660112-B133-4B74-A60E-C66F50540F8D}" dt="2020-11-11T01:58:16.822" v="1117"/>
          <ac:spMkLst>
            <pc:docMk/>
            <pc:sldMk cId="2168269991" sldId="456"/>
            <ac:spMk id="20" creationId="{737AD6FE-076D-47EB-8851-546CD7479B58}"/>
          </ac:spMkLst>
        </pc:spChg>
        <pc:spChg chg="add mod">
          <ac:chgData name="Christina Morrow" userId="43989237-7c22-4017-8756-22442f7f3983" providerId="ADAL" clId="{1D660112-B133-4B74-A60E-C66F50540F8D}" dt="2020-11-11T00:34:39.586" v="565" actId="1076"/>
          <ac:spMkLst>
            <pc:docMk/>
            <pc:sldMk cId="2168269991" sldId="456"/>
            <ac:spMk id="21" creationId="{4FDBF205-33AC-40CD-AB45-385D40E037A9}"/>
          </ac:spMkLst>
        </pc:spChg>
        <pc:spChg chg="add mod">
          <ac:chgData name="Christina Morrow" userId="43989237-7c22-4017-8756-22442f7f3983" providerId="ADAL" clId="{1D660112-B133-4B74-A60E-C66F50540F8D}" dt="2020-11-11T00:34:39.586" v="565" actId="1076"/>
          <ac:spMkLst>
            <pc:docMk/>
            <pc:sldMk cId="2168269991" sldId="456"/>
            <ac:spMk id="22" creationId="{9C622ED2-8ED0-42B2-8E85-37F6355BB93A}"/>
          </ac:spMkLst>
        </pc:spChg>
        <pc:spChg chg="add mod">
          <ac:chgData name="Christina Morrow" userId="43989237-7c22-4017-8756-22442f7f3983" providerId="ADAL" clId="{1D660112-B133-4B74-A60E-C66F50540F8D}" dt="2020-11-11T00:34:39.586" v="565" actId="1076"/>
          <ac:spMkLst>
            <pc:docMk/>
            <pc:sldMk cId="2168269991" sldId="456"/>
            <ac:spMk id="26" creationId="{6E6617EA-7215-4E5F-8D79-75920F3946EB}"/>
          </ac:spMkLst>
        </pc:spChg>
        <pc:spChg chg="add mod">
          <ac:chgData name="Christina Morrow" userId="43989237-7c22-4017-8756-22442f7f3983" providerId="ADAL" clId="{1D660112-B133-4B74-A60E-C66F50540F8D}" dt="2020-11-11T00:34:39.586" v="565" actId="1076"/>
          <ac:spMkLst>
            <pc:docMk/>
            <pc:sldMk cId="2168269991" sldId="456"/>
            <ac:spMk id="31" creationId="{5F9C6FCB-077A-4833-AF46-2C0C14EC26B6}"/>
          </ac:spMkLst>
        </pc:spChg>
        <pc:spChg chg="add mod">
          <ac:chgData name="Christina Morrow" userId="43989237-7c22-4017-8756-22442f7f3983" providerId="ADAL" clId="{1D660112-B133-4B74-A60E-C66F50540F8D}" dt="2020-11-11T00:34:39.586" v="565" actId="1076"/>
          <ac:spMkLst>
            <pc:docMk/>
            <pc:sldMk cId="2168269991" sldId="456"/>
            <ac:spMk id="36" creationId="{288BC18A-72E4-47FB-95DE-4F29F013CACA}"/>
          </ac:spMkLst>
        </pc:spChg>
        <pc:spChg chg="mod topLvl">
          <ac:chgData name="Christina Morrow" userId="43989237-7c22-4017-8756-22442f7f3983" providerId="ADAL" clId="{1D660112-B133-4B74-A60E-C66F50540F8D}" dt="2020-11-11T00:40:32.852" v="603" actId="165"/>
          <ac:spMkLst>
            <pc:docMk/>
            <pc:sldMk cId="2168269991" sldId="456"/>
            <ac:spMk id="75" creationId="{42530EF0-6900-424D-B597-CBFBB4AFC827}"/>
          </ac:spMkLst>
        </pc:spChg>
        <pc:spChg chg="add del mod topLvl">
          <ac:chgData name="Christina Morrow" userId="43989237-7c22-4017-8756-22442f7f3983" providerId="ADAL" clId="{1D660112-B133-4B74-A60E-C66F50540F8D}" dt="2020-11-11T00:45:41.680" v="672" actId="478"/>
          <ac:spMkLst>
            <pc:docMk/>
            <pc:sldMk cId="2168269991" sldId="456"/>
            <ac:spMk id="76" creationId="{F950FE93-9458-47AD-A5A4-FA93E46ED1B1}"/>
          </ac:spMkLst>
        </pc:spChg>
        <pc:spChg chg="add del mod topLvl">
          <ac:chgData name="Christina Morrow" userId="43989237-7c22-4017-8756-22442f7f3983" providerId="ADAL" clId="{1D660112-B133-4B74-A60E-C66F50540F8D}" dt="2020-11-11T00:45:41.441" v="671" actId="478"/>
          <ac:spMkLst>
            <pc:docMk/>
            <pc:sldMk cId="2168269991" sldId="456"/>
            <ac:spMk id="77" creationId="{3C3B1B70-6516-4675-B20C-C2C4FDE107D5}"/>
          </ac:spMkLst>
        </pc:spChg>
        <pc:spChg chg="add del mod topLvl">
          <ac:chgData name="Christina Morrow" userId="43989237-7c22-4017-8756-22442f7f3983" providerId="ADAL" clId="{1D660112-B133-4B74-A60E-C66F50540F8D}" dt="2020-11-11T00:45:41.094" v="670" actId="478"/>
          <ac:spMkLst>
            <pc:docMk/>
            <pc:sldMk cId="2168269991" sldId="456"/>
            <ac:spMk id="78" creationId="{AB594F06-4453-4013-BCC1-EB025D61B201}"/>
          </ac:spMkLst>
        </pc:spChg>
        <pc:spChg chg="add del mod topLvl">
          <ac:chgData name="Christina Morrow" userId="43989237-7c22-4017-8756-22442f7f3983" providerId="ADAL" clId="{1D660112-B133-4B74-A60E-C66F50540F8D}" dt="2020-11-11T00:45:40.588" v="669" actId="478"/>
          <ac:spMkLst>
            <pc:docMk/>
            <pc:sldMk cId="2168269991" sldId="456"/>
            <ac:spMk id="79" creationId="{F344B289-7C6E-445E-AD69-89BE5FCDA572}"/>
          </ac:spMkLst>
        </pc:spChg>
        <pc:grpChg chg="del mod">
          <ac:chgData name="Christina Morrow" userId="43989237-7c22-4017-8756-22442f7f3983" providerId="ADAL" clId="{1D660112-B133-4B74-A60E-C66F50540F8D}" dt="2020-11-11T00:40:32.852" v="603" actId="165"/>
          <ac:grpSpMkLst>
            <pc:docMk/>
            <pc:sldMk cId="2168269991" sldId="456"/>
            <ac:grpSpMk id="74" creationId="{FF544A85-D961-4AE9-993E-F12E92115FC1}"/>
          </ac:grpSpMkLst>
        </pc:grpChg>
        <pc:picChg chg="add mod">
          <ac:chgData name="Christina Morrow" userId="43989237-7c22-4017-8756-22442f7f3983" providerId="ADAL" clId="{1D660112-B133-4B74-A60E-C66F50540F8D}" dt="2020-11-11T00:34:39.586" v="565" actId="1076"/>
          <ac:picMkLst>
            <pc:docMk/>
            <pc:sldMk cId="2168269991" sldId="456"/>
            <ac:picMk id="16" creationId="{1F1103F6-716A-49A7-8F33-1136BF82AF1F}"/>
          </ac:picMkLst>
        </pc:picChg>
        <pc:picChg chg="add del mod">
          <ac:chgData name="Christina Morrow" userId="43989237-7c22-4017-8756-22442f7f3983" providerId="ADAL" clId="{1D660112-B133-4B74-A60E-C66F50540F8D}" dt="2020-11-11T00:22:39.670" v="463" actId="478"/>
          <ac:picMkLst>
            <pc:docMk/>
            <pc:sldMk cId="2168269991" sldId="456"/>
            <ac:picMk id="37" creationId="{CEDFAF1B-AC41-4085-AC5D-4F1173C4A8A3}"/>
          </ac:picMkLst>
        </pc:picChg>
        <pc:picChg chg="add del mod">
          <ac:chgData name="Christina Morrow" userId="43989237-7c22-4017-8756-22442f7f3983" providerId="ADAL" clId="{1D660112-B133-4B74-A60E-C66F50540F8D}" dt="2020-11-11T00:18:20.775" v="418" actId="478"/>
          <ac:picMkLst>
            <pc:docMk/>
            <pc:sldMk cId="2168269991" sldId="456"/>
            <ac:picMk id="39" creationId="{85EB2885-0B09-42CE-81D4-8604DE851267}"/>
          </ac:picMkLst>
        </pc:picChg>
        <pc:picChg chg="add del mod">
          <ac:chgData name="Christina Morrow" userId="43989237-7c22-4017-8756-22442f7f3983" providerId="ADAL" clId="{1D660112-B133-4B74-A60E-C66F50540F8D}" dt="2020-11-11T00:22:41.263" v="464" actId="478"/>
          <ac:picMkLst>
            <pc:docMk/>
            <pc:sldMk cId="2168269991" sldId="456"/>
            <ac:picMk id="41" creationId="{AAF863A7-6F81-47DD-A5F5-C6329F7950C4}"/>
          </ac:picMkLst>
        </pc:picChg>
        <pc:picChg chg="add del mod">
          <ac:chgData name="Christina Morrow" userId="43989237-7c22-4017-8756-22442f7f3983" providerId="ADAL" clId="{1D660112-B133-4B74-A60E-C66F50540F8D}" dt="2020-11-11T00:18:20.199" v="417" actId="478"/>
          <ac:picMkLst>
            <pc:docMk/>
            <pc:sldMk cId="2168269991" sldId="456"/>
            <ac:picMk id="43" creationId="{5763A206-F6F8-4FA5-9DE8-A605D85057DA}"/>
          </ac:picMkLst>
        </pc:picChg>
        <pc:picChg chg="add del mod">
          <ac:chgData name="Christina Morrow" userId="43989237-7c22-4017-8756-22442f7f3983" providerId="ADAL" clId="{1D660112-B133-4B74-A60E-C66F50540F8D}" dt="2020-11-11T00:18:12.159" v="412" actId="478"/>
          <ac:picMkLst>
            <pc:docMk/>
            <pc:sldMk cId="2168269991" sldId="456"/>
            <ac:picMk id="45" creationId="{947FC8AA-C9D8-4670-BEA3-B25D43E9AFF3}"/>
          </ac:picMkLst>
        </pc:picChg>
        <pc:picChg chg="add del mod">
          <ac:chgData name="Christina Morrow" userId="43989237-7c22-4017-8756-22442f7f3983" providerId="ADAL" clId="{1D660112-B133-4B74-A60E-C66F50540F8D}" dt="2020-11-11T00:22:57.639" v="469" actId="478"/>
          <ac:picMkLst>
            <pc:docMk/>
            <pc:sldMk cId="2168269991" sldId="456"/>
            <ac:picMk id="47" creationId="{5F424D96-38D0-4DD2-8D41-33BF6F3998D6}"/>
          </ac:picMkLst>
        </pc:picChg>
        <pc:picChg chg="add mod">
          <ac:chgData name="Christina Morrow" userId="43989237-7c22-4017-8756-22442f7f3983" providerId="ADAL" clId="{1D660112-B133-4B74-A60E-C66F50540F8D}" dt="2020-11-11T00:34:46.408" v="567" actId="1076"/>
          <ac:picMkLst>
            <pc:docMk/>
            <pc:sldMk cId="2168269991" sldId="456"/>
            <ac:picMk id="49" creationId="{6A8767D8-9BB1-42D5-A5D4-E7D8C17D330C}"/>
          </ac:picMkLst>
        </pc:picChg>
        <pc:picChg chg="add del mod">
          <ac:chgData name="Christina Morrow" userId="43989237-7c22-4017-8756-22442f7f3983" providerId="ADAL" clId="{1D660112-B133-4B74-A60E-C66F50540F8D}" dt="2020-11-11T00:26:53.988" v="506" actId="478"/>
          <ac:picMkLst>
            <pc:docMk/>
            <pc:sldMk cId="2168269991" sldId="456"/>
            <ac:picMk id="51" creationId="{E02729DE-ADE3-46D5-A147-A52669029A4A}"/>
          </ac:picMkLst>
        </pc:picChg>
        <pc:picChg chg="add del mod">
          <ac:chgData name="Christina Morrow" userId="43989237-7c22-4017-8756-22442f7f3983" providerId="ADAL" clId="{1D660112-B133-4B74-A60E-C66F50540F8D}" dt="2020-11-11T00:26:52.618" v="505" actId="478"/>
          <ac:picMkLst>
            <pc:docMk/>
            <pc:sldMk cId="2168269991" sldId="456"/>
            <ac:picMk id="53" creationId="{6D67C59F-B917-4B3B-9CC0-A3C708E226A3}"/>
          </ac:picMkLst>
        </pc:picChg>
        <pc:picChg chg="add del">
          <ac:chgData name="Christina Morrow" userId="43989237-7c22-4017-8756-22442f7f3983" providerId="ADAL" clId="{1D660112-B133-4B74-A60E-C66F50540F8D}" dt="2020-11-11T00:23:00.873" v="471" actId="22"/>
          <ac:picMkLst>
            <pc:docMk/>
            <pc:sldMk cId="2168269991" sldId="456"/>
            <ac:picMk id="55" creationId="{5A6844A9-1EE1-44BD-9380-3A5DF9390244}"/>
          </ac:picMkLst>
        </pc:picChg>
        <pc:picChg chg="add del">
          <ac:chgData name="Christina Morrow" userId="43989237-7c22-4017-8756-22442f7f3983" providerId="ADAL" clId="{1D660112-B133-4B74-A60E-C66F50540F8D}" dt="2020-11-11T00:23:00.873" v="471" actId="22"/>
          <ac:picMkLst>
            <pc:docMk/>
            <pc:sldMk cId="2168269991" sldId="456"/>
            <ac:picMk id="57" creationId="{89C3B9AE-41B2-40FF-B0E4-AAE3D16E40F3}"/>
          </ac:picMkLst>
        </pc:picChg>
        <pc:picChg chg="add mod">
          <ac:chgData name="Christina Morrow" userId="43989237-7c22-4017-8756-22442f7f3983" providerId="ADAL" clId="{1D660112-B133-4B74-A60E-C66F50540F8D}" dt="2020-11-11T00:34:46.408" v="567" actId="1076"/>
          <ac:picMkLst>
            <pc:docMk/>
            <pc:sldMk cId="2168269991" sldId="456"/>
            <ac:picMk id="59" creationId="{9932325A-6774-4FFA-83D7-195E7F0C77C6}"/>
          </ac:picMkLst>
        </pc:picChg>
        <pc:picChg chg="add del mod">
          <ac:chgData name="Christina Morrow" userId="43989237-7c22-4017-8756-22442f7f3983" providerId="ADAL" clId="{1D660112-B133-4B74-A60E-C66F50540F8D}" dt="2020-11-11T00:25:25.660" v="490" actId="478"/>
          <ac:picMkLst>
            <pc:docMk/>
            <pc:sldMk cId="2168269991" sldId="456"/>
            <ac:picMk id="61" creationId="{120C3B79-623B-45EF-8D38-5B85CA82A7AE}"/>
          </ac:picMkLst>
        </pc:picChg>
        <pc:picChg chg="add del mod">
          <ac:chgData name="Christina Morrow" userId="43989237-7c22-4017-8756-22442f7f3983" providerId="ADAL" clId="{1D660112-B133-4B74-A60E-C66F50540F8D}" dt="2020-11-11T00:30:45.905" v="538" actId="478"/>
          <ac:picMkLst>
            <pc:docMk/>
            <pc:sldMk cId="2168269991" sldId="456"/>
            <ac:picMk id="63" creationId="{15E15114-95DE-4082-8D58-7350D0AD27C0}"/>
          </ac:picMkLst>
        </pc:picChg>
        <pc:picChg chg="add mod">
          <ac:chgData name="Christina Morrow" userId="43989237-7c22-4017-8756-22442f7f3983" providerId="ADAL" clId="{1D660112-B133-4B74-A60E-C66F50540F8D}" dt="2020-11-11T00:34:46.408" v="567" actId="1076"/>
          <ac:picMkLst>
            <pc:docMk/>
            <pc:sldMk cId="2168269991" sldId="456"/>
            <ac:picMk id="65" creationId="{A50F02E1-59AC-439A-B871-D99E537FA696}"/>
          </ac:picMkLst>
        </pc:picChg>
        <pc:picChg chg="add del mod">
          <ac:chgData name="Christina Morrow" userId="43989237-7c22-4017-8756-22442f7f3983" providerId="ADAL" clId="{1D660112-B133-4B74-A60E-C66F50540F8D}" dt="2020-11-11T00:30:43.196" v="537" actId="478"/>
          <ac:picMkLst>
            <pc:docMk/>
            <pc:sldMk cId="2168269991" sldId="456"/>
            <ac:picMk id="67" creationId="{F896F2B3-5E33-40A4-BD09-4D04075271DE}"/>
          </ac:picMkLst>
        </pc:picChg>
        <pc:picChg chg="add del mod">
          <ac:chgData name="Christina Morrow" userId="43989237-7c22-4017-8756-22442f7f3983" providerId="ADAL" clId="{1D660112-B133-4B74-A60E-C66F50540F8D}" dt="2020-11-11T00:30:42.455" v="536" actId="478"/>
          <ac:picMkLst>
            <pc:docMk/>
            <pc:sldMk cId="2168269991" sldId="456"/>
            <ac:picMk id="69" creationId="{A74AC65B-BEA0-409D-B7B6-26FA4C2338D6}"/>
          </ac:picMkLst>
        </pc:picChg>
        <pc:picChg chg="add del mod">
          <ac:chgData name="Christina Morrow" userId="43989237-7c22-4017-8756-22442f7f3983" providerId="ADAL" clId="{1D660112-B133-4B74-A60E-C66F50540F8D}" dt="2020-11-11T00:40:27.316" v="602" actId="27803"/>
          <ac:picMkLst>
            <pc:docMk/>
            <pc:sldMk cId="2168269991" sldId="456"/>
            <ac:picMk id="71" creationId="{FF544A85-D961-4AE9-993E-F12E92115FC1}"/>
          </ac:picMkLst>
        </pc:picChg>
        <pc:picChg chg="add del mod">
          <ac:chgData name="Christina Morrow" userId="43989237-7c22-4017-8756-22442f7f3983" providerId="ADAL" clId="{1D660112-B133-4B74-A60E-C66F50540F8D}" dt="2020-11-11T00:34:03.779" v="558" actId="478"/>
          <ac:picMkLst>
            <pc:docMk/>
            <pc:sldMk cId="2168269991" sldId="456"/>
            <ac:picMk id="73" creationId="{A9462530-0434-4D5F-A672-F2422E4EC1DC}"/>
          </ac:picMkLst>
        </pc:picChg>
        <pc:cxnChg chg="add mod">
          <ac:chgData name="Christina Morrow" userId="43989237-7c22-4017-8756-22442f7f3983" providerId="ADAL" clId="{1D660112-B133-4B74-A60E-C66F50540F8D}" dt="2020-11-11T00:34:39.586" v="565" actId="1076"/>
          <ac:cxnSpMkLst>
            <pc:docMk/>
            <pc:sldMk cId="2168269991" sldId="456"/>
            <ac:cxnSpMk id="24" creationId="{DF760C13-AA6C-4D0A-AB21-5C5EC9C6C133}"/>
          </ac:cxnSpMkLst>
        </pc:cxnChg>
        <pc:cxnChg chg="add mod">
          <ac:chgData name="Christina Morrow" userId="43989237-7c22-4017-8756-22442f7f3983" providerId="ADAL" clId="{1D660112-B133-4B74-A60E-C66F50540F8D}" dt="2020-11-11T00:34:39.586" v="565" actId="1076"/>
          <ac:cxnSpMkLst>
            <pc:docMk/>
            <pc:sldMk cId="2168269991" sldId="456"/>
            <ac:cxnSpMk id="28" creationId="{D7B6EBD0-DA77-4A59-A81A-C8132A6FD0F9}"/>
          </ac:cxnSpMkLst>
        </pc:cxnChg>
        <pc:cxnChg chg="add mod">
          <ac:chgData name="Christina Morrow" userId="43989237-7c22-4017-8756-22442f7f3983" providerId="ADAL" clId="{1D660112-B133-4B74-A60E-C66F50540F8D}" dt="2020-11-11T00:34:39.586" v="565" actId="1076"/>
          <ac:cxnSpMkLst>
            <pc:docMk/>
            <pc:sldMk cId="2168269991" sldId="456"/>
            <ac:cxnSpMk id="29" creationId="{6FC0579A-383C-4232-90FB-59A6067CED61}"/>
          </ac:cxnSpMkLst>
        </pc:cxnChg>
        <pc:cxnChg chg="add mod">
          <ac:chgData name="Christina Morrow" userId="43989237-7c22-4017-8756-22442f7f3983" providerId="ADAL" clId="{1D660112-B133-4B74-A60E-C66F50540F8D}" dt="2020-11-11T00:34:39.586" v="565" actId="1076"/>
          <ac:cxnSpMkLst>
            <pc:docMk/>
            <pc:sldMk cId="2168269991" sldId="456"/>
            <ac:cxnSpMk id="30" creationId="{3ECA01BD-8D81-408B-AE44-C5CE9E50D067}"/>
          </ac:cxnSpMkLst>
        </pc:cxnChg>
        <pc:cxnChg chg="add mod">
          <ac:chgData name="Christina Morrow" userId="43989237-7c22-4017-8756-22442f7f3983" providerId="ADAL" clId="{1D660112-B133-4B74-A60E-C66F50540F8D}" dt="2020-11-11T00:34:39.586" v="565" actId="1076"/>
          <ac:cxnSpMkLst>
            <pc:docMk/>
            <pc:sldMk cId="2168269991" sldId="456"/>
            <ac:cxnSpMk id="32" creationId="{A6989943-F5A5-494B-AECF-AF528074C9E4}"/>
          </ac:cxnSpMkLst>
        </pc:cxnChg>
        <pc:cxnChg chg="add mod">
          <ac:chgData name="Christina Morrow" userId="43989237-7c22-4017-8756-22442f7f3983" providerId="ADAL" clId="{1D660112-B133-4B74-A60E-C66F50540F8D}" dt="2020-11-11T00:34:39.586" v="565" actId="1076"/>
          <ac:cxnSpMkLst>
            <pc:docMk/>
            <pc:sldMk cId="2168269991" sldId="456"/>
            <ac:cxnSpMk id="33" creationId="{AE8DC0E6-5B14-4E96-8151-C4B947F233B8}"/>
          </ac:cxnSpMkLst>
        </pc:cxnChg>
        <pc:cxnChg chg="add mod">
          <ac:chgData name="Christina Morrow" userId="43989237-7c22-4017-8756-22442f7f3983" providerId="ADAL" clId="{1D660112-B133-4B74-A60E-C66F50540F8D}" dt="2020-11-11T00:34:39.586" v="565" actId="1076"/>
          <ac:cxnSpMkLst>
            <pc:docMk/>
            <pc:sldMk cId="2168269991" sldId="456"/>
            <ac:cxnSpMk id="34" creationId="{30ABA5A7-48D2-4900-9A4D-89DC264E7E66}"/>
          </ac:cxnSpMkLst>
        </pc:cxnChg>
        <pc:cxnChg chg="add mod">
          <ac:chgData name="Christina Morrow" userId="43989237-7c22-4017-8756-22442f7f3983" providerId="ADAL" clId="{1D660112-B133-4B74-A60E-C66F50540F8D}" dt="2020-11-11T00:34:39.586" v="565" actId="1076"/>
          <ac:cxnSpMkLst>
            <pc:docMk/>
            <pc:sldMk cId="2168269991" sldId="456"/>
            <ac:cxnSpMk id="35" creationId="{FCE51E9E-0C69-4A1B-8958-2B6E13A6481D}"/>
          </ac:cxnSpMkLst>
        </pc:cxnChg>
      </pc:sldChg>
      <pc:sldChg chg="modSp mod">
        <pc:chgData name="Christina Morrow" userId="43989237-7c22-4017-8756-22442f7f3983" providerId="ADAL" clId="{1D660112-B133-4B74-A60E-C66F50540F8D}" dt="2020-11-12T13:24:32.732" v="8107"/>
        <pc:sldMkLst>
          <pc:docMk/>
          <pc:sldMk cId="1592055804" sldId="460"/>
        </pc:sldMkLst>
        <pc:spChg chg="mod">
          <ac:chgData name="Christina Morrow" userId="43989237-7c22-4017-8756-22442f7f3983" providerId="ADAL" clId="{1D660112-B133-4B74-A60E-C66F50540F8D}" dt="2020-11-12T13:24:32.732" v="8107"/>
          <ac:spMkLst>
            <pc:docMk/>
            <pc:sldMk cId="1592055804" sldId="460"/>
            <ac:spMk id="20" creationId="{737AD6FE-076D-47EB-8851-546CD7479B58}"/>
          </ac:spMkLst>
        </pc:spChg>
        <pc:spChg chg="mod">
          <ac:chgData name="Christina Morrow" userId="43989237-7c22-4017-8756-22442f7f3983" providerId="ADAL" clId="{1D660112-B133-4B74-A60E-C66F50540F8D}" dt="2020-11-11T01:37:00.790" v="1077" actId="1076"/>
          <ac:spMkLst>
            <pc:docMk/>
            <pc:sldMk cId="1592055804" sldId="460"/>
            <ac:spMk id="94" creationId="{F1367472-1598-4A33-BAF8-97BEA104F827}"/>
          </ac:spMkLst>
        </pc:spChg>
        <pc:spChg chg="mod">
          <ac:chgData name="Christina Morrow" userId="43989237-7c22-4017-8756-22442f7f3983" providerId="ADAL" clId="{1D660112-B133-4B74-A60E-C66F50540F8D}" dt="2020-11-11T01:37:00.790" v="1077" actId="1076"/>
          <ac:spMkLst>
            <pc:docMk/>
            <pc:sldMk cId="1592055804" sldId="460"/>
            <ac:spMk id="96" creationId="{A3AAC820-44A5-42FA-86DE-968CF70815AB}"/>
          </ac:spMkLst>
        </pc:spChg>
        <pc:spChg chg="mod">
          <ac:chgData name="Christina Morrow" userId="43989237-7c22-4017-8756-22442f7f3983" providerId="ADAL" clId="{1D660112-B133-4B74-A60E-C66F50540F8D}" dt="2020-11-11T01:37:00.790" v="1077" actId="1076"/>
          <ac:spMkLst>
            <pc:docMk/>
            <pc:sldMk cId="1592055804" sldId="460"/>
            <ac:spMk id="102" creationId="{AF8003A9-FDBF-479E-8FE2-6836756ECACD}"/>
          </ac:spMkLst>
        </pc:spChg>
        <pc:grpChg chg="mod">
          <ac:chgData name="Christina Morrow" userId="43989237-7c22-4017-8756-22442f7f3983" providerId="ADAL" clId="{1D660112-B133-4B74-A60E-C66F50540F8D}" dt="2020-11-11T01:39:16.180" v="1089" actId="1076"/>
          <ac:grpSpMkLst>
            <pc:docMk/>
            <pc:sldMk cId="1592055804" sldId="460"/>
            <ac:grpSpMk id="152" creationId="{07B5C700-E9B7-4D82-A7BC-7EDA2EC59355}"/>
          </ac:grpSpMkLst>
        </pc:grpChg>
        <pc:picChg chg="mod">
          <ac:chgData name="Christina Morrow" userId="43989237-7c22-4017-8756-22442f7f3983" providerId="ADAL" clId="{1D660112-B133-4B74-A60E-C66F50540F8D}" dt="2020-11-11T01:39:16.180" v="1089" actId="1076"/>
          <ac:picMkLst>
            <pc:docMk/>
            <pc:sldMk cId="1592055804" sldId="460"/>
            <ac:picMk id="87" creationId="{EB4474B3-9860-466F-8466-65B9935DA90A}"/>
          </ac:picMkLst>
        </pc:picChg>
        <pc:picChg chg="mod">
          <ac:chgData name="Christina Morrow" userId="43989237-7c22-4017-8756-22442f7f3983" providerId="ADAL" clId="{1D660112-B133-4B74-A60E-C66F50540F8D}" dt="2020-11-11T01:39:16.180" v="1089" actId="1076"/>
          <ac:picMkLst>
            <pc:docMk/>
            <pc:sldMk cId="1592055804" sldId="460"/>
            <ac:picMk id="100" creationId="{B96F23E2-58D2-48A2-A859-EF162F673457}"/>
          </ac:picMkLst>
        </pc:picChg>
      </pc:sldChg>
      <pc:sldChg chg="addSp delSp modSp mod ord">
        <pc:chgData name="Christina Morrow" userId="43989237-7c22-4017-8756-22442f7f3983" providerId="ADAL" clId="{1D660112-B133-4B74-A60E-C66F50540F8D}" dt="2020-11-12T14:22:35.524" v="8395" actId="167"/>
        <pc:sldMkLst>
          <pc:docMk/>
          <pc:sldMk cId="2327837284" sldId="461"/>
        </pc:sldMkLst>
        <pc:spChg chg="mod">
          <ac:chgData name="Christina Morrow" userId="43989237-7c22-4017-8756-22442f7f3983" providerId="ADAL" clId="{1D660112-B133-4B74-A60E-C66F50540F8D}" dt="2020-11-11T14:30:47.819" v="6012"/>
          <ac:spMkLst>
            <pc:docMk/>
            <pc:sldMk cId="2327837284" sldId="461"/>
            <ac:spMk id="10" creationId="{6CC581DE-D87E-46E2-8792-B86E2A1E5AB3}"/>
          </ac:spMkLst>
        </pc:spChg>
        <pc:spChg chg="add del">
          <ac:chgData name="Christina Morrow" userId="43989237-7c22-4017-8756-22442f7f3983" providerId="ADAL" clId="{1D660112-B133-4B74-A60E-C66F50540F8D}" dt="2020-11-10T23:39:07.004" v="192" actId="478"/>
          <ac:spMkLst>
            <pc:docMk/>
            <pc:sldMk cId="2327837284" sldId="461"/>
            <ac:spMk id="13" creationId="{B99CC227-8730-43D9-8B05-CFD3648C5172}"/>
          </ac:spMkLst>
        </pc:spChg>
        <pc:spChg chg="add del">
          <ac:chgData name="Christina Morrow" userId="43989237-7c22-4017-8756-22442f7f3983" providerId="ADAL" clId="{1D660112-B133-4B74-A60E-C66F50540F8D}" dt="2020-11-10T23:39:08.619" v="193" actId="478"/>
          <ac:spMkLst>
            <pc:docMk/>
            <pc:sldMk cId="2327837284" sldId="461"/>
            <ac:spMk id="14" creationId="{10E651C0-A74E-4DCB-874B-735195273C75}"/>
          </ac:spMkLst>
        </pc:spChg>
        <pc:spChg chg="mod">
          <ac:chgData name="Christina Morrow" userId="43989237-7c22-4017-8756-22442f7f3983" providerId="ADAL" clId="{1D660112-B133-4B74-A60E-C66F50540F8D}" dt="2020-11-11T15:22:24.653" v="6451"/>
          <ac:spMkLst>
            <pc:docMk/>
            <pc:sldMk cId="2327837284" sldId="461"/>
            <ac:spMk id="20" creationId="{737AD6FE-076D-47EB-8851-546CD7479B58}"/>
          </ac:spMkLst>
        </pc:spChg>
        <pc:spChg chg="add mod">
          <ac:chgData name="Christina Morrow" userId="43989237-7c22-4017-8756-22442f7f3983" providerId="ADAL" clId="{1D660112-B133-4B74-A60E-C66F50540F8D}" dt="2020-11-10T23:39:09.241" v="194"/>
          <ac:spMkLst>
            <pc:docMk/>
            <pc:sldMk cId="2327837284" sldId="461"/>
            <ac:spMk id="108" creationId="{1EEFB286-77B7-4688-973A-F71607F95D91}"/>
          </ac:spMkLst>
        </pc:spChg>
        <pc:spChg chg="add mod">
          <ac:chgData name="Christina Morrow" userId="43989237-7c22-4017-8756-22442f7f3983" providerId="ADAL" clId="{1D660112-B133-4B74-A60E-C66F50540F8D}" dt="2020-11-10T23:39:09.241" v="194"/>
          <ac:spMkLst>
            <pc:docMk/>
            <pc:sldMk cId="2327837284" sldId="461"/>
            <ac:spMk id="109" creationId="{7DE04976-17F7-4762-A362-921B85AF3D73}"/>
          </ac:spMkLst>
        </pc:spChg>
        <pc:spChg chg="mod">
          <ac:chgData name="Christina Morrow" userId="43989237-7c22-4017-8756-22442f7f3983" providerId="ADAL" clId="{1D660112-B133-4B74-A60E-C66F50540F8D}" dt="2020-11-10T23:39:09.241" v="194"/>
          <ac:spMkLst>
            <pc:docMk/>
            <pc:sldMk cId="2327837284" sldId="461"/>
            <ac:spMk id="111" creationId="{31B12D5B-9146-42A5-99A2-1927273ED451}"/>
          </ac:spMkLst>
        </pc:spChg>
        <pc:spChg chg="mod">
          <ac:chgData name="Christina Morrow" userId="43989237-7c22-4017-8756-22442f7f3983" providerId="ADAL" clId="{1D660112-B133-4B74-A60E-C66F50540F8D}" dt="2020-11-10T23:39:09.241" v="194"/>
          <ac:spMkLst>
            <pc:docMk/>
            <pc:sldMk cId="2327837284" sldId="461"/>
            <ac:spMk id="112" creationId="{4651189F-C9A8-4DB6-8DD5-16CDCEC23082}"/>
          </ac:spMkLst>
        </pc:spChg>
        <pc:spChg chg="mod">
          <ac:chgData name="Christina Morrow" userId="43989237-7c22-4017-8756-22442f7f3983" providerId="ADAL" clId="{1D660112-B133-4B74-A60E-C66F50540F8D}" dt="2020-11-10T23:39:09.241" v="194"/>
          <ac:spMkLst>
            <pc:docMk/>
            <pc:sldMk cId="2327837284" sldId="461"/>
            <ac:spMk id="114" creationId="{21FAE888-A776-4B28-B1F3-B6940655D4FC}"/>
          </ac:spMkLst>
        </pc:spChg>
        <pc:spChg chg="mod">
          <ac:chgData name="Christina Morrow" userId="43989237-7c22-4017-8756-22442f7f3983" providerId="ADAL" clId="{1D660112-B133-4B74-A60E-C66F50540F8D}" dt="2020-11-10T23:39:09.241" v="194"/>
          <ac:spMkLst>
            <pc:docMk/>
            <pc:sldMk cId="2327837284" sldId="461"/>
            <ac:spMk id="115" creationId="{AB9E7C3F-21F8-4979-904D-CC9D73870E84}"/>
          </ac:spMkLst>
        </pc:spChg>
        <pc:spChg chg="mod">
          <ac:chgData name="Christina Morrow" userId="43989237-7c22-4017-8756-22442f7f3983" providerId="ADAL" clId="{1D660112-B133-4B74-A60E-C66F50540F8D}" dt="2020-11-10T23:39:09.241" v="194"/>
          <ac:spMkLst>
            <pc:docMk/>
            <pc:sldMk cId="2327837284" sldId="461"/>
            <ac:spMk id="116" creationId="{3FAD7066-C624-4873-9E78-5B127292E488}"/>
          </ac:spMkLst>
        </pc:spChg>
        <pc:spChg chg="mod">
          <ac:chgData name="Christina Morrow" userId="43989237-7c22-4017-8756-22442f7f3983" providerId="ADAL" clId="{1D660112-B133-4B74-A60E-C66F50540F8D}" dt="2020-11-10T23:39:09.241" v="194"/>
          <ac:spMkLst>
            <pc:docMk/>
            <pc:sldMk cId="2327837284" sldId="461"/>
            <ac:spMk id="117" creationId="{B65D6835-8361-4102-9323-739FE5007857}"/>
          </ac:spMkLst>
        </pc:spChg>
        <pc:spChg chg="mod">
          <ac:chgData name="Christina Morrow" userId="43989237-7c22-4017-8756-22442f7f3983" providerId="ADAL" clId="{1D660112-B133-4B74-A60E-C66F50540F8D}" dt="2020-11-10T23:39:09.241" v="194"/>
          <ac:spMkLst>
            <pc:docMk/>
            <pc:sldMk cId="2327837284" sldId="461"/>
            <ac:spMk id="118" creationId="{057A81FA-8A02-4327-9566-EE53DBC2ADD8}"/>
          </ac:spMkLst>
        </pc:spChg>
        <pc:spChg chg="mod">
          <ac:chgData name="Christina Morrow" userId="43989237-7c22-4017-8756-22442f7f3983" providerId="ADAL" clId="{1D660112-B133-4B74-A60E-C66F50540F8D}" dt="2020-11-10T23:39:09.241" v="194"/>
          <ac:spMkLst>
            <pc:docMk/>
            <pc:sldMk cId="2327837284" sldId="461"/>
            <ac:spMk id="119" creationId="{69D4D55F-C951-4C67-B67E-F88A159FF0FB}"/>
          </ac:spMkLst>
        </pc:spChg>
        <pc:spChg chg="mod">
          <ac:chgData name="Christina Morrow" userId="43989237-7c22-4017-8756-22442f7f3983" providerId="ADAL" clId="{1D660112-B133-4B74-A60E-C66F50540F8D}" dt="2020-11-10T23:39:09.241" v="194"/>
          <ac:spMkLst>
            <pc:docMk/>
            <pc:sldMk cId="2327837284" sldId="461"/>
            <ac:spMk id="120" creationId="{7F19286C-8678-445B-8468-8E843E226BCD}"/>
          </ac:spMkLst>
        </pc:spChg>
        <pc:spChg chg="mod">
          <ac:chgData name="Christina Morrow" userId="43989237-7c22-4017-8756-22442f7f3983" providerId="ADAL" clId="{1D660112-B133-4B74-A60E-C66F50540F8D}" dt="2020-11-10T23:39:09.241" v="194"/>
          <ac:spMkLst>
            <pc:docMk/>
            <pc:sldMk cId="2327837284" sldId="461"/>
            <ac:spMk id="121" creationId="{61F5885F-D553-44A2-9D96-0BCAC53AC877}"/>
          </ac:spMkLst>
        </pc:spChg>
        <pc:spChg chg="mod">
          <ac:chgData name="Christina Morrow" userId="43989237-7c22-4017-8756-22442f7f3983" providerId="ADAL" clId="{1D660112-B133-4B74-A60E-C66F50540F8D}" dt="2020-11-10T23:39:09.241" v="194"/>
          <ac:spMkLst>
            <pc:docMk/>
            <pc:sldMk cId="2327837284" sldId="461"/>
            <ac:spMk id="125" creationId="{3766C6F8-D2B2-40EF-9A2D-E19304277EA6}"/>
          </ac:spMkLst>
        </pc:spChg>
        <pc:spChg chg="mod">
          <ac:chgData name="Christina Morrow" userId="43989237-7c22-4017-8756-22442f7f3983" providerId="ADAL" clId="{1D660112-B133-4B74-A60E-C66F50540F8D}" dt="2020-11-10T23:39:09.241" v="194"/>
          <ac:spMkLst>
            <pc:docMk/>
            <pc:sldMk cId="2327837284" sldId="461"/>
            <ac:spMk id="127" creationId="{8AD53F6A-70B3-4432-9611-78DEA621EBE4}"/>
          </ac:spMkLst>
        </pc:spChg>
        <pc:spChg chg="mod">
          <ac:chgData name="Christina Morrow" userId="43989237-7c22-4017-8756-22442f7f3983" providerId="ADAL" clId="{1D660112-B133-4B74-A60E-C66F50540F8D}" dt="2020-11-10T23:39:09.241" v="194"/>
          <ac:spMkLst>
            <pc:docMk/>
            <pc:sldMk cId="2327837284" sldId="461"/>
            <ac:spMk id="169" creationId="{5165B133-B151-4ACC-9D2C-F59612D3E55E}"/>
          </ac:spMkLst>
        </pc:spChg>
        <pc:spChg chg="mod">
          <ac:chgData name="Christina Morrow" userId="43989237-7c22-4017-8756-22442f7f3983" providerId="ADAL" clId="{1D660112-B133-4B74-A60E-C66F50540F8D}" dt="2020-11-10T23:39:09.241" v="194"/>
          <ac:spMkLst>
            <pc:docMk/>
            <pc:sldMk cId="2327837284" sldId="461"/>
            <ac:spMk id="170" creationId="{8D11045E-90F8-427A-A977-2AEA8136F8CF}"/>
          </ac:spMkLst>
        </pc:spChg>
        <pc:spChg chg="mod">
          <ac:chgData name="Christina Morrow" userId="43989237-7c22-4017-8756-22442f7f3983" providerId="ADAL" clId="{1D660112-B133-4B74-A60E-C66F50540F8D}" dt="2020-11-10T23:39:09.241" v="194"/>
          <ac:spMkLst>
            <pc:docMk/>
            <pc:sldMk cId="2327837284" sldId="461"/>
            <ac:spMk id="171" creationId="{00EEB57B-0709-4541-A545-2D32764F325E}"/>
          </ac:spMkLst>
        </pc:spChg>
        <pc:spChg chg="add mod">
          <ac:chgData name="Christina Morrow" userId="43989237-7c22-4017-8756-22442f7f3983" providerId="ADAL" clId="{1D660112-B133-4B74-A60E-C66F50540F8D}" dt="2020-11-10T23:39:09.241" v="194"/>
          <ac:spMkLst>
            <pc:docMk/>
            <pc:sldMk cId="2327837284" sldId="461"/>
            <ac:spMk id="173" creationId="{E3CB44B5-9FA2-48ED-8306-ED148EE3860A}"/>
          </ac:spMkLst>
        </pc:spChg>
        <pc:spChg chg="add mod">
          <ac:chgData name="Christina Morrow" userId="43989237-7c22-4017-8756-22442f7f3983" providerId="ADAL" clId="{1D660112-B133-4B74-A60E-C66F50540F8D}" dt="2020-11-10T23:39:09.241" v="194"/>
          <ac:spMkLst>
            <pc:docMk/>
            <pc:sldMk cId="2327837284" sldId="461"/>
            <ac:spMk id="174" creationId="{A3F5EE2C-6166-40D4-B9E2-13EAC1287389}"/>
          </ac:spMkLst>
        </pc:spChg>
        <pc:spChg chg="add mod">
          <ac:chgData name="Christina Morrow" userId="43989237-7c22-4017-8756-22442f7f3983" providerId="ADAL" clId="{1D660112-B133-4B74-A60E-C66F50540F8D}" dt="2020-11-10T23:39:09.241" v="194"/>
          <ac:spMkLst>
            <pc:docMk/>
            <pc:sldMk cId="2327837284" sldId="461"/>
            <ac:spMk id="175" creationId="{E1A09C3E-5508-44B9-B28A-342625F634DE}"/>
          </ac:spMkLst>
        </pc:spChg>
        <pc:spChg chg="add mod ord">
          <ac:chgData name="Christina Morrow" userId="43989237-7c22-4017-8756-22442f7f3983" providerId="ADAL" clId="{1D660112-B133-4B74-A60E-C66F50540F8D}" dt="2020-11-12T14:20:15.421" v="8349" actId="167"/>
          <ac:spMkLst>
            <pc:docMk/>
            <pc:sldMk cId="2327837284" sldId="461"/>
            <ac:spMk id="176" creationId="{E872FE0F-91FC-423C-A06C-DD7AB2CCA41B}"/>
          </ac:spMkLst>
        </pc:spChg>
        <pc:spChg chg="mod">
          <ac:chgData name="Christina Morrow" userId="43989237-7c22-4017-8756-22442f7f3983" providerId="ADAL" clId="{1D660112-B133-4B74-A60E-C66F50540F8D}" dt="2020-11-12T14:20:13.637" v="8348"/>
          <ac:spMkLst>
            <pc:docMk/>
            <pc:sldMk cId="2327837284" sldId="461"/>
            <ac:spMk id="178" creationId="{9142093F-1148-4A78-961B-68F3BE00AEA6}"/>
          </ac:spMkLst>
        </pc:spChg>
        <pc:spChg chg="mod">
          <ac:chgData name="Christina Morrow" userId="43989237-7c22-4017-8756-22442f7f3983" providerId="ADAL" clId="{1D660112-B133-4B74-A60E-C66F50540F8D}" dt="2020-11-12T14:20:13.637" v="8348"/>
          <ac:spMkLst>
            <pc:docMk/>
            <pc:sldMk cId="2327837284" sldId="461"/>
            <ac:spMk id="179" creationId="{5F05CDD6-6DFD-4EA7-84FF-05FA69FA6869}"/>
          </ac:spMkLst>
        </pc:spChg>
        <pc:spChg chg="mod">
          <ac:chgData name="Christina Morrow" userId="43989237-7c22-4017-8756-22442f7f3983" providerId="ADAL" clId="{1D660112-B133-4B74-A60E-C66F50540F8D}" dt="2020-11-12T14:20:13.637" v="8348"/>
          <ac:spMkLst>
            <pc:docMk/>
            <pc:sldMk cId="2327837284" sldId="461"/>
            <ac:spMk id="189" creationId="{0E9AA356-7404-4FAF-B21F-CBF5C052A036}"/>
          </ac:spMkLst>
        </pc:spChg>
        <pc:spChg chg="mod">
          <ac:chgData name="Christina Morrow" userId="43989237-7c22-4017-8756-22442f7f3983" providerId="ADAL" clId="{1D660112-B133-4B74-A60E-C66F50540F8D}" dt="2020-11-12T14:20:13.637" v="8348"/>
          <ac:spMkLst>
            <pc:docMk/>
            <pc:sldMk cId="2327837284" sldId="461"/>
            <ac:spMk id="190" creationId="{668CB2BF-919B-4AEF-B260-2456FBD73EFB}"/>
          </ac:spMkLst>
        </pc:spChg>
        <pc:spChg chg="mod">
          <ac:chgData name="Christina Morrow" userId="43989237-7c22-4017-8756-22442f7f3983" providerId="ADAL" clId="{1D660112-B133-4B74-A60E-C66F50540F8D}" dt="2020-11-12T14:20:13.637" v="8348"/>
          <ac:spMkLst>
            <pc:docMk/>
            <pc:sldMk cId="2327837284" sldId="461"/>
            <ac:spMk id="191" creationId="{A97F039A-980F-41D6-B1F1-3BCAE7A6C09E}"/>
          </ac:spMkLst>
        </pc:spChg>
        <pc:spChg chg="mod">
          <ac:chgData name="Christina Morrow" userId="43989237-7c22-4017-8756-22442f7f3983" providerId="ADAL" clId="{1D660112-B133-4B74-A60E-C66F50540F8D}" dt="2020-11-12T14:20:13.637" v="8348"/>
          <ac:spMkLst>
            <pc:docMk/>
            <pc:sldMk cId="2327837284" sldId="461"/>
            <ac:spMk id="192" creationId="{8751B2A8-B7E6-47BE-B7C8-1A72602477B3}"/>
          </ac:spMkLst>
        </pc:spChg>
        <pc:spChg chg="mod">
          <ac:chgData name="Christina Morrow" userId="43989237-7c22-4017-8756-22442f7f3983" providerId="ADAL" clId="{1D660112-B133-4B74-A60E-C66F50540F8D}" dt="2020-11-12T14:20:13.637" v="8348"/>
          <ac:spMkLst>
            <pc:docMk/>
            <pc:sldMk cId="2327837284" sldId="461"/>
            <ac:spMk id="193" creationId="{4B86AC21-8B67-4E26-8AAE-15335B5AFF3C}"/>
          </ac:spMkLst>
        </pc:spChg>
        <pc:spChg chg="mod">
          <ac:chgData name="Christina Morrow" userId="43989237-7c22-4017-8756-22442f7f3983" providerId="ADAL" clId="{1D660112-B133-4B74-A60E-C66F50540F8D}" dt="2020-11-12T14:20:13.637" v="8348"/>
          <ac:spMkLst>
            <pc:docMk/>
            <pc:sldMk cId="2327837284" sldId="461"/>
            <ac:spMk id="194" creationId="{4D5259D2-2DC9-4BAE-8F2C-D32580CD7C95}"/>
          </ac:spMkLst>
        </pc:spChg>
        <pc:spChg chg="mod">
          <ac:chgData name="Christina Morrow" userId="43989237-7c22-4017-8756-22442f7f3983" providerId="ADAL" clId="{1D660112-B133-4B74-A60E-C66F50540F8D}" dt="2020-11-12T14:20:13.637" v="8348"/>
          <ac:spMkLst>
            <pc:docMk/>
            <pc:sldMk cId="2327837284" sldId="461"/>
            <ac:spMk id="195" creationId="{E4305829-C88C-4BA7-BA08-DE1105FEAE16}"/>
          </ac:spMkLst>
        </pc:spChg>
        <pc:spChg chg="mod">
          <ac:chgData name="Christina Morrow" userId="43989237-7c22-4017-8756-22442f7f3983" providerId="ADAL" clId="{1D660112-B133-4B74-A60E-C66F50540F8D}" dt="2020-11-12T14:20:13.637" v="8348"/>
          <ac:spMkLst>
            <pc:docMk/>
            <pc:sldMk cId="2327837284" sldId="461"/>
            <ac:spMk id="196" creationId="{DDCE1C39-F09B-4F68-A144-0A87F1CCE2A4}"/>
          </ac:spMkLst>
        </pc:spChg>
        <pc:spChg chg="mod">
          <ac:chgData name="Christina Morrow" userId="43989237-7c22-4017-8756-22442f7f3983" providerId="ADAL" clId="{1D660112-B133-4B74-A60E-C66F50540F8D}" dt="2020-11-12T14:20:13.637" v="8348"/>
          <ac:spMkLst>
            <pc:docMk/>
            <pc:sldMk cId="2327837284" sldId="461"/>
            <ac:spMk id="200" creationId="{982B2418-5154-4C14-9179-3929BC7E1E4E}"/>
          </ac:spMkLst>
        </pc:spChg>
        <pc:spChg chg="mod">
          <ac:chgData name="Christina Morrow" userId="43989237-7c22-4017-8756-22442f7f3983" providerId="ADAL" clId="{1D660112-B133-4B74-A60E-C66F50540F8D}" dt="2020-11-12T14:20:13.637" v="8348"/>
          <ac:spMkLst>
            <pc:docMk/>
            <pc:sldMk cId="2327837284" sldId="461"/>
            <ac:spMk id="202" creationId="{BD445278-069D-4514-B5F8-4C2B9E96B8D3}"/>
          </ac:spMkLst>
        </pc:spChg>
        <pc:spChg chg="mod">
          <ac:chgData name="Christina Morrow" userId="43989237-7c22-4017-8756-22442f7f3983" providerId="ADAL" clId="{1D660112-B133-4B74-A60E-C66F50540F8D}" dt="2020-11-12T14:20:13.637" v="8348"/>
          <ac:spMkLst>
            <pc:docMk/>
            <pc:sldMk cId="2327837284" sldId="461"/>
            <ac:spMk id="206" creationId="{CEBAF42E-CD01-4F67-955E-5127294383B8}"/>
          </ac:spMkLst>
        </pc:spChg>
        <pc:spChg chg="mod">
          <ac:chgData name="Christina Morrow" userId="43989237-7c22-4017-8756-22442f7f3983" providerId="ADAL" clId="{1D660112-B133-4B74-A60E-C66F50540F8D}" dt="2020-11-12T14:20:13.637" v="8348"/>
          <ac:spMkLst>
            <pc:docMk/>
            <pc:sldMk cId="2327837284" sldId="461"/>
            <ac:spMk id="207" creationId="{79FCEB48-3DAF-4427-95B6-7CF116672091}"/>
          </ac:spMkLst>
        </pc:spChg>
        <pc:spChg chg="mod">
          <ac:chgData name="Christina Morrow" userId="43989237-7c22-4017-8756-22442f7f3983" providerId="ADAL" clId="{1D660112-B133-4B74-A60E-C66F50540F8D}" dt="2020-11-12T14:20:13.637" v="8348"/>
          <ac:spMkLst>
            <pc:docMk/>
            <pc:sldMk cId="2327837284" sldId="461"/>
            <ac:spMk id="208" creationId="{478A4B2E-CEDE-4DE4-B2FA-4DD86E8D7BE4}"/>
          </ac:spMkLst>
        </pc:spChg>
        <pc:spChg chg="mod">
          <ac:chgData name="Christina Morrow" userId="43989237-7c22-4017-8756-22442f7f3983" providerId="ADAL" clId="{1D660112-B133-4B74-A60E-C66F50540F8D}" dt="2020-11-12T14:20:13.637" v="8348"/>
          <ac:spMkLst>
            <pc:docMk/>
            <pc:sldMk cId="2327837284" sldId="461"/>
            <ac:spMk id="212" creationId="{04BF81FD-5CA6-4726-BD19-D51D51B4FBC2}"/>
          </ac:spMkLst>
        </pc:spChg>
        <pc:spChg chg="mod">
          <ac:chgData name="Christina Morrow" userId="43989237-7c22-4017-8756-22442f7f3983" providerId="ADAL" clId="{1D660112-B133-4B74-A60E-C66F50540F8D}" dt="2020-11-12T14:20:13.637" v="8348"/>
          <ac:spMkLst>
            <pc:docMk/>
            <pc:sldMk cId="2327837284" sldId="461"/>
            <ac:spMk id="213" creationId="{98CEB8F4-46D6-4492-955C-DEF9C2DF13F6}"/>
          </ac:spMkLst>
        </pc:spChg>
        <pc:spChg chg="mod">
          <ac:chgData name="Christina Morrow" userId="43989237-7c22-4017-8756-22442f7f3983" providerId="ADAL" clId="{1D660112-B133-4B74-A60E-C66F50540F8D}" dt="2020-11-12T14:20:13.637" v="8348"/>
          <ac:spMkLst>
            <pc:docMk/>
            <pc:sldMk cId="2327837284" sldId="461"/>
            <ac:spMk id="214" creationId="{505575D1-6E1F-4A36-97D3-F5C148B5964E}"/>
          </ac:spMkLst>
        </pc:spChg>
        <pc:spChg chg="mod">
          <ac:chgData name="Christina Morrow" userId="43989237-7c22-4017-8756-22442f7f3983" providerId="ADAL" clId="{1D660112-B133-4B74-A60E-C66F50540F8D}" dt="2020-11-12T14:20:13.637" v="8348"/>
          <ac:spMkLst>
            <pc:docMk/>
            <pc:sldMk cId="2327837284" sldId="461"/>
            <ac:spMk id="217" creationId="{EB0EEE9D-7BD4-49CF-86DD-990F74228DE2}"/>
          </ac:spMkLst>
        </pc:spChg>
        <pc:spChg chg="mod">
          <ac:chgData name="Christina Morrow" userId="43989237-7c22-4017-8756-22442f7f3983" providerId="ADAL" clId="{1D660112-B133-4B74-A60E-C66F50540F8D}" dt="2020-11-12T14:20:13.637" v="8348"/>
          <ac:spMkLst>
            <pc:docMk/>
            <pc:sldMk cId="2327837284" sldId="461"/>
            <ac:spMk id="218" creationId="{A1803CC0-BF5F-4BEE-89B6-264EC98C6E19}"/>
          </ac:spMkLst>
        </pc:spChg>
        <pc:spChg chg="mod">
          <ac:chgData name="Christina Morrow" userId="43989237-7c22-4017-8756-22442f7f3983" providerId="ADAL" clId="{1D660112-B133-4B74-A60E-C66F50540F8D}" dt="2020-11-12T14:20:13.637" v="8348"/>
          <ac:spMkLst>
            <pc:docMk/>
            <pc:sldMk cId="2327837284" sldId="461"/>
            <ac:spMk id="219" creationId="{663FB671-6B20-4FBA-BDF7-94A394D5FA46}"/>
          </ac:spMkLst>
        </pc:spChg>
        <pc:spChg chg="mod">
          <ac:chgData name="Christina Morrow" userId="43989237-7c22-4017-8756-22442f7f3983" providerId="ADAL" clId="{1D660112-B133-4B74-A60E-C66F50540F8D}" dt="2020-11-12T14:20:13.637" v="8348"/>
          <ac:spMkLst>
            <pc:docMk/>
            <pc:sldMk cId="2327837284" sldId="461"/>
            <ac:spMk id="220" creationId="{7C7046D4-A1D7-49BA-B201-FCAFFF1246A3}"/>
          </ac:spMkLst>
        </pc:spChg>
        <pc:spChg chg="mod">
          <ac:chgData name="Christina Morrow" userId="43989237-7c22-4017-8756-22442f7f3983" providerId="ADAL" clId="{1D660112-B133-4B74-A60E-C66F50540F8D}" dt="2020-11-12T14:20:13.637" v="8348"/>
          <ac:spMkLst>
            <pc:docMk/>
            <pc:sldMk cId="2327837284" sldId="461"/>
            <ac:spMk id="221" creationId="{889DA465-9C21-47D6-AFFF-FB5C0422893E}"/>
          </ac:spMkLst>
        </pc:spChg>
        <pc:spChg chg="mod">
          <ac:chgData name="Christina Morrow" userId="43989237-7c22-4017-8756-22442f7f3983" providerId="ADAL" clId="{1D660112-B133-4B74-A60E-C66F50540F8D}" dt="2020-11-12T14:20:13.637" v="8348"/>
          <ac:spMkLst>
            <pc:docMk/>
            <pc:sldMk cId="2327837284" sldId="461"/>
            <ac:spMk id="222" creationId="{C6372799-B862-482E-80C3-129D6237B500}"/>
          </ac:spMkLst>
        </pc:spChg>
        <pc:spChg chg="add mod ord">
          <ac:chgData name="Christina Morrow" userId="43989237-7c22-4017-8756-22442f7f3983" providerId="ADAL" clId="{1D660112-B133-4B74-A60E-C66F50540F8D}" dt="2020-11-12T14:22:35.524" v="8395" actId="167"/>
          <ac:spMkLst>
            <pc:docMk/>
            <pc:sldMk cId="2327837284" sldId="461"/>
            <ac:spMk id="223" creationId="{3701AC52-9C94-4882-8A50-F6D8B481A67F}"/>
          </ac:spMkLst>
        </pc:spChg>
        <pc:spChg chg="add mod ord">
          <ac:chgData name="Christina Morrow" userId="43989237-7c22-4017-8756-22442f7f3983" providerId="ADAL" clId="{1D660112-B133-4B74-A60E-C66F50540F8D}" dt="2020-11-12T14:22:35.524" v="8395" actId="167"/>
          <ac:spMkLst>
            <pc:docMk/>
            <pc:sldMk cId="2327837284" sldId="461"/>
            <ac:spMk id="224" creationId="{BD0DADD5-E1BD-4E2B-A40D-F06CC1D3F17A}"/>
          </ac:spMkLst>
        </pc:spChg>
        <pc:spChg chg="add mod ord">
          <ac:chgData name="Christina Morrow" userId="43989237-7c22-4017-8756-22442f7f3983" providerId="ADAL" clId="{1D660112-B133-4B74-A60E-C66F50540F8D}" dt="2020-11-12T14:22:35.524" v="8395" actId="167"/>
          <ac:spMkLst>
            <pc:docMk/>
            <pc:sldMk cId="2327837284" sldId="461"/>
            <ac:spMk id="225" creationId="{E7D54483-937B-4E08-8349-A8D4863EACD2}"/>
          </ac:spMkLst>
        </pc:spChg>
        <pc:spChg chg="add mod ord">
          <ac:chgData name="Christina Morrow" userId="43989237-7c22-4017-8756-22442f7f3983" providerId="ADAL" clId="{1D660112-B133-4B74-A60E-C66F50540F8D}" dt="2020-11-12T14:22:35.524" v="8395" actId="167"/>
          <ac:spMkLst>
            <pc:docMk/>
            <pc:sldMk cId="2327837284" sldId="461"/>
            <ac:spMk id="226" creationId="{E582EB8B-A86F-49EE-ABB6-446EDDB35CF4}"/>
          </ac:spMkLst>
        </pc:spChg>
        <pc:spChg chg="add mod ord">
          <ac:chgData name="Christina Morrow" userId="43989237-7c22-4017-8756-22442f7f3983" providerId="ADAL" clId="{1D660112-B133-4B74-A60E-C66F50540F8D}" dt="2020-11-12T14:22:35.524" v="8395" actId="167"/>
          <ac:spMkLst>
            <pc:docMk/>
            <pc:sldMk cId="2327837284" sldId="461"/>
            <ac:spMk id="227" creationId="{158367E5-8219-4636-807A-A59D7480106E}"/>
          </ac:spMkLst>
        </pc:spChg>
        <pc:spChg chg="add mod ord">
          <ac:chgData name="Christina Morrow" userId="43989237-7c22-4017-8756-22442f7f3983" providerId="ADAL" clId="{1D660112-B133-4B74-A60E-C66F50540F8D}" dt="2020-11-12T14:22:35.524" v="8395" actId="167"/>
          <ac:spMkLst>
            <pc:docMk/>
            <pc:sldMk cId="2327837284" sldId="461"/>
            <ac:spMk id="228" creationId="{B0A54557-20E8-4437-B571-1A91A7E04799}"/>
          </ac:spMkLst>
        </pc:spChg>
        <pc:spChg chg="add mod ord">
          <ac:chgData name="Christina Morrow" userId="43989237-7c22-4017-8756-22442f7f3983" providerId="ADAL" clId="{1D660112-B133-4B74-A60E-C66F50540F8D}" dt="2020-11-12T14:22:35.524" v="8395" actId="167"/>
          <ac:spMkLst>
            <pc:docMk/>
            <pc:sldMk cId="2327837284" sldId="461"/>
            <ac:spMk id="229" creationId="{08151720-3299-4C45-A506-8F011871AEE1}"/>
          </ac:spMkLst>
        </pc:spChg>
        <pc:spChg chg="mod">
          <ac:chgData name="Christina Morrow" userId="43989237-7c22-4017-8756-22442f7f3983" providerId="ADAL" clId="{1D660112-B133-4B74-A60E-C66F50540F8D}" dt="2020-11-12T14:22:33.762" v="8394"/>
          <ac:spMkLst>
            <pc:docMk/>
            <pc:sldMk cId="2327837284" sldId="461"/>
            <ac:spMk id="231" creationId="{DE939475-6808-41FF-8496-D129E383B83A}"/>
          </ac:spMkLst>
        </pc:spChg>
        <pc:spChg chg="mod">
          <ac:chgData name="Christina Morrow" userId="43989237-7c22-4017-8756-22442f7f3983" providerId="ADAL" clId="{1D660112-B133-4B74-A60E-C66F50540F8D}" dt="2020-11-12T14:22:33.762" v="8394"/>
          <ac:spMkLst>
            <pc:docMk/>
            <pc:sldMk cId="2327837284" sldId="461"/>
            <ac:spMk id="232" creationId="{C076ECFD-1333-4AD4-8320-2044ECDE6675}"/>
          </ac:spMkLst>
        </pc:spChg>
        <pc:spChg chg="mod">
          <ac:chgData name="Christina Morrow" userId="43989237-7c22-4017-8756-22442f7f3983" providerId="ADAL" clId="{1D660112-B133-4B74-A60E-C66F50540F8D}" dt="2020-11-12T14:22:33.762" v="8394"/>
          <ac:spMkLst>
            <pc:docMk/>
            <pc:sldMk cId="2327837284" sldId="461"/>
            <ac:spMk id="234" creationId="{8D7B6D2A-EAFE-4A28-8DEB-9C591BF2F793}"/>
          </ac:spMkLst>
        </pc:spChg>
        <pc:spChg chg="mod">
          <ac:chgData name="Christina Morrow" userId="43989237-7c22-4017-8756-22442f7f3983" providerId="ADAL" clId="{1D660112-B133-4B74-A60E-C66F50540F8D}" dt="2020-11-12T14:22:33.762" v="8394"/>
          <ac:spMkLst>
            <pc:docMk/>
            <pc:sldMk cId="2327837284" sldId="461"/>
            <ac:spMk id="235" creationId="{0379DE4D-5D96-478B-8A2D-DFCA5B8E7E68}"/>
          </ac:spMkLst>
        </pc:spChg>
        <pc:spChg chg="mod">
          <ac:chgData name="Christina Morrow" userId="43989237-7c22-4017-8756-22442f7f3983" providerId="ADAL" clId="{1D660112-B133-4B74-A60E-C66F50540F8D}" dt="2020-11-12T14:22:33.762" v="8394"/>
          <ac:spMkLst>
            <pc:docMk/>
            <pc:sldMk cId="2327837284" sldId="461"/>
            <ac:spMk id="236" creationId="{91F5B3E6-854F-49CB-A1A0-55024A4E64F4}"/>
          </ac:spMkLst>
        </pc:spChg>
        <pc:spChg chg="mod">
          <ac:chgData name="Christina Morrow" userId="43989237-7c22-4017-8756-22442f7f3983" providerId="ADAL" clId="{1D660112-B133-4B74-A60E-C66F50540F8D}" dt="2020-11-12T14:22:33.762" v="8394"/>
          <ac:spMkLst>
            <pc:docMk/>
            <pc:sldMk cId="2327837284" sldId="461"/>
            <ac:spMk id="237" creationId="{C0B932B5-3B97-4237-8740-B8C5C744656E}"/>
          </ac:spMkLst>
        </pc:spChg>
        <pc:spChg chg="mod">
          <ac:chgData name="Christina Morrow" userId="43989237-7c22-4017-8756-22442f7f3983" providerId="ADAL" clId="{1D660112-B133-4B74-A60E-C66F50540F8D}" dt="2020-11-12T14:22:33.762" v="8394"/>
          <ac:spMkLst>
            <pc:docMk/>
            <pc:sldMk cId="2327837284" sldId="461"/>
            <ac:spMk id="238" creationId="{94B42A16-B27B-425A-BE3D-BA69F138A0C0}"/>
          </ac:spMkLst>
        </pc:spChg>
        <pc:spChg chg="mod">
          <ac:chgData name="Christina Morrow" userId="43989237-7c22-4017-8756-22442f7f3983" providerId="ADAL" clId="{1D660112-B133-4B74-A60E-C66F50540F8D}" dt="2020-11-12T14:22:33.762" v="8394"/>
          <ac:spMkLst>
            <pc:docMk/>
            <pc:sldMk cId="2327837284" sldId="461"/>
            <ac:spMk id="239" creationId="{2B267330-FC66-432A-A5D6-543DB682C18B}"/>
          </ac:spMkLst>
        </pc:spChg>
        <pc:spChg chg="mod">
          <ac:chgData name="Christina Morrow" userId="43989237-7c22-4017-8756-22442f7f3983" providerId="ADAL" clId="{1D660112-B133-4B74-A60E-C66F50540F8D}" dt="2020-11-12T14:22:33.762" v="8394"/>
          <ac:spMkLst>
            <pc:docMk/>
            <pc:sldMk cId="2327837284" sldId="461"/>
            <ac:spMk id="240" creationId="{2F6552D2-A27F-43C6-98E8-BCD36911307E}"/>
          </ac:spMkLst>
        </pc:spChg>
        <pc:spChg chg="mod">
          <ac:chgData name="Christina Morrow" userId="43989237-7c22-4017-8756-22442f7f3983" providerId="ADAL" clId="{1D660112-B133-4B74-A60E-C66F50540F8D}" dt="2020-11-12T14:22:33.762" v="8394"/>
          <ac:spMkLst>
            <pc:docMk/>
            <pc:sldMk cId="2327837284" sldId="461"/>
            <ac:spMk id="241" creationId="{9724C3A3-6F62-4546-BA36-494D85E53AB6}"/>
          </ac:spMkLst>
        </pc:spChg>
        <pc:spChg chg="mod">
          <ac:chgData name="Christina Morrow" userId="43989237-7c22-4017-8756-22442f7f3983" providerId="ADAL" clId="{1D660112-B133-4B74-A60E-C66F50540F8D}" dt="2020-11-12T14:22:33.762" v="8394"/>
          <ac:spMkLst>
            <pc:docMk/>
            <pc:sldMk cId="2327837284" sldId="461"/>
            <ac:spMk id="245" creationId="{B60C7E0D-4AD1-4907-BE19-A395C2217A71}"/>
          </ac:spMkLst>
        </pc:spChg>
        <pc:spChg chg="mod">
          <ac:chgData name="Christina Morrow" userId="43989237-7c22-4017-8756-22442f7f3983" providerId="ADAL" clId="{1D660112-B133-4B74-A60E-C66F50540F8D}" dt="2020-11-12T14:22:33.762" v="8394"/>
          <ac:spMkLst>
            <pc:docMk/>
            <pc:sldMk cId="2327837284" sldId="461"/>
            <ac:spMk id="247" creationId="{9A99D9CC-7FC8-4E53-8356-B4C7ABD73402}"/>
          </ac:spMkLst>
        </pc:spChg>
        <pc:spChg chg="mod">
          <ac:chgData name="Christina Morrow" userId="43989237-7c22-4017-8756-22442f7f3983" providerId="ADAL" clId="{1D660112-B133-4B74-A60E-C66F50540F8D}" dt="2020-11-12T14:22:33.762" v="8394"/>
          <ac:spMkLst>
            <pc:docMk/>
            <pc:sldMk cId="2327837284" sldId="461"/>
            <ac:spMk id="251" creationId="{82BF1151-0BCD-41EC-B852-5206BB69320F}"/>
          </ac:spMkLst>
        </pc:spChg>
        <pc:spChg chg="mod">
          <ac:chgData name="Christina Morrow" userId="43989237-7c22-4017-8756-22442f7f3983" providerId="ADAL" clId="{1D660112-B133-4B74-A60E-C66F50540F8D}" dt="2020-11-12T14:22:33.762" v="8394"/>
          <ac:spMkLst>
            <pc:docMk/>
            <pc:sldMk cId="2327837284" sldId="461"/>
            <ac:spMk id="252" creationId="{30077F46-90F1-40C1-AE97-03319D7B4CE5}"/>
          </ac:spMkLst>
        </pc:spChg>
        <pc:spChg chg="mod">
          <ac:chgData name="Christina Morrow" userId="43989237-7c22-4017-8756-22442f7f3983" providerId="ADAL" clId="{1D660112-B133-4B74-A60E-C66F50540F8D}" dt="2020-11-12T14:22:33.762" v="8394"/>
          <ac:spMkLst>
            <pc:docMk/>
            <pc:sldMk cId="2327837284" sldId="461"/>
            <ac:spMk id="253" creationId="{05797F59-C114-4658-A336-DCC092CD60AB}"/>
          </ac:spMkLst>
        </pc:spChg>
        <pc:grpChg chg="add mod">
          <ac:chgData name="Christina Morrow" userId="43989237-7c22-4017-8756-22442f7f3983" providerId="ADAL" clId="{1D660112-B133-4B74-A60E-C66F50540F8D}" dt="2020-11-10T23:39:09.241" v="194"/>
          <ac:grpSpMkLst>
            <pc:docMk/>
            <pc:sldMk cId="2327837284" sldId="461"/>
            <ac:grpSpMk id="110" creationId="{A36D9E97-0C8A-4A63-94D7-7F7ECA4A3360}"/>
          </ac:grpSpMkLst>
        </pc:grpChg>
        <pc:grpChg chg="add mod ord">
          <ac:chgData name="Christina Morrow" userId="43989237-7c22-4017-8756-22442f7f3983" providerId="ADAL" clId="{1D660112-B133-4B74-A60E-C66F50540F8D}" dt="2020-11-12T14:20:15.421" v="8349" actId="167"/>
          <ac:grpSpMkLst>
            <pc:docMk/>
            <pc:sldMk cId="2327837284" sldId="461"/>
            <ac:grpSpMk id="177" creationId="{16E2EE6D-EB3F-4926-89D7-8A63C1782A9A}"/>
          </ac:grpSpMkLst>
        </pc:grpChg>
        <pc:grpChg chg="add mod ord">
          <ac:chgData name="Christina Morrow" userId="43989237-7c22-4017-8756-22442f7f3983" providerId="ADAL" clId="{1D660112-B133-4B74-A60E-C66F50540F8D}" dt="2020-11-12T14:20:15.421" v="8349" actId="167"/>
          <ac:grpSpMkLst>
            <pc:docMk/>
            <pc:sldMk cId="2327837284" sldId="461"/>
            <ac:grpSpMk id="211" creationId="{5325349B-B835-4590-B2EA-6B84198A49D6}"/>
          </ac:grpSpMkLst>
        </pc:grpChg>
        <pc:grpChg chg="add mod ord">
          <ac:chgData name="Christina Morrow" userId="43989237-7c22-4017-8756-22442f7f3983" providerId="ADAL" clId="{1D660112-B133-4B74-A60E-C66F50540F8D}" dt="2020-11-12T14:22:35.524" v="8395" actId="167"/>
          <ac:grpSpMkLst>
            <pc:docMk/>
            <pc:sldMk cId="2327837284" sldId="461"/>
            <ac:grpSpMk id="230" creationId="{1EE6488A-667A-4C71-B482-DBC7F97B561A}"/>
          </ac:grpSpMkLst>
        </pc:grpChg>
        <pc:cxnChg chg="mod">
          <ac:chgData name="Christina Morrow" userId="43989237-7c22-4017-8756-22442f7f3983" providerId="ADAL" clId="{1D660112-B133-4B74-A60E-C66F50540F8D}" dt="2020-11-10T23:39:09.241" v="194"/>
          <ac:cxnSpMkLst>
            <pc:docMk/>
            <pc:sldMk cId="2327837284" sldId="461"/>
            <ac:cxnSpMk id="113" creationId="{45C435CA-C626-4502-83CD-C560B351B2B0}"/>
          </ac:cxnSpMkLst>
        </pc:cxnChg>
        <pc:cxnChg chg="mod">
          <ac:chgData name="Christina Morrow" userId="43989237-7c22-4017-8756-22442f7f3983" providerId="ADAL" clId="{1D660112-B133-4B74-A60E-C66F50540F8D}" dt="2020-11-10T23:39:09.241" v="194"/>
          <ac:cxnSpMkLst>
            <pc:docMk/>
            <pc:sldMk cId="2327837284" sldId="461"/>
            <ac:cxnSpMk id="122" creationId="{23EC9298-EB43-42D0-8751-62905FB7BE5E}"/>
          </ac:cxnSpMkLst>
        </pc:cxnChg>
        <pc:cxnChg chg="mod">
          <ac:chgData name="Christina Morrow" userId="43989237-7c22-4017-8756-22442f7f3983" providerId="ADAL" clId="{1D660112-B133-4B74-A60E-C66F50540F8D}" dt="2020-11-10T23:39:09.241" v="194"/>
          <ac:cxnSpMkLst>
            <pc:docMk/>
            <pc:sldMk cId="2327837284" sldId="461"/>
            <ac:cxnSpMk id="123" creationId="{7E486C9A-FE50-46FA-9214-BFE08CD39C64}"/>
          </ac:cxnSpMkLst>
        </pc:cxnChg>
        <pc:cxnChg chg="mod">
          <ac:chgData name="Christina Morrow" userId="43989237-7c22-4017-8756-22442f7f3983" providerId="ADAL" clId="{1D660112-B133-4B74-A60E-C66F50540F8D}" dt="2020-11-10T23:39:09.241" v="194"/>
          <ac:cxnSpMkLst>
            <pc:docMk/>
            <pc:sldMk cId="2327837284" sldId="461"/>
            <ac:cxnSpMk id="124" creationId="{4F364460-45F6-4760-88B7-F9281930C659}"/>
          </ac:cxnSpMkLst>
        </pc:cxnChg>
        <pc:cxnChg chg="mod">
          <ac:chgData name="Christina Morrow" userId="43989237-7c22-4017-8756-22442f7f3983" providerId="ADAL" clId="{1D660112-B133-4B74-A60E-C66F50540F8D}" dt="2020-11-10T23:39:09.241" v="194"/>
          <ac:cxnSpMkLst>
            <pc:docMk/>
            <pc:sldMk cId="2327837284" sldId="461"/>
            <ac:cxnSpMk id="126" creationId="{05CD3627-4C62-44E4-91DF-FB39CD89BCA8}"/>
          </ac:cxnSpMkLst>
        </pc:cxnChg>
        <pc:cxnChg chg="mod">
          <ac:chgData name="Christina Morrow" userId="43989237-7c22-4017-8756-22442f7f3983" providerId="ADAL" clId="{1D660112-B133-4B74-A60E-C66F50540F8D}" dt="2020-11-10T23:39:09.241" v="194"/>
          <ac:cxnSpMkLst>
            <pc:docMk/>
            <pc:sldMk cId="2327837284" sldId="461"/>
            <ac:cxnSpMk id="128" creationId="{9F9AB7A2-DFF9-424B-8E08-3563ED1C0A96}"/>
          </ac:cxnSpMkLst>
        </pc:cxnChg>
        <pc:cxnChg chg="mod">
          <ac:chgData name="Christina Morrow" userId="43989237-7c22-4017-8756-22442f7f3983" providerId="ADAL" clId="{1D660112-B133-4B74-A60E-C66F50540F8D}" dt="2020-11-10T23:39:09.241" v="194"/>
          <ac:cxnSpMkLst>
            <pc:docMk/>
            <pc:sldMk cId="2327837284" sldId="461"/>
            <ac:cxnSpMk id="129" creationId="{AB59AFE5-5939-4771-9166-7D3F360C0F01}"/>
          </ac:cxnSpMkLst>
        </pc:cxnChg>
        <pc:cxnChg chg="mod">
          <ac:chgData name="Christina Morrow" userId="43989237-7c22-4017-8756-22442f7f3983" providerId="ADAL" clId="{1D660112-B133-4B74-A60E-C66F50540F8D}" dt="2020-11-10T23:39:09.241" v="194"/>
          <ac:cxnSpMkLst>
            <pc:docMk/>
            <pc:sldMk cId="2327837284" sldId="461"/>
            <ac:cxnSpMk id="130" creationId="{636DED35-F71F-4981-A013-05E71E171AD5}"/>
          </ac:cxnSpMkLst>
        </pc:cxnChg>
        <pc:cxnChg chg="mod">
          <ac:chgData name="Christina Morrow" userId="43989237-7c22-4017-8756-22442f7f3983" providerId="ADAL" clId="{1D660112-B133-4B74-A60E-C66F50540F8D}" dt="2020-11-10T23:39:09.241" v="194"/>
          <ac:cxnSpMkLst>
            <pc:docMk/>
            <pc:sldMk cId="2327837284" sldId="461"/>
            <ac:cxnSpMk id="172" creationId="{879E20AA-BF54-439E-9905-96EBC92B6512}"/>
          </ac:cxnSpMkLst>
        </pc:cxnChg>
        <pc:cxnChg chg="mod">
          <ac:chgData name="Christina Morrow" userId="43989237-7c22-4017-8756-22442f7f3983" providerId="ADAL" clId="{1D660112-B133-4B74-A60E-C66F50540F8D}" dt="2020-11-12T14:20:13.637" v="8348"/>
          <ac:cxnSpMkLst>
            <pc:docMk/>
            <pc:sldMk cId="2327837284" sldId="461"/>
            <ac:cxnSpMk id="188" creationId="{3F32C312-D552-477F-A4C1-E2538C00EA83}"/>
          </ac:cxnSpMkLst>
        </pc:cxnChg>
        <pc:cxnChg chg="mod">
          <ac:chgData name="Christina Morrow" userId="43989237-7c22-4017-8756-22442f7f3983" providerId="ADAL" clId="{1D660112-B133-4B74-A60E-C66F50540F8D}" dt="2020-11-12T14:20:13.637" v="8348"/>
          <ac:cxnSpMkLst>
            <pc:docMk/>
            <pc:sldMk cId="2327837284" sldId="461"/>
            <ac:cxnSpMk id="197" creationId="{8D517462-30BC-469B-9319-A625538B7197}"/>
          </ac:cxnSpMkLst>
        </pc:cxnChg>
        <pc:cxnChg chg="mod">
          <ac:chgData name="Christina Morrow" userId="43989237-7c22-4017-8756-22442f7f3983" providerId="ADAL" clId="{1D660112-B133-4B74-A60E-C66F50540F8D}" dt="2020-11-12T14:20:13.637" v="8348"/>
          <ac:cxnSpMkLst>
            <pc:docMk/>
            <pc:sldMk cId="2327837284" sldId="461"/>
            <ac:cxnSpMk id="198" creationId="{4D00BC82-7A24-4B1E-85FF-FD4D36060C71}"/>
          </ac:cxnSpMkLst>
        </pc:cxnChg>
        <pc:cxnChg chg="mod">
          <ac:chgData name="Christina Morrow" userId="43989237-7c22-4017-8756-22442f7f3983" providerId="ADAL" clId="{1D660112-B133-4B74-A60E-C66F50540F8D}" dt="2020-11-12T14:20:13.637" v="8348"/>
          <ac:cxnSpMkLst>
            <pc:docMk/>
            <pc:sldMk cId="2327837284" sldId="461"/>
            <ac:cxnSpMk id="199" creationId="{828B4AC5-18BF-4DCD-884B-6058A9E9E289}"/>
          </ac:cxnSpMkLst>
        </pc:cxnChg>
        <pc:cxnChg chg="mod">
          <ac:chgData name="Christina Morrow" userId="43989237-7c22-4017-8756-22442f7f3983" providerId="ADAL" clId="{1D660112-B133-4B74-A60E-C66F50540F8D}" dt="2020-11-12T14:20:13.637" v="8348"/>
          <ac:cxnSpMkLst>
            <pc:docMk/>
            <pc:sldMk cId="2327837284" sldId="461"/>
            <ac:cxnSpMk id="201" creationId="{571A62A9-7009-4D91-ADB5-6B40357B88B9}"/>
          </ac:cxnSpMkLst>
        </pc:cxnChg>
        <pc:cxnChg chg="mod">
          <ac:chgData name="Christina Morrow" userId="43989237-7c22-4017-8756-22442f7f3983" providerId="ADAL" clId="{1D660112-B133-4B74-A60E-C66F50540F8D}" dt="2020-11-12T14:20:13.637" v="8348"/>
          <ac:cxnSpMkLst>
            <pc:docMk/>
            <pc:sldMk cId="2327837284" sldId="461"/>
            <ac:cxnSpMk id="203" creationId="{152F1D65-C3D3-4D73-AF20-FBBC654879D8}"/>
          </ac:cxnSpMkLst>
        </pc:cxnChg>
        <pc:cxnChg chg="mod">
          <ac:chgData name="Christina Morrow" userId="43989237-7c22-4017-8756-22442f7f3983" providerId="ADAL" clId="{1D660112-B133-4B74-A60E-C66F50540F8D}" dt="2020-11-12T14:20:13.637" v="8348"/>
          <ac:cxnSpMkLst>
            <pc:docMk/>
            <pc:sldMk cId="2327837284" sldId="461"/>
            <ac:cxnSpMk id="204" creationId="{8D1A8A66-F3D4-4B1A-B24D-AE13D876C953}"/>
          </ac:cxnSpMkLst>
        </pc:cxnChg>
        <pc:cxnChg chg="mod">
          <ac:chgData name="Christina Morrow" userId="43989237-7c22-4017-8756-22442f7f3983" providerId="ADAL" clId="{1D660112-B133-4B74-A60E-C66F50540F8D}" dt="2020-11-12T14:20:13.637" v="8348"/>
          <ac:cxnSpMkLst>
            <pc:docMk/>
            <pc:sldMk cId="2327837284" sldId="461"/>
            <ac:cxnSpMk id="205" creationId="{6333CBAA-1143-4CC5-B85C-A52A0B2E755C}"/>
          </ac:cxnSpMkLst>
        </pc:cxnChg>
        <pc:cxnChg chg="mod">
          <ac:chgData name="Christina Morrow" userId="43989237-7c22-4017-8756-22442f7f3983" providerId="ADAL" clId="{1D660112-B133-4B74-A60E-C66F50540F8D}" dt="2020-11-12T14:20:13.637" v="8348"/>
          <ac:cxnSpMkLst>
            <pc:docMk/>
            <pc:sldMk cId="2327837284" sldId="461"/>
            <ac:cxnSpMk id="209" creationId="{867EA6D3-A62E-4AF7-B395-70F7181C9503}"/>
          </ac:cxnSpMkLst>
        </pc:cxnChg>
        <pc:cxnChg chg="add mod ord">
          <ac:chgData name="Christina Morrow" userId="43989237-7c22-4017-8756-22442f7f3983" providerId="ADAL" clId="{1D660112-B133-4B74-A60E-C66F50540F8D}" dt="2020-11-12T14:20:15.421" v="8349" actId="167"/>
          <ac:cxnSpMkLst>
            <pc:docMk/>
            <pc:sldMk cId="2327837284" sldId="461"/>
            <ac:cxnSpMk id="210" creationId="{785F0C1E-2E79-42B0-BD8D-FE8A54CA64E5}"/>
          </ac:cxnSpMkLst>
        </pc:cxnChg>
        <pc:cxnChg chg="mod">
          <ac:chgData name="Christina Morrow" userId="43989237-7c22-4017-8756-22442f7f3983" providerId="ADAL" clId="{1D660112-B133-4B74-A60E-C66F50540F8D}" dt="2020-11-12T14:20:13.637" v="8348"/>
          <ac:cxnSpMkLst>
            <pc:docMk/>
            <pc:sldMk cId="2327837284" sldId="461"/>
            <ac:cxnSpMk id="215" creationId="{8DEEAC10-99E3-4266-AE81-9F411AF58C18}"/>
          </ac:cxnSpMkLst>
        </pc:cxnChg>
        <pc:cxnChg chg="mod">
          <ac:chgData name="Christina Morrow" userId="43989237-7c22-4017-8756-22442f7f3983" providerId="ADAL" clId="{1D660112-B133-4B74-A60E-C66F50540F8D}" dt="2020-11-12T14:20:13.637" v="8348"/>
          <ac:cxnSpMkLst>
            <pc:docMk/>
            <pc:sldMk cId="2327837284" sldId="461"/>
            <ac:cxnSpMk id="216" creationId="{F932E20E-B7A9-4EF9-858E-DB7A2E5FD2EE}"/>
          </ac:cxnSpMkLst>
        </pc:cxnChg>
        <pc:cxnChg chg="mod">
          <ac:chgData name="Christina Morrow" userId="43989237-7c22-4017-8756-22442f7f3983" providerId="ADAL" clId="{1D660112-B133-4B74-A60E-C66F50540F8D}" dt="2020-11-12T14:22:33.762" v="8394"/>
          <ac:cxnSpMkLst>
            <pc:docMk/>
            <pc:sldMk cId="2327837284" sldId="461"/>
            <ac:cxnSpMk id="233" creationId="{F20ADD90-F5CA-4FB6-8770-B4D15ECB76AC}"/>
          </ac:cxnSpMkLst>
        </pc:cxnChg>
        <pc:cxnChg chg="mod">
          <ac:chgData name="Christina Morrow" userId="43989237-7c22-4017-8756-22442f7f3983" providerId="ADAL" clId="{1D660112-B133-4B74-A60E-C66F50540F8D}" dt="2020-11-12T14:22:33.762" v="8394"/>
          <ac:cxnSpMkLst>
            <pc:docMk/>
            <pc:sldMk cId="2327837284" sldId="461"/>
            <ac:cxnSpMk id="242" creationId="{5758DB69-B35A-4CDF-AD15-74984963DA8D}"/>
          </ac:cxnSpMkLst>
        </pc:cxnChg>
        <pc:cxnChg chg="mod">
          <ac:chgData name="Christina Morrow" userId="43989237-7c22-4017-8756-22442f7f3983" providerId="ADAL" clId="{1D660112-B133-4B74-A60E-C66F50540F8D}" dt="2020-11-12T14:22:33.762" v="8394"/>
          <ac:cxnSpMkLst>
            <pc:docMk/>
            <pc:sldMk cId="2327837284" sldId="461"/>
            <ac:cxnSpMk id="243" creationId="{59E448B6-7E1D-4366-AA6C-8D6252BE5EEE}"/>
          </ac:cxnSpMkLst>
        </pc:cxnChg>
        <pc:cxnChg chg="mod">
          <ac:chgData name="Christina Morrow" userId="43989237-7c22-4017-8756-22442f7f3983" providerId="ADAL" clId="{1D660112-B133-4B74-A60E-C66F50540F8D}" dt="2020-11-12T14:22:33.762" v="8394"/>
          <ac:cxnSpMkLst>
            <pc:docMk/>
            <pc:sldMk cId="2327837284" sldId="461"/>
            <ac:cxnSpMk id="244" creationId="{000DAC72-59AB-41F9-93F3-1E9871704775}"/>
          </ac:cxnSpMkLst>
        </pc:cxnChg>
        <pc:cxnChg chg="mod">
          <ac:chgData name="Christina Morrow" userId="43989237-7c22-4017-8756-22442f7f3983" providerId="ADAL" clId="{1D660112-B133-4B74-A60E-C66F50540F8D}" dt="2020-11-12T14:22:33.762" v="8394"/>
          <ac:cxnSpMkLst>
            <pc:docMk/>
            <pc:sldMk cId="2327837284" sldId="461"/>
            <ac:cxnSpMk id="246" creationId="{841319DB-24B5-407A-9D97-AD0E0FD58004}"/>
          </ac:cxnSpMkLst>
        </pc:cxnChg>
        <pc:cxnChg chg="mod">
          <ac:chgData name="Christina Morrow" userId="43989237-7c22-4017-8756-22442f7f3983" providerId="ADAL" clId="{1D660112-B133-4B74-A60E-C66F50540F8D}" dt="2020-11-12T14:22:33.762" v="8394"/>
          <ac:cxnSpMkLst>
            <pc:docMk/>
            <pc:sldMk cId="2327837284" sldId="461"/>
            <ac:cxnSpMk id="248" creationId="{D963231C-B1B1-479E-B561-DCAD0323EFF6}"/>
          </ac:cxnSpMkLst>
        </pc:cxnChg>
        <pc:cxnChg chg="mod">
          <ac:chgData name="Christina Morrow" userId="43989237-7c22-4017-8756-22442f7f3983" providerId="ADAL" clId="{1D660112-B133-4B74-A60E-C66F50540F8D}" dt="2020-11-12T14:22:33.762" v="8394"/>
          <ac:cxnSpMkLst>
            <pc:docMk/>
            <pc:sldMk cId="2327837284" sldId="461"/>
            <ac:cxnSpMk id="249" creationId="{9B959D88-632C-47B7-8859-1B771DA68EF3}"/>
          </ac:cxnSpMkLst>
        </pc:cxnChg>
        <pc:cxnChg chg="mod">
          <ac:chgData name="Christina Morrow" userId="43989237-7c22-4017-8756-22442f7f3983" providerId="ADAL" clId="{1D660112-B133-4B74-A60E-C66F50540F8D}" dt="2020-11-12T14:22:33.762" v="8394"/>
          <ac:cxnSpMkLst>
            <pc:docMk/>
            <pc:sldMk cId="2327837284" sldId="461"/>
            <ac:cxnSpMk id="250" creationId="{A904A435-C9DC-4824-9715-8A41F05C2A18}"/>
          </ac:cxnSpMkLst>
        </pc:cxnChg>
        <pc:cxnChg chg="mod">
          <ac:chgData name="Christina Morrow" userId="43989237-7c22-4017-8756-22442f7f3983" providerId="ADAL" clId="{1D660112-B133-4B74-A60E-C66F50540F8D}" dt="2020-11-12T14:22:33.762" v="8394"/>
          <ac:cxnSpMkLst>
            <pc:docMk/>
            <pc:sldMk cId="2327837284" sldId="461"/>
            <ac:cxnSpMk id="254" creationId="{AC4F3585-344D-4E5C-9DBB-9E3D15399930}"/>
          </ac:cxnSpMkLst>
        </pc:cxnChg>
      </pc:sldChg>
      <pc:sldChg chg="addSp delSp modSp mod ord">
        <pc:chgData name="Christina Morrow" userId="43989237-7c22-4017-8756-22442f7f3983" providerId="ADAL" clId="{1D660112-B133-4B74-A60E-C66F50540F8D}" dt="2020-11-12T14:22:38.582" v="8397" actId="167"/>
        <pc:sldMkLst>
          <pc:docMk/>
          <pc:sldMk cId="4094233993" sldId="462"/>
        </pc:sldMkLst>
        <pc:spChg chg="mod">
          <ac:chgData name="Christina Morrow" userId="43989237-7c22-4017-8756-22442f7f3983" providerId="ADAL" clId="{1D660112-B133-4B74-A60E-C66F50540F8D}" dt="2020-11-11T14:30:44.880" v="6011"/>
          <ac:spMkLst>
            <pc:docMk/>
            <pc:sldMk cId="4094233993" sldId="462"/>
            <ac:spMk id="10" creationId="{6CC581DE-D87E-46E2-8792-B86E2A1E5AB3}"/>
          </ac:spMkLst>
        </pc:spChg>
        <pc:spChg chg="add del">
          <ac:chgData name="Christina Morrow" userId="43989237-7c22-4017-8756-22442f7f3983" providerId="ADAL" clId="{1D660112-B133-4B74-A60E-C66F50540F8D}" dt="2020-11-10T23:39:12.181" v="195" actId="478"/>
          <ac:spMkLst>
            <pc:docMk/>
            <pc:sldMk cId="4094233993" sldId="462"/>
            <ac:spMk id="14" creationId="{BCA8FE2B-A4AC-477D-B243-0D883A58E5EE}"/>
          </ac:spMkLst>
        </pc:spChg>
        <pc:spChg chg="add del">
          <ac:chgData name="Christina Morrow" userId="43989237-7c22-4017-8756-22442f7f3983" providerId="ADAL" clId="{1D660112-B133-4B74-A60E-C66F50540F8D}" dt="2020-11-10T23:39:13.965" v="196" actId="478"/>
          <ac:spMkLst>
            <pc:docMk/>
            <pc:sldMk cId="4094233993" sldId="462"/>
            <ac:spMk id="15" creationId="{3246D3F5-3EBC-470B-B5F3-0C6B8A3C43D6}"/>
          </ac:spMkLst>
        </pc:spChg>
        <pc:spChg chg="mod">
          <ac:chgData name="Christina Morrow" userId="43989237-7c22-4017-8756-22442f7f3983" providerId="ADAL" clId="{1D660112-B133-4B74-A60E-C66F50540F8D}" dt="2020-11-11T15:22:27.778" v="6452"/>
          <ac:spMkLst>
            <pc:docMk/>
            <pc:sldMk cId="4094233993" sldId="462"/>
            <ac:spMk id="20" creationId="{737AD6FE-076D-47EB-8851-546CD7479B58}"/>
          </ac:spMkLst>
        </pc:spChg>
        <pc:spChg chg="add mod">
          <ac:chgData name="Christina Morrow" userId="43989237-7c22-4017-8756-22442f7f3983" providerId="ADAL" clId="{1D660112-B133-4B74-A60E-C66F50540F8D}" dt="2020-11-10T23:39:14.586" v="197"/>
          <ac:spMkLst>
            <pc:docMk/>
            <pc:sldMk cId="4094233993" sldId="462"/>
            <ac:spMk id="91" creationId="{68F6C517-D3C0-4B10-9CA6-24E62778657E}"/>
          </ac:spMkLst>
        </pc:spChg>
        <pc:spChg chg="add mod">
          <ac:chgData name="Christina Morrow" userId="43989237-7c22-4017-8756-22442f7f3983" providerId="ADAL" clId="{1D660112-B133-4B74-A60E-C66F50540F8D}" dt="2020-11-10T23:39:14.586" v="197"/>
          <ac:spMkLst>
            <pc:docMk/>
            <pc:sldMk cId="4094233993" sldId="462"/>
            <ac:spMk id="93" creationId="{D5281A04-7ACE-4712-9507-DA8BBEB46E7E}"/>
          </ac:spMkLst>
        </pc:spChg>
        <pc:spChg chg="mod">
          <ac:chgData name="Christina Morrow" userId="43989237-7c22-4017-8756-22442f7f3983" providerId="ADAL" clId="{1D660112-B133-4B74-A60E-C66F50540F8D}" dt="2020-11-10T23:39:14.586" v="197"/>
          <ac:spMkLst>
            <pc:docMk/>
            <pc:sldMk cId="4094233993" sldId="462"/>
            <ac:spMk id="95" creationId="{8D4B9824-F969-4903-BACD-529A16C5CD83}"/>
          </ac:spMkLst>
        </pc:spChg>
        <pc:spChg chg="mod">
          <ac:chgData name="Christina Morrow" userId="43989237-7c22-4017-8756-22442f7f3983" providerId="ADAL" clId="{1D660112-B133-4B74-A60E-C66F50540F8D}" dt="2020-11-10T23:39:14.586" v="197"/>
          <ac:spMkLst>
            <pc:docMk/>
            <pc:sldMk cId="4094233993" sldId="462"/>
            <ac:spMk id="97" creationId="{19388650-7348-4F0B-8497-A3A8C6327C9A}"/>
          </ac:spMkLst>
        </pc:spChg>
        <pc:spChg chg="mod">
          <ac:chgData name="Christina Morrow" userId="43989237-7c22-4017-8756-22442f7f3983" providerId="ADAL" clId="{1D660112-B133-4B74-A60E-C66F50540F8D}" dt="2020-11-10T23:39:14.586" v="197"/>
          <ac:spMkLst>
            <pc:docMk/>
            <pc:sldMk cId="4094233993" sldId="462"/>
            <ac:spMk id="100" creationId="{74C3C513-B81A-4013-BC12-17F173E1293F}"/>
          </ac:spMkLst>
        </pc:spChg>
        <pc:spChg chg="mod">
          <ac:chgData name="Christina Morrow" userId="43989237-7c22-4017-8756-22442f7f3983" providerId="ADAL" clId="{1D660112-B133-4B74-A60E-C66F50540F8D}" dt="2020-11-10T23:39:14.586" v="197"/>
          <ac:spMkLst>
            <pc:docMk/>
            <pc:sldMk cId="4094233993" sldId="462"/>
            <ac:spMk id="101" creationId="{7FBB15B8-C6FD-4E00-8766-98E69E48182C}"/>
          </ac:spMkLst>
        </pc:spChg>
        <pc:spChg chg="mod">
          <ac:chgData name="Christina Morrow" userId="43989237-7c22-4017-8756-22442f7f3983" providerId="ADAL" clId="{1D660112-B133-4B74-A60E-C66F50540F8D}" dt="2020-11-10T23:39:14.586" v="197"/>
          <ac:spMkLst>
            <pc:docMk/>
            <pc:sldMk cId="4094233993" sldId="462"/>
            <ac:spMk id="103" creationId="{4AD4CCF5-F377-4CEF-A393-3B10DCB5C192}"/>
          </ac:spMkLst>
        </pc:spChg>
        <pc:spChg chg="mod">
          <ac:chgData name="Christina Morrow" userId="43989237-7c22-4017-8756-22442f7f3983" providerId="ADAL" clId="{1D660112-B133-4B74-A60E-C66F50540F8D}" dt="2020-11-10T23:39:14.586" v="197"/>
          <ac:spMkLst>
            <pc:docMk/>
            <pc:sldMk cId="4094233993" sldId="462"/>
            <ac:spMk id="106" creationId="{5177BA07-1B5B-428D-B1B8-F35AF58036E7}"/>
          </ac:spMkLst>
        </pc:spChg>
        <pc:spChg chg="mod">
          <ac:chgData name="Christina Morrow" userId="43989237-7c22-4017-8756-22442f7f3983" providerId="ADAL" clId="{1D660112-B133-4B74-A60E-C66F50540F8D}" dt="2020-11-10T23:39:14.586" v="197"/>
          <ac:spMkLst>
            <pc:docMk/>
            <pc:sldMk cId="4094233993" sldId="462"/>
            <ac:spMk id="107" creationId="{0D8469BF-8C92-4170-89B0-469939887094}"/>
          </ac:spMkLst>
        </pc:spChg>
        <pc:spChg chg="mod">
          <ac:chgData name="Christina Morrow" userId="43989237-7c22-4017-8756-22442f7f3983" providerId="ADAL" clId="{1D660112-B133-4B74-A60E-C66F50540F8D}" dt="2020-11-10T23:39:14.586" v="197"/>
          <ac:spMkLst>
            <pc:docMk/>
            <pc:sldMk cId="4094233993" sldId="462"/>
            <ac:spMk id="108" creationId="{ED7E38FC-CC52-4ABA-8FEC-C62ED7011205}"/>
          </ac:spMkLst>
        </pc:spChg>
        <pc:spChg chg="mod">
          <ac:chgData name="Christina Morrow" userId="43989237-7c22-4017-8756-22442f7f3983" providerId="ADAL" clId="{1D660112-B133-4B74-A60E-C66F50540F8D}" dt="2020-11-10T23:39:14.586" v="197"/>
          <ac:spMkLst>
            <pc:docMk/>
            <pc:sldMk cId="4094233993" sldId="462"/>
            <ac:spMk id="109" creationId="{ACD2E6EC-50EC-484D-874D-E6ED5B1E14C8}"/>
          </ac:spMkLst>
        </pc:spChg>
        <pc:spChg chg="mod">
          <ac:chgData name="Christina Morrow" userId="43989237-7c22-4017-8756-22442f7f3983" providerId="ADAL" clId="{1D660112-B133-4B74-A60E-C66F50540F8D}" dt="2020-11-10T23:39:14.586" v="197"/>
          <ac:spMkLst>
            <pc:docMk/>
            <pc:sldMk cId="4094233993" sldId="462"/>
            <ac:spMk id="110" creationId="{37B94B84-3A59-4D4D-BF3D-6BE064C76D67}"/>
          </ac:spMkLst>
        </pc:spChg>
        <pc:spChg chg="mod">
          <ac:chgData name="Christina Morrow" userId="43989237-7c22-4017-8756-22442f7f3983" providerId="ADAL" clId="{1D660112-B133-4B74-A60E-C66F50540F8D}" dt="2020-11-10T23:39:14.586" v="197"/>
          <ac:spMkLst>
            <pc:docMk/>
            <pc:sldMk cId="4094233993" sldId="462"/>
            <ac:spMk id="114" creationId="{D33492A0-8CE9-4157-98A6-3B054698B9B6}"/>
          </ac:spMkLst>
        </pc:spChg>
        <pc:spChg chg="mod">
          <ac:chgData name="Christina Morrow" userId="43989237-7c22-4017-8756-22442f7f3983" providerId="ADAL" clId="{1D660112-B133-4B74-A60E-C66F50540F8D}" dt="2020-11-10T23:39:14.586" v="197"/>
          <ac:spMkLst>
            <pc:docMk/>
            <pc:sldMk cId="4094233993" sldId="462"/>
            <ac:spMk id="116" creationId="{E54DCAB1-B39F-4D09-99FF-93D93A6DE476}"/>
          </ac:spMkLst>
        </pc:spChg>
        <pc:spChg chg="mod">
          <ac:chgData name="Christina Morrow" userId="43989237-7c22-4017-8756-22442f7f3983" providerId="ADAL" clId="{1D660112-B133-4B74-A60E-C66F50540F8D}" dt="2020-11-10T23:39:14.586" v="197"/>
          <ac:spMkLst>
            <pc:docMk/>
            <pc:sldMk cId="4094233993" sldId="462"/>
            <ac:spMk id="120" creationId="{5383482B-8AEC-44D1-8867-5370C673FC73}"/>
          </ac:spMkLst>
        </pc:spChg>
        <pc:spChg chg="mod">
          <ac:chgData name="Christina Morrow" userId="43989237-7c22-4017-8756-22442f7f3983" providerId="ADAL" clId="{1D660112-B133-4B74-A60E-C66F50540F8D}" dt="2020-11-10T23:39:14.586" v="197"/>
          <ac:spMkLst>
            <pc:docMk/>
            <pc:sldMk cId="4094233993" sldId="462"/>
            <ac:spMk id="121" creationId="{7994BF3E-ABF0-496C-BC06-ACA83770A92B}"/>
          </ac:spMkLst>
        </pc:spChg>
        <pc:spChg chg="mod">
          <ac:chgData name="Christina Morrow" userId="43989237-7c22-4017-8756-22442f7f3983" providerId="ADAL" clId="{1D660112-B133-4B74-A60E-C66F50540F8D}" dt="2020-11-10T23:39:14.586" v="197"/>
          <ac:spMkLst>
            <pc:docMk/>
            <pc:sldMk cId="4094233993" sldId="462"/>
            <ac:spMk id="122" creationId="{0B79EF8B-2F21-4EC0-8ED5-AA63E67BCB45}"/>
          </ac:spMkLst>
        </pc:spChg>
        <pc:spChg chg="add mod">
          <ac:chgData name="Christina Morrow" userId="43989237-7c22-4017-8756-22442f7f3983" providerId="ADAL" clId="{1D660112-B133-4B74-A60E-C66F50540F8D}" dt="2020-11-10T23:39:14.586" v="197"/>
          <ac:spMkLst>
            <pc:docMk/>
            <pc:sldMk cId="4094233993" sldId="462"/>
            <ac:spMk id="124" creationId="{62BBEA16-7745-4D0C-B1D4-07F49ED955C2}"/>
          </ac:spMkLst>
        </pc:spChg>
        <pc:spChg chg="add mod">
          <ac:chgData name="Christina Morrow" userId="43989237-7c22-4017-8756-22442f7f3983" providerId="ADAL" clId="{1D660112-B133-4B74-A60E-C66F50540F8D}" dt="2020-11-10T23:39:14.586" v="197"/>
          <ac:spMkLst>
            <pc:docMk/>
            <pc:sldMk cId="4094233993" sldId="462"/>
            <ac:spMk id="125" creationId="{D768E102-FFBE-4380-B934-3C666B8FB923}"/>
          </ac:spMkLst>
        </pc:spChg>
        <pc:spChg chg="add mod">
          <ac:chgData name="Christina Morrow" userId="43989237-7c22-4017-8756-22442f7f3983" providerId="ADAL" clId="{1D660112-B133-4B74-A60E-C66F50540F8D}" dt="2020-11-10T23:39:14.586" v="197"/>
          <ac:spMkLst>
            <pc:docMk/>
            <pc:sldMk cId="4094233993" sldId="462"/>
            <ac:spMk id="126" creationId="{E85663B7-B5C9-4826-9825-04A4C0782876}"/>
          </ac:spMkLst>
        </pc:spChg>
        <pc:spChg chg="add mod ord">
          <ac:chgData name="Christina Morrow" userId="43989237-7c22-4017-8756-22442f7f3983" providerId="ADAL" clId="{1D660112-B133-4B74-A60E-C66F50540F8D}" dt="2020-11-12T14:20:11.676" v="8347" actId="167"/>
          <ac:spMkLst>
            <pc:docMk/>
            <pc:sldMk cId="4094233993" sldId="462"/>
            <ac:spMk id="127" creationId="{C5223849-3DD8-4AD8-B6F0-B530E0572F73}"/>
          </ac:spMkLst>
        </pc:spChg>
        <pc:spChg chg="mod">
          <ac:chgData name="Christina Morrow" userId="43989237-7c22-4017-8756-22442f7f3983" providerId="ADAL" clId="{1D660112-B133-4B74-A60E-C66F50540F8D}" dt="2020-11-12T14:20:10.102" v="8346"/>
          <ac:spMkLst>
            <pc:docMk/>
            <pc:sldMk cId="4094233993" sldId="462"/>
            <ac:spMk id="129" creationId="{4C5E8CDD-11FC-4E80-A4E9-5C424A76DF05}"/>
          </ac:spMkLst>
        </pc:spChg>
        <pc:spChg chg="mod">
          <ac:chgData name="Christina Morrow" userId="43989237-7c22-4017-8756-22442f7f3983" providerId="ADAL" clId="{1D660112-B133-4B74-A60E-C66F50540F8D}" dt="2020-11-12T14:20:10.102" v="8346"/>
          <ac:spMkLst>
            <pc:docMk/>
            <pc:sldMk cId="4094233993" sldId="462"/>
            <ac:spMk id="130" creationId="{157CB165-7380-44B1-9655-816A35376776}"/>
          </ac:spMkLst>
        </pc:spChg>
        <pc:spChg chg="mod">
          <ac:chgData name="Christina Morrow" userId="43989237-7c22-4017-8756-22442f7f3983" providerId="ADAL" clId="{1D660112-B133-4B74-A60E-C66F50540F8D}" dt="2020-11-12T14:20:10.102" v="8346"/>
          <ac:spMkLst>
            <pc:docMk/>
            <pc:sldMk cId="4094233993" sldId="462"/>
            <ac:spMk id="143" creationId="{9FC9D7FF-3091-451E-9B9A-4FD712B8E828}"/>
          </ac:spMkLst>
        </pc:spChg>
        <pc:spChg chg="mod">
          <ac:chgData name="Christina Morrow" userId="43989237-7c22-4017-8756-22442f7f3983" providerId="ADAL" clId="{1D660112-B133-4B74-A60E-C66F50540F8D}" dt="2020-11-12T14:20:10.102" v="8346"/>
          <ac:spMkLst>
            <pc:docMk/>
            <pc:sldMk cId="4094233993" sldId="462"/>
            <ac:spMk id="144" creationId="{C7CD1B96-E044-4B78-BA3D-36673E2365A3}"/>
          </ac:spMkLst>
        </pc:spChg>
        <pc:spChg chg="mod">
          <ac:chgData name="Christina Morrow" userId="43989237-7c22-4017-8756-22442f7f3983" providerId="ADAL" clId="{1D660112-B133-4B74-A60E-C66F50540F8D}" dt="2020-11-12T14:20:10.102" v="8346"/>
          <ac:spMkLst>
            <pc:docMk/>
            <pc:sldMk cId="4094233993" sldId="462"/>
            <ac:spMk id="145" creationId="{EDEC5362-6A1C-49E6-BBD0-9C6C3DCE3BC3}"/>
          </ac:spMkLst>
        </pc:spChg>
        <pc:spChg chg="mod">
          <ac:chgData name="Christina Morrow" userId="43989237-7c22-4017-8756-22442f7f3983" providerId="ADAL" clId="{1D660112-B133-4B74-A60E-C66F50540F8D}" dt="2020-11-12T14:20:10.102" v="8346"/>
          <ac:spMkLst>
            <pc:docMk/>
            <pc:sldMk cId="4094233993" sldId="462"/>
            <ac:spMk id="146" creationId="{40275DE3-AE7B-42DD-889A-3045200980B6}"/>
          </ac:spMkLst>
        </pc:spChg>
        <pc:spChg chg="mod">
          <ac:chgData name="Christina Morrow" userId="43989237-7c22-4017-8756-22442f7f3983" providerId="ADAL" clId="{1D660112-B133-4B74-A60E-C66F50540F8D}" dt="2020-11-12T14:20:10.102" v="8346"/>
          <ac:spMkLst>
            <pc:docMk/>
            <pc:sldMk cId="4094233993" sldId="462"/>
            <ac:spMk id="147" creationId="{52FC3962-31EA-473B-8DB3-3DE5CCEAD2BD}"/>
          </ac:spMkLst>
        </pc:spChg>
        <pc:spChg chg="mod">
          <ac:chgData name="Christina Morrow" userId="43989237-7c22-4017-8756-22442f7f3983" providerId="ADAL" clId="{1D660112-B133-4B74-A60E-C66F50540F8D}" dt="2020-11-12T14:20:10.102" v="8346"/>
          <ac:spMkLst>
            <pc:docMk/>
            <pc:sldMk cId="4094233993" sldId="462"/>
            <ac:spMk id="148" creationId="{F5A227BF-F0ED-4AA1-8677-E16A8192F6AE}"/>
          </ac:spMkLst>
        </pc:spChg>
        <pc:spChg chg="mod">
          <ac:chgData name="Christina Morrow" userId="43989237-7c22-4017-8756-22442f7f3983" providerId="ADAL" clId="{1D660112-B133-4B74-A60E-C66F50540F8D}" dt="2020-11-12T14:20:10.102" v="8346"/>
          <ac:spMkLst>
            <pc:docMk/>
            <pc:sldMk cId="4094233993" sldId="462"/>
            <ac:spMk id="149" creationId="{EFC18487-970E-4695-84A0-D7A3F29B2C28}"/>
          </ac:spMkLst>
        </pc:spChg>
        <pc:spChg chg="mod">
          <ac:chgData name="Christina Morrow" userId="43989237-7c22-4017-8756-22442f7f3983" providerId="ADAL" clId="{1D660112-B133-4B74-A60E-C66F50540F8D}" dt="2020-11-12T14:20:10.102" v="8346"/>
          <ac:spMkLst>
            <pc:docMk/>
            <pc:sldMk cId="4094233993" sldId="462"/>
            <ac:spMk id="150" creationId="{BD7D9BEA-CE69-42A6-919A-25478B0A1CDB}"/>
          </ac:spMkLst>
        </pc:spChg>
        <pc:spChg chg="mod">
          <ac:chgData name="Christina Morrow" userId="43989237-7c22-4017-8756-22442f7f3983" providerId="ADAL" clId="{1D660112-B133-4B74-A60E-C66F50540F8D}" dt="2020-11-12T14:20:10.102" v="8346"/>
          <ac:spMkLst>
            <pc:docMk/>
            <pc:sldMk cId="4094233993" sldId="462"/>
            <ac:spMk id="154" creationId="{B7BB9236-DA38-4997-A946-483B2368DA0D}"/>
          </ac:spMkLst>
        </pc:spChg>
        <pc:spChg chg="mod">
          <ac:chgData name="Christina Morrow" userId="43989237-7c22-4017-8756-22442f7f3983" providerId="ADAL" clId="{1D660112-B133-4B74-A60E-C66F50540F8D}" dt="2020-11-12T14:20:10.102" v="8346"/>
          <ac:spMkLst>
            <pc:docMk/>
            <pc:sldMk cId="4094233993" sldId="462"/>
            <ac:spMk id="174" creationId="{BFD5968A-F582-4244-8A27-78B9B09329F4}"/>
          </ac:spMkLst>
        </pc:spChg>
        <pc:spChg chg="mod">
          <ac:chgData name="Christina Morrow" userId="43989237-7c22-4017-8756-22442f7f3983" providerId="ADAL" clId="{1D660112-B133-4B74-A60E-C66F50540F8D}" dt="2020-11-12T14:20:10.102" v="8346"/>
          <ac:spMkLst>
            <pc:docMk/>
            <pc:sldMk cId="4094233993" sldId="462"/>
            <ac:spMk id="178" creationId="{88E70ECF-9965-42C9-9FEB-14D510DFB87D}"/>
          </ac:spMkLst>
        </pc:spChg>
        <pc:spChg chg="mod">
          <ac:chgData name="Christina Morrow" userId="43989237-7c22-4017-8756-22442f7f3983" providerId="ADAL" clId="{1D660112-B133-4B74-A60E-C66F50540F8D}" dt="2020-11-12T14:20:10.102" v="8346"/>
          <ac:spMkLst>
            <pc:docMk/>
            <pc:sldMk cId="4094233993" sldId="462"/>
            <ac:spMk id="179" creationId="{5C80162C-8FC4-469A-B459-7CCD7CA18D09}"/>
          </ac:spMkLst>
        </pc:spChg>
        <pc:spChg chg="mod">
          <ac:chgData name="Christina Morrow" userId="43989237-7c22-4017-8756-22442f7f3983" providerId="ADAL" clId="{1D660112-B133-4B74-A60E-C66F50540F8D}" dt="2020-11-12T14:20:10.102" v="8346"/>
          <ac:spMkLst>
            <pc:docMk/>
            <pc:sldMk cId="4094233993" sldId="462"/>
            <ac:spMk id="183" creationId="{9B95E7D8-EEAC-4069-AF46-360962447FD5}"/>
          </ac:spMkLst>
        </pc:spChg>
        <pc:spChg chg="mod">
          <ac:chgData name="Christina Morrow" userId="43989237-7c22-4017-8756-22442f7f3983" providerId="ADAL" clId="{1D660112-B133-4B74-A60E-C66F50540F8D}" dt="2020-11-12T14:20:10.102" v="8346"/>
          <ac:spMkLst>
            <pc:docMk/>
            <pc:sldMk cId="4094233993" sldId="462"/>
            <ac:spMk id="187" creationId="{4265BD3E-C3DA-4105-8A30-3769EDBEC27F}"/>
          </ac:spMkLst>
        </pc:spChg>
        <pc:spChg chg="mod">
          <ac:chgData name="Christina Morrow" userId="43989237-7c22-4017-8756-22442f7f3983" providerId="ADAL" clId="{1D660112-B133-4B74-A60E-C66F50540F8D}" dt="2020-11-12T14:20:10.102" v="8346"/>
          <ac:spMkLst>
            <pc:docMk/>
            <pc:sldMk cId="4094233993" sldId="462"/>
            <ac:spMk id="188" creationId="{C48A68A7-9AB5-4302-933F-88CC49E3E0C8}"/>
          </ac:spMkLst>
        </pc:spChg>
        <pc:spChg chg="mod">
          <ac:chgData name="Christina Morrow" userId="43989237-7c22-4017-8756-22442f7f3983" providerId="ADAL" clId="{1D660112-B133-4B74-A60E-C66F50540F8D}" dt="2020-11-12T14:20:10.102" v="8346"/>
          <ac:spMkLst>
            <pc:docMk/>
            <pc:sldMk cId="4094233993" sldId="462"/>
            <ac:spMk id="189" creationId="{234034DA-79CD-43E5-9C3B-3E6FBFA70708}"/>
          </ac:spMkLst>
        </pc:spChg>
        <pc:spChg chg="mod">
          <ac:chgData name="Christina Morrow" userId="43989237-7c22-4017-8756-22442f7f3983" providerId="ADAL" clId="{1D660112-B133-4B74-A60E-C66F50540F8D}" dt="2020-11-12T14:20:10.102" v="8346"/>
          <ac:spMkLst>
            <pc:docMk/>
            <pc:sldMk cId="4094233993" sldId="462"/>
            <ac:spMk id="192" creationId="{BF19E082-9EA1-4572-8158-E77BC8D56B3F}"/>
          </ac:spMkLst>
        </pc:spChg>
        <pc:spChg chg="mod">
          <ac:chgData name="Christina Morrow" userId="43989237-7c22-4017-8756-22442f7f3983" providerId="ADAL" clId="{1D660112-B133-4B74-A60E-C66F50540F8D}" dt="2020-11-12T14:20:10.102" v="8346"/>
          <ac:spMkLst>
            <pc:docMk/>
            <pc:sldMk cId="4094233993" sldId="462"/>
            <ac:spMk id="193" creationId="{116BFD12-1F64-46C1-8A2F-261956EC2054}"/>
          </ac:spMkLst>
        </pc:spChg>
        <pc:spChg chg="mod">
          <ac:chgData name="Christina Morrow" userId="43989237-7c22-4017-8756-22442f7f3983" providerId="ADAL" clId="{1D660112-B133-4B74-A60E-C66F50540F8D}" dt="2020-11-12T14:20:10.102" v="8346"/>
          <ac:spMkLst>
            <pc:docMk/>
            <pc:sldMk cId="4094233993" sldId="462"/>
            <ac:spMk id="194" creationId="{92D9C9E4-AD16-499C-A611-BC53BFA79003}"/>
          </ac:spMkLst>
        </pc:spChg>
        <pc:spChg chg="mod">
          <ac:chgData name="Christina Morrow" userId="43989237-7c22-4017-8756-22442f7f3983" providerId="ADAL" clId="{1D660112-B133-4B74-A60E-C66F50540F8D}" dt="2020-11-12T14:20:10.102" v="8346"/>
          <ac:spMkLst>
            <pc:docMk/>
            <pc:sldMk cId="4094233993" sldId="462"/>
            <ac:spMk id="195" creationId="{93A746EB-2C86-428A-983A-575AFEAFC6A2}"/>
          </ac:spMkLst>
        </pc:spChg>
        <pc:spChg chg="mod">
          <ac:chgData name="Christina Morrow" userId="43989237-7c22-4017-8756-22442f7f3983" providerId="ADAL" clId="{1D660112-B133-4B74-A60E-C66F50540F8D}" dt="2020-11-12T14:20:10.102" v="8346"/>
          <ac:spMkLst>
            <pc:docMk/>
            <pc:sldMk cId="4094233993" sldId="462"/>
            <ac:spMk id="196" creationId="{F86C7F7E-ABAA-474A-AEF2-2D5C6A2111B7}"/>
          </ac:spMkLst>
        </pc:spChg>
        <pc:spChg chg="mod">
          <ac:chgData name="Christina Morrow" userId="43989237-7c22-4017-8756-22442f7f3983" providerId="ADAL" clId="{1D660112-B133-4B74-A60E-C66F50540F8D}" dt="2020-11-12T14:20:10.102" v="8346"/>
          <ac:spMkLst>
            <pc:docMk/>
            <pc:sldMk cId="4094233993" sldId="462"/>
            <ac:spMk id="197" creationId="{9A69D7C2-6031-4A17-AE83-6CFFEB654AB0}"/>
          </ac:spMkLst>
        </pc:spChg>
        <pc:spChg chg="add mod ord">
          <ac:chgData name="Christina Morrow" userId="43989237-7c22-4017-8756-22442f7f3983" providerId="ADAL" clId="{1D660112-B133-4B74-A60E-C66F50540F8D}" dt="2020-11-12T14:22:38.582" v="8397" actId="167"/>
          <ac:spMkLst>
            <pc:docMk/>
            <pc:sldMk cId="4094233993" sldId="462"/>
            <ac:spMk id="198" creationId="{897C3381-9122-443E-AD60-85ED0829BD30}"/>
          </ac:spMkLst>
        </pc:spChg>
        <pc:spChg chg="add mod ord">
          <ac:chgData name="Christina Morrow" userId="43989237-7c22-4017-8756-22442f7f3983" providerId="ADAL" clId="{1D660112-B133-4B74-A60E-C66F50540F8D}" dt="2020-11-12T14:22:38.582" v="8397" actId="167"/>
          <ac:spMkLst>
            <pc:docMk/>
            <pc:sldMk cId="4094233993" sldId="462"/>
            <ac:spMk id="199" creationId="{D1C936BE-9479-4609-AACA-E06AD939A831}"/>
          </ac:spMkLst>
        </pc:spChg>
        <pc:spChg chg="add mod ord">
          <ac:chgData name="Christina Morrow" userId="43989237-7c22-4017-8756-22442f7f3983" providerId="ADAL" clId="{1D660112-B133-4B74-A60E-C66F50540F8D}" dt="2020-11-12T14:22:38.582" v="8397" actId="167"/>
          <ac:spMkLst>
            <pc:docMk/>
            <pc:sldMk cId="4094233993" sldId="462"/>
            <ac:spMk id="200" creationId="{958D13C8-EF20-4BE0-ACB0-0C98C577A407}"/>
          </ac:spMkLst>
        </pc:spChg>
        <pc:spChg chg="add mod ord">
          <ac:chgData name="Christina Morrow" userId="43989237-7c22-4017-8756-22442f7f3983" providerId="ADAL" clId="{1D660112-B133-4B74-A60E-C66F50540F8D}" dt="2020-11-12T14:22:38.582" v="8397" actId="167"/>
          <ac:spMkLst>
            <pc:docMk/>
            <pc:sldMk cId="4094233993" sldId="462"/>
            <ac:spMk id="201" creationId="{1B83F8CA-513E-4BCD-AE79-FE42DE3C7047}"/>
          </ac:spMkLst>
        </pc:spChg>
        <pc:spChg chg="add mod ord">
          <ac:chgData name="Christina Morrow" userId="43989237-7c22-4017-8756-22442f7f3983" providerId="ADAL" clId="{1D660112-B133-4B74-A60E-C66F50540F8D}" dt="2020-11-12T14:22:38.582" v="8397" actId="167"/>
          <ac:spMkLst>
            <pc:docMk/>
            <pc:sldMk cId="4094233993" sldId="462"/>
            <ac:spMk id="227" creationId="{AC3D1804-1CE2-4899-A659-F7B27B32FF44}"/>
          </ac:spMkLst>
        </pc:spChg>
        <pc:spChg chg="add mod ord">
          <ac:chgData name="Christina Morrow" userId="43989237-7c22-4017-8756-22442f7f3983" providerId="ADAL" clId="{1D660112-B133-4B74-A60E-C66F50540F8D}" dt="2020-11-12T14:22:38.582" v="8397" actId="167"/>
          <ac:spMkLst>
            <pc:docMk/>
            <pc:sldMk cId="4094233993" sldId="462"/>
            <ac:spMk id="228" creationId="{311BFBAD-EB4A-4871-B427-DAECBFD070E0}"/>
          </ac:spMkLst>
        </pc:spChg>
        <pc:spChg chg="add mod ord">
          <ac:chgData name="Christina Morrow" userId="43989237-7c22-4017-8756-22442f7f3983" providerId="ADAL" clId="{1D660112-B133-4B74-A60E-C66F50540F8D}" dt="2020-11-12T14:22:38.582" v="8397" actId="167"/>
          <ac:spMkLst>
            <pc:docMk/>
            <pc:sldMk cId="4094233993" sldId="462"/>
            <ac:spMk id="229" creationId="{CE75FF73-26E1-45F1-82F0-BC65EF9B7516}"/>
          </ac:spMkLst>
        </pc:spChg>
        <pc:spChg chg="mod">
          <ac:chgData name="Christina Morrow" userId="43989237-7c22-4017-8756-22442f7f3983" providerId="ADAL" clId="{1D660112-B133-4B74-A60E-C66F50540F8D}" dt="2020-11-12T14:22:37.063" v="8396"/>
          <ac:spMkLst>
            <pc:docMk/>
            <pc:sldMk cId="4094233993" sldId="462"/>
            <ac:spMk id="231" creationId="{AD5489D3-3FE9-4DD3-8D40-3FE453E6A8F3}"/>
          </ac:spMkLst>
        </pc:spChg>
        <pc:spChg chg="mod">
          <ac:chgData name="Christina Morrow" userId="43989237-7c22-4017-8756-22442f7f3983" providerId="ADAL" clId="{1D660112-B133-4B74-A60E-C66F50540F8D}" dt="2020-11-12T14:22:37.063" v="8396"/>
          <ac:spMkLst>
            <pc:docMk/>
            <pc:sldMk cId="4094233993" sldId="462"/>
            <ac:spMk id="232" creationId="{F1A03487-1596-4B39-A320-8A7BDCFE3039}"/>
          </ac:spMkLst>
        </pc:spChg>
        <pc:spChg chg="mod">
          <ac:chgData name="Christina Morrow" userId="43989237-7c22-4017-8756-22442f7f3983" providerId="ADAL" clId="{1D660112-B133-4B74-A60E-C66F50540F8D}" dt="2020-11-12T14:22:37.063" v="8396"/>
          <ac:spMkLst>
            <pc:docMk/>
            <pc:sldMk cId="4094233993" sldId="462"/>
            <ac:spMk id="234" creationId="{D43AE8E9-5F1B-4B86-819C-7768AC965BF7}"/>
          </ac:spMkLst>
        </pc:spChg>
        <pc:spChg chg="mod">
          <ac:chgData name="Christina Morrow" userId="43989237-7c22-4017-8756-22442f7f3983" providerId="ADAL" clId="{1D660112-B133-4B74-A60E-C66F50540F8D}" dt="2020-11-12T14:22:37.063" v="8396"/>
          <ac:spMkLst>
            <pc:docMk/>
            <pc:sldMk cId="4094233993" sldId="462"/>
            <ac:spMk id="235" creationId="{BA7EE50B-DC62-49AD-AB47-11BD20713F6F}"/>
          </ac:spMkLst>
        </pc:spChg>
        <pc:spChg chg="mod">
          <ac:chgData name="Christina Morrow" userId="43989237-7c22-4017-8756-22442f7f3983" providerId="ADAL" clId="{1D660112-B133-4B74-A60E-C66F50540F8D}" dt="2020-11-12T14:22:37.063" v="8396"/>
          <ac:spMkLst>
            <pc:docMk/>
            <pc:sldMk cId="4094233993" sldId="462"/>
            <ac:spMk id="236" creationId="{ACBD07A0-F7D3-4FAB-8965-C08D206D3126}"/>
          </ac:spMkLst>
        </pc:spChg>
        <pc:spChg chg="mod">
          <ac:chgData name="Christina Morrow" userId="43989237-7c22-4017-8756-22442f7f3983" providerId="ADAL" clId="{1D660112-B133-4B74-A60E-C66F50540F8D}" dt="2020-11-12T14:22:37.063" v="8396"/>
          <ac:spMkLst>
            <pc:docMk/>
            <pc:sldMk cId="4094233993" sldId="462"/>
            <ac:spMk id="237" creationId="{2CAE0100-4BE9-4BA3-82D0-09FDC306F07C}"/>
          </ac:spMkLst>
        </pc:spChg>
        <pc:spChg chg="mod">
          <ac:chgData name="Christina Morrow" userId="43989237-7c22-4017-8756-22442f7f3983" providerId="ADAL" clId="{1D660112-B133-4B74-A60E-C66F50540F8D}" dt="2020-11-12T14:22:37.063" v="8396"/>
          <ac:spMkLst>
            <pc:docMk/>
            <pc:sldMk cId="4094233993" sldId="462"/>
            <ac:spMk id="238" creationId="{BFF0504B-6C05-4A92-A2A6-195D305C2755}"/>
          </ac:spMkLst>
        </pc:spChg>
        <pc:spChg chg="mod">
          <ac:chgData name="Christina Morrow" userId="43989237-7c22-4017-8756-22442f7f3983" providerId="ADAL" clId="{1D660112-B133-4B74-A60E-C66F50540F8D}" dt="2020-11-12T14:22:37.063" v="8396"/>
          <ac:spMkLst>
            <pc:docMk/>
            <pc:sldMk cId="4094233993" sldId="462"/>
            <ac:spMk id="239" creationId="{48C93695-9CE8-4E18-94B9-BA2C4AEE6DBF}"/>
          </ac:spMkLst>
        </pc:spChg>
        <pc:spChg chg="mod">
          <ac:chgData name="Christina Morrow" userId="43989237-7c22-4017-8756-22442f7f3983" providerId="ADAL" clId="{1D660112-B133-4B74-A60E-C66F50540F8D}" dt="2020-11-12T14:22:37.063" v="8396"/>
          <ac:spMkLst>
            <pc:docMk/>
            <pc:sldMk cId="4094233993" sldId="462"/>
            <ac:spMk id="240" creationId="{C8DE0003-DEF1-4DFB-BB83-7D021B2DD297}"/>
          </ac:spMkLst>
        </pc:spChg>
        <pc:spChg chg="mod">
          <ac:chgData name="Christina Morrow" userId="43989237-7c22-4017-8756-22442f7f3983" providerId="ADAL" clId="{1D660112-B133-4B74-A60E-C66F50540F8D}" dt="2020-11-12T14:22:37.063" v="8396"/>
          <ac:spMkLst>
            <pc:docMk/>
            <pc:sldMk cId="4094233993" sldId="462"/>
            <ac:spMk id="241" creationId="{E3B84385-526D-4992-89A0-9C8D300AC3CA}"/>
          </ac:spMkLst>
        </pc:spChg>
        <pc:spChg chg="mod">
          <ac:chgData name="Christina Morrow" userId="43989237-7c22-4017-8756-22442f7f3983" providerId="ADAL" clId="{1D660112-B133-4B74-A60E-C66F50540F8D}" dt="2020-11-12T14:22:37.063" v="8396"/>
          <ac:spMkLst>
            <pc:docMk/>
            <pc:sldMk cId="4094233993" sldId="462"/>
            <ac:spMk id="245" creationId="{25B4CD97-E610-4F0E-A811-84C525CDD814}"/>
          </ac:spMkLst>
        </pc:spChg>
        <pc:spChg chg="mod">
          <ac:chgData name="Christina Morrow" userId="43989237-7c22-4017-8756-22442f7f3983" providerId="ADAL" clId="{1D660112-B133-4B74-A60E-C66F50540F8D}" dt="2020-11-12T14:22:37.063" v="8396"/>
          <ac:spMkLst>
            <pc:docMk/>
            <pc:sldMk cId="4094233993" sldId="462"/>
            <ac:spMk id="247" creationId="{1A72CEF5-A5E2-4038-B9B1-900DA71353DC}"/>
          </ac:spMkLst>
        </pc:spChg>
        <pc:spChg chg="mod">
          <ac:chgData name="Christina Morrow" userId="43989237-7c22-4017-8756-22442f7f3983" providerId="ADAL" clId="{1D660112-B133-4B74-A60E-C66F50540F8D}" dt="2020-11-12T14:22:37.063" v="8396"/>
          <ac:spMkLst>
            <pc:docMk/>
            <pc:sldMk cId="4094233993" sldId="462"/>
            <ac:spMk id="251" creationId="{54345B41-9DB3-46C6-9F02-1A7C2E37935C}"/>
          </ac:spMkLst>
        </pc:spChg>
        <pc:spChg chg="mod">
          <ac:chgData name="Christina Morrow" userId="43989237-7c22-4017-8756-22442f7f3983" providerId="ADAL" clId="{1D660112-B133-4B74-A60E-C66F50540F8D}" dt="2020-11-12T14:22:37.063" v="8396"/>
          <ac:spMkLst>
            <pc:docMk/>
            <pc:sldMk cId="4094233993" sldId="462"/>
            <ac:spMk id="252" creationId="{9596FB8E-FC31-4109-913C-95D76B3C3484}"/>
          </ac:spMkLst>
        </pc:spChg>
        <pc:spChg chg="mod">
          <ac:chgData name="Christina Morrow" userId="43989237-7c22-4017-8756-22442f7f3983" providerId="ADAL" clId="{1D660112-B133-4B74-A60E-C66F50540F8D}" dt="2020-11-12T14:22:37.063" v="8396"/>
          <ac:spMkLst>
            <pc:docMk/>
            <pc:sldMk cId="4094233993" sldId="462"/>
            <ac:spMk id="253" creationId="{F836D628-2599-465A-9C72-80990D55B835}"/>
          </ac:spMkLst>
        </pc:spChg>
        <pc:grpChg chg="add mod">
          <ac:chgData name="Christina Morrow" userId="43989237-7c22-4017-8756-22442f7f3983" providerId="ADAL" clId="{1D660112-B133-4B74-A60E-C66F50540F8D}" dt="2020-11-10T23:39:14.586" v="197"/>
          <ac:grpSpMkLst>
            <pc:docMk/>
            <pc:sldMk cId="4094233993" sldId="462"/>
            <ac:grpSpMk id="94" creationId="{6A608A48-C4BB-4E99-9A99-727C31A8A61A}"/>
          </ac:grpSpMkLst>
        </pc:grpChg>
        <pc:grpChg chg="add mod ord">
          <ac:chgData name="Christina Morrow" userId="43989237-7c22-4017-8756-22442f7f3983" providerId="ADAL" clId="{1D660112-B133-4B74-A60E-C66F50540F8D}" dt="2020-11-12T14:20:11.676" v="8347" actId="167"/>
          <ac:grpSpMkLst>
            <pc:docMk/>
            <pc:sldMk cId="4094233993" sldId="462"/>
            <ac:grpSpMk id="128" creationId="{F2FA1B7D-93E5-4A38-A09A-1637A6DE429A}"/>
          </ac:grpSpMkLst>
        </pc:grpChg>
        <pc:grpChg chg="add mod ord">
          <ac:chgData name="Christina Morrow" userId="43989237-7c22-4017-8756-22442f7f3983" providerId="ADAL" clId="{1D660112-B133-4B74-A60E-C66F50540F8D}" dt="2020-11-12T14:20:11.676" v="8347" actId="167"/>
          <ac:grpSpMkLst>
            <pc:docMk/>
            <pc:sldMk cId="4094233993" sldId="462"/>
            <ac:grpSpMk id="186" creationId="{34C69275-8F1C-472E-A0F0-B8445D8E7C31}"/>
          </ac:grpSpMkLst>
        </pc:grpChg>
        <pc:grpChg chg="add mod ord">
          <ac:chgData name="Christina Morrow" userId="43989237-7c22-4017-8756-22442f7f3983" providerId="ADAL" clId="{1D660112-B133-4B74-A60E-C66F50540F8D}" dt="2020-11-12T14:22:38.582" v="8397" actId="167"/>
          <ac:grpSpMkLst>
            <pc:docMk/>
            <pc:sldMk cId="4094233993" sldId="462"/>
            <ac:grpSpMk id="230" creationId="{BAF8A859-ADEF-4F3F-B33D-571B90ABBC16}"/>
          </ac:grpSpMkLst>
        </pc:grpChg>
        <pc:cxnChg chg="mod">
          <ac:chgData name="Christina Morrow" userId="43989237-7c22-4017-8756-22442f7f3983" providerId="ADAL" clId="{1D660112-B133-4B74-A60E-C66F50540F8D}" dt="2020-11-10T23:39:14.586" v="197"/>
          <ac:cxnSpMkLst>
            <pc:docMk/>
            <pc:sldMk cId="4094233993" sldId="462"/>
            <ac:cxnSpMk id="99" creationId="{17C8E7D8-2EC4-47C7-85AD-369B5FD1F0B6}"/>
          </ac:cxnSpMkLst>
        </pc:cxnChg>
        <pc:cxnChg chg="mod">
          <ac:chgData name="Christina Morrow" userId="43989237-7c22-4017-8756-22442f7f3983" providerId="ADAL" clId="{1D660112-B133-4B74-A60E-C66F50540F8D}" dt="2020-11-10T23:39:14.586" v="197"/>
          <ac:cxnSpMkLst>
            <pc:docMk/>
            <pc:sldMk cId="4094233993" sldId="462"/>
            <ac:cxnSpMk id="111" creationId="{D4B6533C-C4DC-4067-BA7A-5AC1CA535F30}"/>
          </ac:cxnSpMkLst>
        </pc:cxnChg>
        <pc:cxnChg chg="mod">
          <ac:chgData name="Christina Morrow" userId="43989237-7c22-4017-8756-22442f7f3983" providerId="ADAL" clId="{1D660112-B133-4B74-A60E-C66F50540F8D}" dt="2020-11-10T23:39:14.586" v="197"/>
          <ac:cxnSpMkLst>
            <pc:docMk/>
            <pc:sldMk cId="4094233993" sldId="462"/>
            <ac:cxnSpMk id="112" creationId="{F35EA91B-8E9E-4B20-BAF0-9C5B7EA58CC8}"/>
          </ac:cxnSpMkLst>
        </pc:cxnChg>
        <pc:cxnChg chg="mod">
          <ac:chgData name="Christina Morrow" userId="43989237-7c22-4017-8756-22442f7f3983" providerId="ADAL" clId="{1D660112-B133-4B74-A60E-C66F50540F8D}" dt="2020-11-10T23:39:14.586" v="197"/>
          <ac:cxnSpMkLst>
            <pc:docMk/>
            <pc:sldMk cId="4094233993" sldId="462"/>
            <ac:cxnSpMk id="113" creationId="{1C8E39A2-D3B7-477D-90E3-D8094EFB895C}"/>
          </ac:cxnSpMkLst>
        </pc:cxnChg>
        <pc:cxnChg chg="mod">
          <ac:chgData name="Christina Morrow" userId="43989237-7c22-4017-8756-22442f7f3983" providerId="ADAL" clId="{1D660112-B133-4B74-A60E-C66F50540F8D}" dt="2020-11-10T23:39:14.586" v="197"/>
          <ac:cxnSpMkLst>
            <pc:docMk/>
            <pc:sldMk cId="4094233993" sldId="462"/>
            <ac:cxnSpMk id="115" creationId="{5C64AA86-F9B6-4273-BC37-85CD12D32547}"/>
          </ac:cxnSpMkLst>
        </pc:cxnChg>
        <pc:cxnChg chg="mod">
          <ac:chgData name="Christina Morrow" userId="43989237-7c22-4017-8756-22442f7f3983" providerId="ADAL" clId="{1D660112-B133-4B74-A60E-C66F50540F8D}" dt="2020-11-10T23:39:14.586" v="197"/>
          <ac:cxnSpMkLst>
            <pc:docMk/>
            <pc:sldMk cId="4094233993" sldId="462"/>
            <ac:cxnSpMk id="117" creationId="{F5878A34-C4D0-4E1B-BD3F-24C010AE69FD}"/>
          </ac:cxnSpMkLst>
        </pc:cxnChg>
        <pc:cxnChg chg="mod">
          <ac:chgData name="Christina Morrow" userId="43989237-7c22-4017-8756-22442f7f3983" providerId="ADAL" clId="{1D660112-B133-4B74-A60E-C66F50540F8D}" dt="2020-11-10T23:39:14.586" v="197"/>
          <ac:cxnSpMkLst>
            <pc:docMk/>
            <pc:sldMk cId="4094233993" sldId="462"/>
            <ac:cxnSpMk id="118" creationId="{42463F7C-442E-4791-85E5-BDD65953A4DF}"/>
          </ac:cxnSpMkLst>
        </pc:cxnChg>
        <pc:cxnChg chg="mod">
          <ac:chgData name="Christina Morrow" userId="43989237-7c22-4017-8756-22442f7f3983" providerId="ADAL" clId="{1D660112-B133-4B74-A60E-C66F50540F8D}" dt="2020-11-10T23:39:14.586" v="197"/>
          <ac:cxnSpMkLst>
            <pc:docMk/>
            <pc:sldMk cId="4094233993" sldId="462"/>
            <ac:cxnSpMk id="119" creationId="{12270EDF-6B97-42A0-B9AB-7E3F44EB66BF}"/>
          </ac:cxnSpMkLst>
        </pc:cxnChg>
        <pc:cxnChg chg="mod">
          <ac:chgData name="Christina Morrow" userId="43989237-7c22-4017-8756-22442f7f3983" providerId="ADAL" clId="{1D660112-B133-4B74-A60E-C66F50540F8D}" dt="2020-11-10T23:39:14.586" v="197"/>
          <ac:cxnSpMkLst>
            <pc:docMk/>
            <pc:sldMk cId="4094233993" sldId="462"/>
            <ac:cxnSpMk id="123" creationId="{6881CCAD-75D6-4008-AD50-654430E43FAE}"/>
          </ac:cxnSpMkLst>
        </pc:cxnChg>
        <pc:cxnChg chg="mod">
          <ac:chgData name="Christina Morrow" userId="43989237-7c22-4017-8756-22442f7f3983" providerId="ADAL" clId="{1D660112-B133-4B74-A60E-C66F50540F8D}" dt="2020-11-12T14:20:10.102" v="8346"/>
          <ac:cxnSpMkLst>
            <pc:docMk/>
            <pc:sldMk cId="4094233993" sldId="462"/>
            <ac:cxnSpMk id="140" creationId="{C020CC1F-667A-4F7F-BABE-DC32FBD46334}"/>
          </ac:cxnSpMkLst>
        </pc:cxnChg>
        <pc:cxnChg chg="mod">
          <ac:chgData name="Christina Morrow" userId="43989237-7c22-4017-8756-22442f7f3983" providerId="ADAL" clId="{1D660112-B133-4B74-A60E-C66F50540F8D}" dt="2020-11-12T14:20:10.102" v="8346"/>
          <ac:cxnSpMkLst>
            <pc:docMk/>
            <pc:sldMk cId="4094233993" sldId="462"/>
            <ac:cxnSpMk id="151" creationId="{6881776C-4EEF-4BB7-A90E-26B1418D2ABB}"/>
          </ac:cxnSpMkLst>
        </pc:cxnChg>
        <pc:cxnChg chg="mod">
          <ac:chgData name="Christina Morrow" userId="43989237-7c22-4017-8756-22442f7f3983" providerId="ADAL" clId="{1D660112-B133-4B74-A60E-C66F50540F8D}" dt="2020-11-12T14:20:10.102" v="8346"/>
          <ac:cxnSpMkLst>
            <pc:docMk/>
            <pc:sldMk cId="4094233993" sldId="462"/>
            <ac:cxnSpMk id="152" creationId="{E737006F-7108-42C5-A750-E053BD326A80}"/>
          </ac:cxnSpMkLst>
        </pc:cxnChg>
        <pc:cxnChg chg="mod">
          <ac:chgData name="Christina Morrow" userId="43989237-7c22-4017-8756-22442f7f3983" providerId="ADAL" clId="{1D660112-B133-4B74-A60E-C66F50540F8D}" dt="2020-11-12T14:20:10.102" v="8346"/>
          <ac:cxnSpMkLst>
            <pc:docMk/>
            <pc:sldMk cId="4094233993" sldId="462"/>
            <ac:cxnSpMk id="153" creationId="{1D0E426E-8682-41DE-B3B7-1114350EEA1D}"/>
          </ac:cxnSpMkLst>
        </pc:cxnChg>
        <pc:cxnChg chg="mod">
          <ac:chgData name="Christina Morrow" userId="43989237-7c22-4017-8756-22442f7f3983" providerId="ADAL" clId="{1D660112-B133-4B74-A60E-C66F50540F8D}" dt="2020-11-12T14:20:10.102" v="8346"/>
          <ac:cxnSpMkLst>
            <pc:docMk/>
            <pc:sldMk cId="4094233993" sldId="462"/>
            <ac:cxnSpMk id="155" creationId="{C239FA98-A550-484E-895C-E771E6EAFC30}"/>
          </ac:cxnSpMkLst>
        </pc:cxnChg>
        <pc:cxnChg chg="mod">
          <ac:chgData name="Christina Morrow" userId="43989237-7c22-4017-8756-22442f7f3983" providerId="ADAL" clId="{1D660112-B133-4B74-A60E-C66F50540F8D}" dt="2020-11-12T14:20:10.102" v="8346"/>
          <ac:cxnSpMkLst>
            <pc:docMk/>
            <pc:sldMk cId="4094233993" sldId="462"/>
            <ac:cxnSpMk id="175" creationId="{8808D9BB-15A0-424B-B731-74C09AB2B202}"/>
          </ac:cxnSpMkLst>
        </pc:cxnChg>
        <pc:cxnChg chg="mod">
          <ac:chgData name="Christina Morrow" userId="43989237-7c22-4017-8756-22442f7f3983" providerId="ADAL" clId="{1D660112-B133-4B74-A60E-C66F50540F8D}" dt="2020-11-12T14:20:10.102" v="8346"/>
          <ac:cxnSpMkLst>
            <pc:docMk/>
            <pc:sldMk cId="4094233993" sldId="462"/>
            <ac:cxnSpMk id="176" creationId="{08B56446-CBF0-4422-A7D7-E747F268647B}"/>
          </ac:cxnSpMkLst>
        </pc:cxnChg>
        <pc:cxnChg chg="mod">
          <ac:chgData name="Christina Morrow" userId="43989237-7c22-4017-8756-22442f7f3983" providerId="ADAL" clId="{1D660112-B133-4B74-A60E-C66F50540F8D}" dt="2020-11-12T14:20:10.102" v="8346"/>
          <ac:cxnSpMkLst>
            <pc:docMk/>
            <pc:sldMk cId="4094233993" sldId="462"/>
            <ac:cxnSpMk id="177" creationId="{E09C49C0-3077-4F46-94CD-0433643E3364}"/>
          </ac:cxnSpMkLst>
        </pc:cxnChg>
        <pc:cxnChg chg="mod">
          <ac:chgData name="Christina Morrow" userId="43989237-7c22-4017-8756-22442f7f3983" providerId="ADAL" clId="{1D660112-B133-4B74-A60E-C66F50540F8D}" dt="2020-11-12T14:20:10.102" v="8346"/>
          <ac:cxnSpMkLst>
            <pc:docMk/>
            <pc:sldMk cId="4094233993" sldId="462"/>
            <ac:cxnSpMk id="184" creationId="{BCE7BF4B-80E2-41D6-9C6C-6BF1BF1E5427}"/>
          </ac:cxnSpMkLst>
        </pc:cxnChg>
        <pc:cxnChg chg="add mod ord">
          <ac:chgData name="Christina Morrow" userId="43989237-7c22-4017-8756-22442f7f3983" providerId="ADAL" clId="{1D660112-B133-4B74-A60E-C66F50540F8D}" dt="2020-11-12T14:20:11.676" v="8347" actId="167"/>
          <ac:cxnSpMkLst>
            <pc:docMk/>
            <pc:sldMk cId="4094233993" sldId="462"/>
            <ac:cxnSpMk id="185" creationId="{CFEA78CC-DAA7-476D-BD3B-3CD4314C53CA}"/>
          </ac:cxnSpMkLst>
        </pc:cxnChg>
        <pc:cxnChg chg="mod">
          <ac:chgData name="Christina Morrow" userId="43989237-7c22-4017-8756-22442f7f3983" providerId="ADAL" clId="{1D660112-B133-4B74-A60E-C66F50540F8D}" dt="2020-11-12T14:20:10.102" v="8346"/>
          <ac:cxnSpMkLst>
            <pc:docMk/>
            <pc:sldMk cId="4094233993" sldId="462"/>
            <ac:cxnSpMk id="190" creationId="{69C987F5-3189-48EA-907D-736136A1FAB5}"/>
          </ac:cxnSpMkLst>
        </pc:cxnChg>
        <pc:cxnChg chg="mod">
          <ac:chgData name="Christina Morrow" userId="43989237-7c22-4017-8756-22442f7f3983" providerId="ADAL" clId="{1D660112-B133-4B74-A60E-C66F50540F8D}" dt="2020-11-12T14:20:10.102" v="8346"/>
          <ac:cxnSpMkLst>
            <pc:docMk/>
            <pc:sldMk cId="4094233993" sldId="462"/>
            <ac:cxnSpMk id="191" creationId="{7AA3A259-39BC-4BA0-831F-2CE366EEE346}"/>
          </ac:cxnSpMkLst>
        </pc:cxnChg>
        <pc:cxnChg chg="mod">
          <ac:chgData name="Christina Morrow" userId="43989237-7c22-4017-8756-22442f7f3983" providerId="ADAL" clId="{1D660112-B133-4B74-A60E-C66F50540F8D}" dt="2020-11-12T14:22:37.063" v="8396"/>
          <ac:cxnSpMkLst>
            <pc:docMk/>
            <pc:sldMk cId="4094233993" sldId="462"/>
            <ac:cxnSpMk id="233" creationId="{784E62E1-63A4-4EE1-BD5D-3B789965C3BD}"/>
          </ac:cxnSpMkLst>
        </pc:cxnChg>
        <pc:cxnChg chg="mod">
          <ac:chgData name="Christina Morrow" userId="43989237-7c22-4017-8756-22442f7f3983" providerId="ADAL" clId="{1D660112-B133-4B74-A60E-C66F50540F8D}" dt="2020-11-12T14:22:37.063" v="8396"/>
          <ac:cxnSpMkLst>
            <pc:docMk/>
            <pc:sldMk cId="4094233993" sldId="462"/>
            <ac:cxnSpMk id="242" creationId="{1AB658C6-1FB3-4D18-A09B-2DD08B382C3F}"/>
          </ac:cxnSpMkLst>
        </pc:cxnChg>
        <pc:cxnChg chg="mod">
          <ac:chgData name="Christina Morrow" userId="43989237-7c22-4017-8756-22442f7f3983" providerId="ADAL" clId="{1D660112-B133-4B74-A60E-C66F50540F8D}" dt="2020-11-12T14:22:37.063" v="8396"/>
          <ac:cxnSpMkLst>
            <pc:docMk/>
            <pc:sldMk cId="4094233993" sldId="462"/>
            <ac:cxnSpMk id="243" creationId="{B7EFD6AA-850C-48DF-8F3F-50F8A04AE790}"/>
          </ac:cxnSpMkLst>
        </pc:cxnChg>
        <pc:cxnChg chg="mod">
          <ac:chgData name="Christina Morrow" userId="43989237-7c22-4017-8756-22442f7f3983" providerId="ADAL" clId="{1D660112-B133-4B74-A60E-C66F50540F8D}" dt="2020-11-12T14:22:37.063" v="8396"/>
          <ac:cxnSpMkLst>
            <pc:docMk/>
            <pc:sldMk cId="4094233993" sldId="462"/>
            <ac:cxnSpMk id="244" creationId="{C8CC3F6A-8CA5-4FD7-A1E8-E0EA1E54C027}"/>
          </ac:cxnSpMkLst>
        </pc:cxnChg>
        <pc:cxnChg chg="mod">
          <ac:chgData name="Christina Morrow" userId="43989237-7c22-4017-8756-22442f7f3983" providerId="ADAL" clId="{1D660112-B133-4B74-A60E-C66F50540F8D}" dt="2020-11-12T14:22:37.063" v="8396"/>
          <ac:cxnSpMkLst>
            <pc:docMk/>
            <pc:sldMk cId="4094233993" sldId="462"/>
            <ac:cxnSpMk id="246" creationId="{1A9B91A6-B9E5-4DB9-B50A-C415D51BF10A}"/>
          </ac:cxnSpMkLst>
        </pc:cxnChg>
        <pc:cxnChg chg="mod">
          <ac:chgData name="Christina Morrow" userId="43989237-7c22-4017-8756-22442f7f3983" providerId="ADAL" clId="{1D660112-B133-4B74-A60E-C66F50540F8D}" dt="2020-11-12T14:22:37.063" v="8396"/>
          <ac:cxnSpMkLst>
            <pc:docMk/>
            <pc:sldMk cId="4094233993" sldId="462"/>
            <ac:cxnSpMk id="248" creationId="{13F83208-BF65-47C5-93EB-5EE80EFD2A0E}"/>
          </ac:cxnSpMkLst>
        </pc:cxnChg>
        <pc:cxnChg chg="mod">
          <ac:chgData name="Christina Morrow" userId="43989237-7c22-4017-8756-22442f7f3983" providerId="ADAL" clId="{1D660112-B133-4B74-A60E-C66F50540F8D}" dt="2020-11-12T14:22:37.063" v="8396"/>
          <ac:cxnSpMkLst>
            <pc:docMk/>
            <pc:sldMk cId="4094233993" sldId="462"/>
            <ac:cxnSpMk id="249" creationId="{3817115B-FA85-47B5-8D89-B2A94033B6B9}"/>
          </ac:cxnSpMkLst>
        </pc:cxnChg>
        <pc:cxnChg chg="mod">
          <ac:chgData name="Christina Morrow" userId="43989237-7c22-4017-8756-22442f7f3983" providerId="ADAL" clId="{1D660112-B133-4B74-A60E-C66F50540F8D}" dt="2020-11-12T14:22:37.063" v="8396"/>
          <ac:cxnSpMkLst>
            <pc:docMk/>
            <pc:sldMk cId="4094233993" sldId="462"/>
            <ac:cxnSpMk id="250" creationId="{0CA590BF-AFB5-474A-8756-D85F918BCD46}"/>
          </ac:cxnSpMkLst>
        </pc:cxnChg>
        <pc:cxnChg chg="mod">
          <ac:chgData name="Christina Morrow" userId="43989237-7c22-4017-8756-22442f7f3983" providerId="ADAL" clId="{1D660112-B133-4B74-A60E-C66F50540F8D}" dt="2020-11-12T14:22:37.063" v="8396"/>
          <ac:cxnSpMkLst>
            <pc:docMk/>
            <pc:sldMk cId="4094233993" sldId="462"/>
            <ac:cxnSpMk id="254" creationId="{6D696CF0-22F5-4D08-83DF-8D78EBA650A6}"/>
          </ac:cxnSpMkLst>
        </pc:cxnChg>
      </pc:sldChg>
      <pc:sldChg chg="addSp delSp modSp mod ord">
        <pc:chgData name="Christina Morrow" userId="43989237-7c22-4017-8756-22442f7f3983" providerId="ADAL" clId="{1D660112-B133-4B74-A60E-C66F50540F8D}" dt="2020-11-12T14:22:42.737" v="8399" actId="167"/>
        <pc:sldMkLst>
          <pc:docMk/>
          <pc:sldMk cId="2602588702" sldId="463"/>
        </pc:sldMkLst>
        <pc:spChg chg="mod">
          <ac:chgData name="Christina Morrow" userId="43989237-7c22-4017-8756-22442f7f3983" providerId="ADAL" clId="{1D660112-B133-4B74-A60E-C66F50540F8D}" dt="2020-11-11T14:30:41.820" v="6010"/>
          <ac:spMkLst>
            <pc:docMk/>
            <pc:sldMk cId="2602588702" sldId="463"/>
            <ac:spMk id="10" creationId="{6CC581DE-D87E-46E2-8792-B86E2A1E5AB3}"/>
          </ac:spMkLst>
        </pc:spChg>
        <pc:spChg chg="add del">
          <ac:chgData name="Christina Morrow" userId="43989237-7c22-4017-8756-22442f7f3983" providerId="ADAL" clId="{1D660112-B133-4B74-A60E-C66F50540F8D}" dt="2020-11-10T23:39:18.710" v="198" actId="478"/>
          <ac:spMkLst>
            <pc:docMk/>
            <pc:sldMk cId="2602588702" sldId="463"/>
            <ac:spMk id="14" creationId="{5E0FEBFF-E879-4A51-ADCC-EC85E2192092}"/>
          </ac:spMkLst>
        </pc:spChg>
        <pc:spChg chg="add del">
          <ac:chgData name="Christina Morrow" userId="43989237-7c22-4017-8756-22442f7f3983" providerId="ADAL" clId="{1D660112-B133-4B74-A60E-C66F50540F8D}" dt="2020-11-10T23:39:20.374" v="199" actId="478"/>
          <ac:spMkLst>
            <pc:docMk/>
            <pc:sldMk cId="2602588702" sldId="463"/>
            <ac:spMk id="15" creationId="{99C5E7F5-C187-47F7-9E12-0D79EF813131}"/>
          </ac:spMkLst>
        </pc:spChg>
        <pc:spChg chg="mod">
          <ac:chgData name="Christina Morrow" userId="43989237-7c22-4017-8756-22442f7f3983" providerId="ADAL" clId="{1D660112-B133-4B74-A60E-C66F50540F8D}" dt="2020-11-11T15:22:30.781" v="6453"/>
          <ac:spMkLst>
            <pc:docMk/>
            <pc:sldMk cId="2602588702" sldId="463"/>
            <ac:spMk id="20" creationId="{737AD6FE-076D-47EB-8851-546CD7479B58}"/>
          </ac:spMkLst>
        </pc:spChg>
        <pc:spChg chg="add mod">
          <ac:chgData name="Christina Morrow" userId="43989237-7c22-4017-8756-22442f7f3983" providerId="ADAL" clId="{1D660112-B133-4B74-A60E-C66F50540F8D}" dt="2020-11-10T23:39:20.993" v="200"/>
          <ac:spMkLst>
            <pc:docMk/>
            <pc:sldMk cId="2602588702" sldId="463"/>
            <ac:spMk id="91" creationId="{7E6902BB-F816-4FF2-B51E-2AE1233F5863}"/>
          </ac:spMkLst>
        </pc:spChg>
        <pc:spChg chg="add mod">
          <ac:chgData name="Christina Morrow" userId="43989237-7c22-4017-8756-22442f7f3983" providerId="ADAL" clId="{1D660112-B133-4B74-A60E-C66F50540F8D}" dt="2020-11-10T23:39:20.993" v="200"/>
          <ac:spMkLst>
            <pc:docMk/>
            <pc:sldMk cId="2602588702" sldId="463"/>
            <ac:spMk id="93" creationId="{70B6155C-A933-4A0B-A219-B69C4178AFD4}"/>
          </ac:spMkLst>
        </pc:spChg>
        <pc:spChg chg="mod">
          <ac:chgData name="Christina Morrow" userId="43989237-7c22-4017-8756-22442f7f3983" providerId="ADAL" clId="{1D660112-B133-4B74-A60E-C66F50540F8D}" dt="2020-11-10T23:39:20.993" v="200"/>
          <ac:spMkLst>
            <pc:docMk/>
            <pc:sldMk cId="2602588702" sldId="463"/>
            <ac:spMk id="95" creationId="{0C5AD6E4-9220-4207-A846-42EE3D86C5B9}"/>
          </ac:spMkLst>
        </pc:spChg>
        <pc:spChg chg="mod">
          <ac:chgData name="Christina Morrow" userId="43989237-7c22-4017-8756-22442f7f3983" providerId="ADAL" clId="{1D660112-B133-4B74-A60E-C66F50540F8D}" dt="2020-11-10T23:39:20.993" v="200"/>
          <ac:spMkLst>
            <pc:docMk/>
            <pc:sldMk cId="2602588702" sldId="463"/>
            <ac:spMk id="97" creationId="{B2F3D49F-2351-4BF9-B864-110FE37EE49F}"/>
          </ac:spMkLst>
        </pc:spChg>
        <pc:spChg chg="mod">
          <ac:chgData name="Christina Morrow" userId="43989237-7c22-4017-8756-22442f7f3983" providerId="ADAL" clId="{1D660112-B133-4B74-A60E-C66F50540F8D}" dt="2020-11-10T23:39:20.993" v="200"/>
          <ac:spMkLst>
            <pc:docMk/>
            <pc:sldMk cId="2602588702" sldId="463"/>
            <ac:spMk id="100" creationId="{F0593CBC-7293-4C0B-9E39-5FF77D15A362}"/>
          </ac:spMkLst>
        </pc:spChg>
        <pc:spChg chg="mod">
          <ac:chgData name="Christina Morrow" userId="43989237-7c22-4017-8756-22442f7f3983" providerId="ADAL" clId="{1D660112-B133-4B74-A60E-C66F50540F8D}" dt="2020-11-10T23:39:20.993" v="200"/>
          <ac:spMkLst>
            <pc:docMk/>
            <pc:sldMk cId="2602588702" sldId="463"/>
            <ac:spMk id="101" creationId="{F28B13F8-9501-4F1F-915E-82D2A8D7E242}"/>
          </ac:spMkLst>
        </pc:spChg>
        <pc:spChg chg="mod">
          <ac:chgData name="Christina Morrow" userId="43989237-7c22-4017-8756-22442f7f3983" providerId="ADAL" clId="{1D660112-B133-4B74-A60E-C66F50540F8D}" dt="2020-11-10T23:39:20.993" v="200"/>
          <ac:spMkLst>
            <pc:docMk/>
            <pc:sldMk cId="2602588702" sldId="463"/>
            <ac:spMk id="103" creationId="{BAEDC910-82F9-40A6-9235-79A52CA897E4}"/>
          </ac:spMkLst>
        </pc:spChg>
        <pc:spChg chg="mod">
          <ac:chgData name="Christina Morrow" userId="43989237-7c22-4017-8756-22442f7f3983" providerId="ADAL" clId="{1D660112-B133-4B74-A60E-C66F50540F8D}" dt="2020-11-10T23:39:20.993" v="200"/>
          <ac:spMkLst>
            <pc:docMk/>
            <pc:sldMk cId="2602588702" sldId="463"/>
            <ac:spMk id="106" creationId="{DD899D9C-222B-45AA-B0E0-C6DE5FC51228}"/>
          </ac:spMkLst>
        </pc:spChg>
        <pc:spChg chg="mod">
          <ac:chgData name="Christina Morrow" userId="43989237-7c22-4017-8756-22442f7f3983" providerId="ADAL" clId="{1D660112-B133-4B74-A60E-C66F50540F8D}" dt="2020-11-10T23:39:20.993" v="200"/>
          <ac:spMkLst>
            <pc:docMk/>
            <pc:sldMk cId="2602588702" sldId="463"/>
            <ac:spMk id="107" creationId="{F29B02E1-16D1-48B7-A8F2-9C22A402E215}"/>
          </ac:spMkLst>
        </pc:spChg>
        <pc:spChg chg="mod">
          <ac:chgData name="Christina Morrow" userId="43989237-7c22-4017-8756-22442f7f3983" providerId="ADAL" clId="{1D660112-B133-4B74-A60E-C66F50540F8D}" dt="2020-11-10T23:39:20.993" v="200"/>
          <ac:spMkLst>
            <pc:docMk/>
            <pc:sldMk cId="2602588702" sldId="463"/>
            <ac:spMk id="108" creationId="{57A0231B-2E50-40B2-863F-77C8BEC161EA}"/>
          </ac:spMkLst>
        </pc:spChg>
        <pc:spChg chg="mod">
          <ac:chgData name="Christina Morrow" userId="43989237-7c22-4017-8756-22442f7f3983" providerId="ADAL" clId="{1D660112-B133-4B74-A60E-C66F50540F8D}" dt="2020-11-10T23:39:20.993" v="200"/>
          <ac:spMkLst>
            <pc:docMk/>
            <pc:sldMk cId="2602588702" sldId="463"/>
            <ac:spMk id="109" creationId="{DE87CA01-9E4F-4974-91E9-E8557242AC1D}"/>
          </ac:spMkLst>
        </pc:spChg>
        <pc:spChg chg="mod">
          <ac:chgData name="Christina Morrow" userId="43989237-7c22-4017-8756-22442f7f3983" providerId="ADAL" clId="{1D660112-B133-4B74-A60E-C66F50540F8D}" dt="2020-11-10T23:39:20.993" v="200"/>
          <ac:spMkLst>
            <pc:docMk/>
            <pc:sldMk cId="2602588702" sldId="463"/>
            <ac:spMk id="110" creationId="{921DEAA6-39B3-48BC-BA6A-C1E2A5AD7C35}"/>
          </ac:spMkLst>
        </pc:spChg>
        <pc:spChg chg="mod">
          <ac:chgData name="Christina Morrow" userId="43989237-7c22-4017-8756-22442f7f3983" providerId="ADAL" clId="{1D660112-B133-4B74-A60E-C66F50540F8D}" dt="2020-11-10T23:39:20.993" v="200"/>
          <ac:spMkLst>
            <pc:docMk/>
            <pc:sldMk cId="2602588702" sldId="463"/>
            <ac:spMk id="114" creationId="{B2E7CAAB-AAA1-4C91-AAD4-70D767D78305}"/>
          </ac:spMkLst>
        </pc:spChg>
        <pc:spChg chg="mod">
          <ac:chgData name="Christina Morrow" userId="43989237-7c22-4017-8756-22442f7f3983" providerId="ADAL" clId="{1D660112-B133-4B74-A60E-C66F50540F8D}" dt="2020-11-10T23:39:20.993" v="200"/>
          <ac:spMkLst>
            <pc:docMk/>
            <pc:sldMk cId="2602588702" sldId="463"/>
            <ac:spMk id="116" creationId="{A245C5D0-9551-4AF0-9143-B636C442CA16}"/>
          </ac:spMkLst>
        </pc:spChg>
        <pc:spChg chg="mod">
          <ac:chgData name="Christina Morrow" userId="43989237-7c22-4017-8756-22442f7f3983" providerId="ADAL" clId="{1D660112-B133-4B74-A60E-C66F50540F8D}" dt="2020-11-10T23:39:20.993" v="200"/>
          <ac:spMkLst>
            <pc:docMk/>
            <pc:sldMk cId="2602588702" sldId="463"/>
            <ac:spMk id="120" creationId="{9BF1DE18-9844-4827-915A-15ED0379603F}"/>
          </ac:spMkLst>
        </pc:spChg>
        <pc:spChg chg="mod">
          <ac:chgData name="Christina Morrow" userId="43989237-7c22-4017-8756-22442f7f3983" providerId="ADAL" clId="{1D660112-B133-4B74-A60E-C66F50540F8D}" dt="2020-11-10T23:39:20.993" v="200"/>
          <ac:spMkLst>
            <pc:docMk/>
            <pc:sldMk cId="2602588702" sldId="463"/>
            <ac:spMk id="121" creationId="{CD713050-3541-4C51-A11F-867352F6FDF7}"/>
          </ac:spMkLst>
        </pc:spChg>
        <pc:spChg chg="mod">
          <ac:chgData name="Christina Morrow" userId="43989237-7c22-4017-8756-22442f7f3983" providerId="ADAL" clId="{1D660112-B133-4B74-A60E-C66F50540F8D}" dt="2020-11-10T23:39:20.993" v="200"/>
          <ac:spMkLst>
            <pc:docMk/>
            <pc:sldMk cId="2602588702" sldId="463"/>
            <ac:spMk id="122" creationId="{37C53641-6220-4767-8123-BCEA019BD49D}"/>
          </ac:spMkLst>
        </pc:spChg>
        <pc:spChg chg="add mod">
          <ac:chgData name="Christina Morrow" userId="43989237-7c22-4017-8756-22442f7f3983" providerId="ADAL" clId="{1D660112-B133-4B74-A60E-C66F50540F8D}" dt="2020-11-10T23:39:20.993" v="200"/>
          <ac:spMkLst>
            <pc:docMk/>
            <pc:sldMk cId="2602588702" sldId="463"/>
            <ac:spMk id="124" creationId="{456A9924-4E6C-4D65-89FB-BC553BD52D43}"/>
          </ac:spMkLst>
        </pc:spChg>
        <pc:spChg chg="add mod">
          <ac:chgData name="Christina Morrow" userId="43989237-7c22-4017-8756-22442f7f3983" providerId="ADAL" clId="{1D660112-B133-4B74-A60E-C66F50540F8D}" dt="2020-11-10T23:39:20.993" v="200"/>
          <ac:spMkLst>
            <pc:docMk/>
            <pc:sldMk cId="2602588702" sldId="463"/>
            <ac:spMk id="125" creationId="{9B197033-9317-42DE-86DA-762196DADDC3}"/>
          </ac:spMkLst>
        </pc:spChg>
        <pc:spChg chg="add mod">
          <ac:chgData name="Christina Morrow" userId="43989237-7c22-4017-8756-22442f7f3983" providerId="ADAL" clId="{1D660112-B133-4B74-A60E-C66F50540F8D}" dt="2020-11-10T23:39:20.993" v="200"/>
          <ac:spMkLst>
            <pc:docMk/>
            <pc:sldMk cId="2602588702" sldId="463"/>
            <ac:spMk id="126" creationId="{457C6230-6F03-4D43-8143-4D9D9B5DB7C1}"/>
          </ac:spMkLst>
        </pc:spChg>
        <pc:spChg chg="add mod ord">
          <ac:chgData name="Christina Morrow" userId="43989237-7c22-4017-8756-22442f7f3983" providerId="ADAL" clId="{1D660112-B133-4B74-A60E-C66F50540F8D}" dt="2020-11-12T14:20:07.846" v="8345" actId="167"/>
          <ac:spMkLst>
            <pc:docMk/>
            <pc:sldMk cId="2602588702" sldId="463"/>
            <ac:spMk id="127" creationId="{614133CE-7A4C-452C-83DE-F8E58620CEFB}"/>
          </ac:spMkLst>
        </pc:spChg>
        <pc:spChg chg="mod">
          <ac:chgData name="Christina Morrow" userId="43989237-7c22-4017-8756-22442f7f3983" providerId="ADAL" clId="{1D660112-B133-4B74-A60E-C66F50540F8D}" dt="2020-11-12T14:20:06.304" v="8344"/>
          <ac:spMkLst>
            <pc:docMk/>
            <pc:sldMk cId="2602588702" sldId="463"/>
            <ac:spMk id="129" creationId="{67B641E6-5927-4073-BE03-03D93F0AA52C}"/>
          </ac:spMkLst>
        </pc:spChg>
        <pc:spChg chg="mod">
          <ac:chgData name="Christina Morrow" userId="43989237-7c22-4017-8756-22442f7f3983" providerId="ADAL" clId="{1D660112-B133-4B74-A60E-C66F50540F8D}" dt="2020-11-12T14:20:06.304" v="8344"/>
          <ac:spMkLst>
            <pc:docMk/>
            <pc:sldMk cId="2602588702" sldId="463"/>
            <ac:spMk id="130" creationId="{A7482FC8-A2F3-4557-B7AD-23B7E6C35BCA}"/>
          </ac:spMkLst>
        </pc:spChg>
        <pc:spChg chg="mod">
          <ac:chgData name="Christina Morrow" userId="43989237-7c22-4017-8756-22442f7f3983" providerId="ADAL" clId="{1D660112-B133-4B74-A60E-C66F50540F8D}" dt="2020-11-12T14:20:06.304" v="8344"/>
          <ac:spMkLst>
            <pc:docMk/>
            <pc:sldMk cId="2602588702" sldId="463"/>
            <ac:spMk id="143" creationId="{B1C93AF6-1986-499D-9555-8B77CBFE3223}"/>
          </ac:spMkLst>
        </pc:spChg>
        <pc:spChg chg="mod">
          <ac:chgData name="Christina Morrow" userId="43989237-7c22-4017-8756-22442f7f3983" providerId="ADAL" clId="{1D660112-B133-4B74-A60E-C66F50540F8D}" dt="2020-11-12T14:20:06.304" v="8344"/>
          <ac:spMkLst>
            <pc:docMk/>
            <pc:sldMk cId="2602588702" sldId="463"/>
            <ac:spMk id="144" creationId="{C218514A-70EE-498A-8686-17CD396082BC}"/>
          </ac:spMkLst>
        </pc:spChg>
        <pc:spChg chg="mod">
          <ac:chgData name="Christina Morrow" userId="43989237-7c22-4017-8756-22442f7f3983" providerId="ADAL" clId="{1D660112-B133-4B74-A60E-C66F50540F8D}" dt="2020-11-12T14:20:06.304" v="8344"/>
          <ac:spMkLst>
            <pc:docMk/>
            <pc:sldMk cId="2602588702" sldId="463"/>
            <ac:spMk id="145" creationId="{553746E3-ABC8-4EC2-8DF7-74C0FC03DB49}"/>
          </ac:spMkLst>
        </pc:spChg>
        <pc:spChg chg="mod">
          <ac:chgData name="Christina Morrow" userId="43989237-7c22-4017-8756-22442f7f3983" providerId="ADAL" clId="{1D660112-B133-4B74-A60E-C66F50540F8D}" dt="2020-11-12T14:20:06.304" v="8344"/>
          <ac:spMkLst>
            <pc:docMk/>
            <pc:sldMk cId="2602588702" sldId="463"/>
            <ac:spMk id="146" creationId="{73BC8355-5387-4D35-8CBE-D49B3E9FA812}"/>
          </ac:spMkLst>
        </pc:spChg>
        <pc:spChg chg="mod">
          <ac:chgData name="Christina Morrow" userId="43989237-7c22-4017-8756-22442f7f3983" providerId="ADAL" clId="{1D660112-B133-4B74-A60E-C66F50540F8D}" dt="2020-11-12T14:20:06.304" v="8344"/>
          <ac:spMkLst>
            <pc:docMk/>
            <pc:sldMk cId="2602588702" sldId="463"/>
            <ac:spMk id="147" creationId="{99081046-8F7A-4825-AF63-24572653F8E7}"/>
          </ac:spMkLst>
        </pc:spChg>
        <pc:spChg chg="mod">
          <ac:chgData name="Christina Morrow" userId="43989237-7c22-4017-8756-22442f7f3983" providerId="ADAL" clId="{1D660112-B133-4B74-A60E-C66F50540F8D}" dt="2020-11-12T14:20:06.304" v="8344"/>
          <ac:spMkLst>
            <pc:docMk/>
            <pc:sldMk cId="2602588702" sldId="463"/>
            <ac:spMk id="148" creationId="{68F96B1C-D365-45DF-A58A-4E67B6D0ADE6}"/>
          </ac:spMkLst>
        </pc:spChg>
        <pc:spChg chg="mod">
          <ac:chgData name="Christina Morrow" userId="43989237-7c22-4017-8756-22442f7f3983" providerId="ADAL" clId="{1D660112-B133-4B74-A60E-C66F50540F8D}" dt="2020-11-12T14:20:06.304" v="8344"/>
          <ac:spMkLst>
            <pc:docMk/>
            <pc:sldMk cId="2602588702" sldId="463"/>
            <ac:spMk id="149" creationId="{922ECE52-0C39-497B-93E2-25478A7DEF77}"/>
          </ac:spMkLst>
        </pc:spChg>
        <pc:spChg chg="mod">
          <ac:chgData name="Christina Morrow" userId="43989237-7c22-4017-8756-22442f7f3983" providerId="ADAL" clId="{1D660112-B133-4B74-A60E-C66F50540F8D}" dt="2020-11-12T14:20:06.304" v="8344"/>
          <ac:spMkLst>
            <pc:docMk/>
            <pc:sldMk cId="2602588702" sldId="463"/>
            <ac:spMk id="150" creationId="{A2714045-A454-48E8-9C1A-CAA4DC225546}"/>
          </ac:spMkLst>
        </pc:spChg>
        <pc:spChg chg="mod">
          <ac:chgData name="Christina Morrow" userId="43989237-7c22-4017-8756-22442f7f3983" providerId="ADAL" clId="{1D660112-B133-4B74-A60E-C66F50540F8D}" dt="2020-11-12T14:20:06.304" v="8344"/>
          <ac:spMkLst>
            <pc:docMk/>
            <pc:sldMk cId="2602588702" sldId="463"/>
            <ac:spMk id="154" creationId="{92175060-5F2A-4EEE-BFD1-6964B5A5AFB5}"/>
          </ac:spMkLst>
        </pc:spChg>
        <pc:spChg chg="mod">
          <ac:chgData name="Christina Morrow" userId="43989237-7c22-4017-8756-22442f7f3983" providerId="ADAL" clId="{1D660112-B133-4B74-A60E-C66F50540F8D}" dt="2020-11-12T14:20:06.304" v="8344"/>
          <ac:spMkLst>
            <pc:docMk/>
            <pc:sldMk cId="2602588702" sldId="463"/>
            <ac:spMk id="202" creationId="{C0AF659B-74E4-40C6-A019-90740B8A2905}"/>
          </ac:spMkLst>
        </pc:spChg>
        <pc:spChg chg="mod">
          <ac:chgData name="Christina Morrow" userId="43989237-7c22-4017-8756-22442f7f3983" providerId="ADAL" clId="{1D660112-B133-4B74-A60E-C66F50540F8D}" dt="2020-11-12T14:20:06.304" v="8344"/>
          <ac:spMkLst>
            <pc:docMk/>
            <pc:sldMk cId="2602588702" sldId="463"/>
            <ac:spMk id="206" creationId="{E890D853-AF30-40E6-A016-75F7B9A1921A}"/>
          </ac:spMkLst>
        </pc:spChg>
        <pc:spChg chg="mod">
          <ac:chgData name="Christina Morrow" userId="43989237-7c22-4017-8756-22442f7f3983" providerId="ADAL" clId="{1D660112-B133-4B74-A60E-C66F50540F8D}" dt="2020-11-12T14:20:06.304" v="8344"/>
          <ac:spMkLst>
            <pc:docMk/>
            <pc:sldMk cId="2602588702" sldId="463"/>
            <ac:spMk id="207" creationId="{7C315277-E22D-457E-9EA0-003588141911}"/>
          </ac:spMkLst>
        </pc:spChg>
        <pc:spChg chg="mod">
          <ac:chgData name="Christina Morrow" userId="43989237-7c22-4017-8756-22442f7f3983" providerId="ADAL" clId="{1D660112-B133-4B74-A60E-C66F50540F8D}" dt="2020-11-12T14:20:06.304" v="8344"/>
          <ac:spMkLst>
            <pc:docMk/>
            <pc:sldMk cId="2602588702" sldId="463"/>
            <ac:spMk id="208" creationId="{4CEB118A-0ADD-4862-A775-4A8E763729EC}"/>
          </ac:spMkLst>
        </pc:spChg>
        <pc:spChg chg="mod">
          <ac:chgData name="Christina Morrow" userId="43989237-7c22-4017-8756-22442f7f3983" providerId="ADAL" clId="{1D660112-B133-4B74-A60E-C66F50540F8D}" dt="2020-11-12T14:20:06.304" v="8344"/>
          <ac:spMkLst>
            <pc:docMk/>
            <pc:sldMk cId="2602588702" sldId="463"/>
            <ac:spMk id="212" creationId="{396176C4-9EA0-45E1-9B28-1D469391821E}"/>
          </ac:spMkLst>
        </pc:spChg>
        <pc:spChg chg="mod">
          <ac:chgData name="Christina Morrow" userId="43989237-7c22-4017-8756-22442f7f3983" providerId="ADAL" clId="{1D660112-B133-4B74-A60E-C66F50540F8D}" dt="2020-11-12T14:20:06.304" v="8344"/>
          <ac:spMkLst>
            <pc:docMk/>
            <pc:sldMk cId="2602588702" sldId="463"/>
            <ac:spMk id="213" creationId="{5E5B3035-172B-4699-BBF1-C666A96B6D38}"/>
          </ac:spMkLst>
        </pc:spChg>
        <pc:spChg chg="mod">
          <ac:chgData name="Christina Morrow" userId="43989237-7c22-4017-8756-22442f7f3983" providerId="ADAL" clId="{1D660112-B133-4B74-A60E-C66F50540F8D}" dt="2020-11-12T14:20:06.304" v="8344"/>
          <ac:spMkLst>
            <pc:docMk/>
            <pc:sldMk cId="2602588702" sldId="463"/>
            <ac:spMk id="214" creationId="{1C568567-3494-49B3-A23D-8FEBE7FCB4DF}"/>
          </ac:spMkLst>
        </pc:spChg>
        <pc:spChg chg="mod">
          <ac:chgData name="Christina Morrow" userId="43989237-7c22-4017-8756-22442f7f3983" providerId="ADAL" clId="{1D660112-B133-4B74-A60E-C66F50540F8D}" dt="2020-11-12T14:20:06.304" v="8344"/>
          <ac:spMkLst>
            <pc:docMk/>
            <pc:sldMk cId="2602588702" sldId="463"/>
            <ac:spMk id="217" creationId="{CE8982DC-4CC6-4350-9922-D73C10F7043F}"/>
          </ac:spMkLst>
        </pc:spChg>
        <pc:spChg chg="mod">
          <ac:chgData name="Christina Morrow" userId="43989237-7c22-4017-8756-22442f7f3983" providerId="ADAL" clId="{1D660112-B133-4B74-A60E-C66F50540F8D}" dt="2020-11-12T14:20:06.304" v="8344"/>
          <ac:spMkLst>
            <pc:docMk/>
            <pc:sldMk cId="2602588702" sldId="463"/>
            <ac:spMk id="218" creationId="{4BCC7D05-C641-4A04-86A9-E685527B3222}"/>
          </ac:spMkLst>
        </pc:spChg>
        <pc:spChg chg="mod">
          <ac:chgData name="Christina Morrow" userId="43989237-7c22-4017-8756-22442f7f3983" providerId="ADAL" clId="{1D660112-B133-4B74-A60E-C66F50540F8D}" dt="2020-11-12T14:20:06.304" v="8344"/>
          <ac:spMkLst>
            <pc:docMk/>
            <pc:sldMk cId="2602588702" sldId="463"/>
            <ac:spMk id="219" creationId="{CA517D50-BBA1-4713-BDDD-9904AB81704A}"/>
          </ac:spMkLst>
        </pc:spChg>
        <pc:spChg chg="mod">
          <ac:chgData name="Christina Morrow" userId="43989237-7c22-4017-8756-22442f7f3983" providerId="ADAL" clId="{1D660112-B133-4B74-A60E-C66F50540F8D}" dt="2020-11-12T14:20:06.304" v="8344"/>
          <ac:spMkLst>
            <pc:docMk/>
            <pc:sldMk cId="2602588702" sldId="463"/>
            <ac:spMk id="220" creationId="{014402A8-CE93-401D-ACDB-54D9A317118F}"/>
          </ac:spMkLst>
        </pc:spChg>
        <pc:spChg chg="mod">
          <ac:chgData name="Christina Morrow" userId="43989237-7c22-4017-8756-22442f7f3983" providerId="ADAL" clId="{1D660112-B133-4B74-A60E-C66F50540F8D}" dt="2020-11-12T14:20:06.304" v="8344"/>
          <ac:spMkLst>
            <pc:docMk/>
            <pc:sldMk cId="2602588702" sldId="463"/>
            <ac:spMk id="221" creationId="{179B5E21-86D9-44A7-AD64-62670224153C}"/>
          </ac:spMkLst>
        </pc:spChg>
        <pc:spChg chg="mod">
          <ac:chgData name="Christina Morrow" userId="43989237-7c22-4017-8756-22442f7f3983" providerId="ADAL" clId="{1D660112-B133-4B74-A60E-C66F50540F8D}" dt="2020-11-12T14:20:06.304" v="8344"/>
          <ac:spMkLst>
            <pc:docMk/>
            <pc:sldMk cId="2602588702" sldId="463"/>
            <ac:spMk id="222" creationId="{9016028A-237A-4BB2-8977-0958A3FB217C}"/>
          </ac:spMkLst>
        </pc:spChg>
        <pc:spChg chg="add mod ord">
          <ac:chgData name="Christina Morrow" userId="43989237-7c22-4017-8756-22442f7f3983" providerId="ADAL" clId="{1D660112-B133-4B74-A60E-C66F50540F8D}" dt="2020-11-12T14:22:42.737" v="8399" actId="167"/>
          <ac:spMkLst>
            <pc:docMk/>
            <pc:sldMk cId="2602588702" sldId="463"/>
            <ac:spMk id="223" creationId="{5BFC8D55-846E-4F77-8C06-819DE232C5E6}"/>
          </ac:spMkLst>
        </pc:spChg>
        <pc:spChg chg="add mod ord">
          <ac:chgData name="Christina Morrow" userId="43989237-7c22-4017-8756-22442f7f3983" providerId="ADAL" clId="{1D660112-B133-4B74-A60E-C66F50540F8D}" dt="2020-11-12T14:22:42.737" v="8399" actId="167"/>
          <ac:spMkLst>
            <pc:docMk/>
            <pc:sldMk cId="2602588702" sldId="463"/>
            <ac:spMk id="224" creationId="{04B552F6-B2A3-439F-B241-56B6EA4FBFB8}"/>
          </ac:spMkLst>
        </pc:spChg>
        <pc:spChg chg="add mod ord">
          <ac:chgData name="Christina Morrow" userId="43989237-7c22-4017-8756-22442f7f3983" providerId="ADAL" clId="{1D660112-B133-4B74-A60E-C66F50540F8D}" dt="2020-11-12T14:22:42.737" v="8399" actId="167"/>
          <ac:spMkLst>
            <pc:docMk/>
            <pc:sldMk cId="2602588702" sldId="463"/>
            <ac:spMk id="225" creationId="{CA403B7E-9444-4225-B3A5-0878887DA4D9}"/>
          </ac:spMkLst>
        </pc:spChg>
        <pc:spChg chg="add mod ord">
          <ac:chgData name="Christina Morrow" userId="43989237-7c22-4017-8756-22442f7f3983" providerId="ADAL" clId="{1D660112-B133-4B74-A60E-C66F50540F8D}" dt="2020-11-12T14:22:42.737" v="8399" actId="167"/>
          <ac:spMkLst>
            <pc:docMk/>
            <pc:sldMk cId="2602588702" sldId="463"/>
            <ac:spMk id="226" creationId="{2CC707DF-F759-419D-9B48-844F6EA68736}"/>
          </ac:spMkLst>
        </pc:spChg>
        <pc:spChg chg="add mod ord">
          <ac:chgData name="Christina Morrow" userId="43989237-7c22-4017-8756-22442f7f3983" providerId="ADAL" clId="{1D660112-B133-4B74-A60E-C66F50540F8D}" dt="2020-11-12T14:22:42.737" v="8399" actId="167"/>
          <ac:spMkLst>
            <pc:docMk/>
            <pc:sldMk cId="2602588702" sldId="463"/>
            <ac:spMk id="227" creationId="{183D1E02-5845-43DB-B7BE-E7B586AD51FD}"/>
          </ac:spMkLst>
        </pc:spChg>
        <pc:spChg chg="add mod ord">
          <ac:chgData name="Christina Morrow" userId="43989237-7c22-4017-8756-22442f7f3983" providerId="ADAL" clId="{1D660112-B133-4B74-A60E-C66F50540F8D}" dt="2020-11-12T14:22:42.737" v="8399" actId="167"/>
          <ac:spMkLst>
            <pc:docMk/>
            <pc:sldMk cId="2602588702" sldId="463"/>
            <ac:spMk id="228" creationId="{93937132-314A-4F65-ACA7-307EDE12E9AE}"/>
          </ac:spMkLst>
        </pc:spChg>
        <pc:spChg chg="add mod ord">
          <ac:chgData name="Christina Morrow" userId="43989237-7c22-4017-8756-22442f7f3983" providerId="ADAL" clId="{1D660112-B133-4B74-A60E-C66F50540F8D}" dt="2020-11-12T14:22:42.737" v="8399" actId="167"/>
          <ac:spMkLst>
            <pc:docMk/>
            <pc:sldMk cId="2602588702" sldId="463"/>
            <ac:spMk id="229" creationId="{9894B293-844D-45F0-AB7B-9147C4A7669F}"/>
          </ac:spMkLst>
        </pc:spChg>
        <pc:spChg chg="mod">
          <ac:chgData name="Christina Morrow" userId="43989237-7c22-4017-8756-22442f7f3983" providerId="ADAL" clId="{1D660112-B133-4B74-A60E-C66F50540F8D}" dt="2020-11-12T14:22:40.936" v="8398"/>
          <ac:spMkLst>
            <pc:docMk/>
            <pc:sldMk cId="2602588702" sldId="463"/>
            <ac:spMk id="231" creationId="{B3988B67-F415-47FE-A532-B73607634C32}"/>
          </ac:spMkLst>
        </pc:spChg>
        <pc:spChg chg="mod">
          <ac:chgData name="Christina Morrow" userId="43989237-7c22-4017-8756-22442f7f3983" providerId="ADAL" clId="{1D660112-B133-4B74-A60E-C66F50540F8D}" dt="2020-11-12T14:22:40.936" v="8398"/>
          <ac:spMkLst>
            <pc:docMk/>
            <pc:sldMk cId="2602588702" sldId="463"/>
            <ac:spMk id="232" creationId="{DE6C3CF8-14EC-45B7-87E8-7C7EB5BB4656}"/>
          </ac:spMkLst>
        </pc:spChg>
        <pc:spChg chg="mod">
          <ac:chgData name="Christina Morrow" userId="43989237-7c22-4017-8756-22442f7f3983" providerId="ADAL" clId="{1D660112-B133-4B74-A60E-C66F50540F8D}" dt="2020-11-12T14:22:40.936" v="8398"/>
          <ac:spMkLst>
            <pc:docMk/>
            <pc:sldMk cId="2602588702" sldId="463"/>
            <ac:spMk id="234" creationId="{A92309FC-FEA6-4A02-8E3C-4B51AB5613E9}"/>
          </ac:spMkLst>
        </pc:spChg>
        <pc:spChg chg="mod">
          <ac:chgData name="Christina Morrow" userId="43989237-7c22-4017-8756-22442f7f3983" providerId="ADAL" clId="{1D660112-B133-4B74-A60E-C66F50540F8D}" dt="2020-11-12T14:22:40.936" v="8398"/>
          <ac:spMkLst>
            <pc:docMk/>
            <pc:sldMk cId="2602588702" sldId="463"/>
            <ac:spMk id="235" creationId="{00BE8E0A-27FA-4D95-8C28-A33482DEF191}"/>
          </ac:spMkLst>
        </pc:spChg>
        <pc:spChg chg="mod">
          <ac:chgData name="Christina Morrow" userId="43989237-7c22-4017-8756-22442f7f3983" providerId="ADAL" clId="{1D660112-B133-4B74-A60E-C66F50540F8D}" dt="2020-11-12T14:22:40.936" v="8398"/>
          <ac:spMkLst>
            <pc:docMk/>
            <pc:sldMk cId="2602588702" sldId="463"/>
            <ac:spMk id="236" creationId="{BC8993C9-C978-4607-B190-EAFA8E5DD3E5}"/>
          </ac:spMkLst>
        </pc:spChg>
        <pc:spChg chg="mod">
          <ac:chgData name="Christina Morrow" userId="43989237-7c22-4017-8756-22442f7f3983" providerId="ADAL" clId="{1D660112-B133-4B74-A60E-C66F50540F8D}" dt="2020-11-12T14:22:40.936" v="8398"/>
          <ac:spMkLst>
            <pc:docMk/>
            <pc:sldMk cId="2602588702" sldId="463"/>
            <ac:spMk id="237" creationId="{3DCFEADF-FAE9-4F26-81CA-8A909C4F7D7A}"/>
          </ac:spMkLst>
        </pc:spChg>
        <pc:spChg chg="mod">
          <ac:chgData name="Christina Morrow" userId="43989237-7c22-4017-8756-22442f7f3983" providerId="ADAL" clId="{1D660112-B133-4B74-A60E-C66F50540F8D}" dt="2020-11-12T14:22:40.936" v="8398"/>
          <ac:spMkLst>
            <pc:docMk/>
            <pc:sldMk cId="2602588702" sldId="463"/>
            <ac:spMk id="238" creationId="{980154A6-D1C5-4EB5-9215-A289510927E2}"/>
          </ac:spMkLst>
        </pc:spChg>
        <pc:spChg chg="mod">
          <ac:chgData name="Christina Morrow" userId="43989237-7c22-4017-8756-22442f7f3983" providerId="ADAL" clId="{1D660112-B133-4B74-A60E-C66F50540F8D}" dt="2020-11-12T14:22:40.936" v="8398"/>
          <ac:spMkLst>
            <pc:docMk/>
            <pc:sldMk cId="2602588702" sldId="463"/>
            <ac:spMk id="239" creationId="{E0D7557C-F8B0-4E7C-B60F-C68215A27FC4}"/>
          </ac:spMkLst>
        </pc:spChg>
        <pc:spChg chg="mod">
          <ac:chgData name="Christina Morrow" userId="43989237-7c22-4017-8756-22442f7f3983" providerId="ADAL" clId="{1D660112-B133-4B74-A60E-C66F50540F8D}" dt="2020-11-12T14:22:40.936" v="8398"/>
          <ac:spMkLst>
            <pc:docMk/>
            <pc:sldMk cId="2602588702" sldId="463"/>
            <ac:spMk id="240" creationId="{5D037DC5-CDEE-4E70-BAE8-171B10315A3D}"/>
          </ac:spMkLst>
        </pc:spChg>
        <pc:spChg chg="mod">
          <ac:chgData name="Christina Morrow" userId="43989237-7c22-4017-8756-22442f7f3983" providerId="ADAL" clId="{1D660112-B133-4B74-A60E-C66F50540F8D}" dt="2020-11-12T14:22:40.936" v="8398"/>
          <ac:spMkLst>
            <pc:docMk/>
            <pc:sldMk cId="2602588702" sldId="463"/>
            <ac:spMk id="241" creationId="{D6795CE5-80E8-467C-AA46-8F80E67A1E01}"/>
          </ac:spMkLst>
        </pc:spChg>
        <pc:spChg chg="mod">
          <ac:chgData name="Christina Morrow" userId="43989237-7c22-4017-8756-22442f7f3983" providerId="ADAL" clId="{1D660112-B133-4B74-A60E-C66F50540F8D}" dt="2020-11-12T14:22:40.936" v="8398"/>
          <ac:spMkLst>
            <pc:docMk/>
            <pc:sldMk cId="2602588702" sldId="463"/>
            <ac:spMk id="245" creationId="{7362F5B9-DE37-424E-8B1A-C89A1AC98D2C}"/>
          </ac:spMkLst>
        </pc:spChg>
        <pc:spChg chg="mod">
          <ac:chgData name="Christina Morrow" userId="43989237-7c22-4017-8756-22442f7f3983" providerId="ADAL" clId="{1D660112-B133-4B74-A60E-C66F50540F8D}" dt="2020-11-12T14:22:40.936" v="8398"/>
          <ac:spMkLst>
            <pc:docMk/>
            <pc:sldMk cId="2602588702" sldId="463"/>
            <ac:spMk id="247" creationId="{FFC73712-312A-46CD-8B75-D3CAED81D83C}"/>
          </ac:spMkLst>
        </pc:spChg>
        <pc:spChg chg="mod">
          <ac:chgData name="Christina Morrow" userId="43989237-7c22-4017-8756-22442f7f3983" providerId="ADAL" clId="{1D660112-B133-4B74-A60E-C66F50540F8D}" dt="2020-11-12T14:22:40.936" v="8398"/>
          <ac:spMkLst>
            <pc:docMk/>
            <pc:sldMk cId="2602588702" sldId="463"/>
            <ac:spMk id="251" creationId="{12F96CA3-C5AD-4413-AD92-A6B75BCDCDDF}"/>
          </ac:spMkLst>
        </pc:spChg>
        <pc:spChg chg="mod">
          <ac:chgData name="Christina Morrow" userId="43989237-7c22-4017-8756-22442f7f3983" providerId="ADAL" clId="{1D660112-B133-4B74-A60E-C66F50540F8D}" dt="2020-11-12T14:22:40.936" v="8398"/>
          <ac:spMkLst>
            <pc:docMk/>
            <pc:sldMk cId="2602588702" sldId="463"/>
            <ac:spMk id="252" creationId="{CEE1CB88-2C4C-43F9-9504-679DF2296895}"/>
          </ac:spMkLst>
        </pc:spChg>
        <pc:spChg chg="mod">
          <ac:chgData name="Christina Morrow" userId="43989237-7c22-4017-8756-22442f7f3983" providerId="ADAL" clId="{1D660112-B133-4B74-A60E-C66F50540F8D}" dt="2020-11-12T14:22:40.936" v="8398"/>
          <ac:spMkLst>
            <pc:docMk/>
            <pc:sldMk cId="2602588702" sldId="463"/>
            <ac:spMk id="253" creationId="{328D8340-57E8-4520-B5EF-9BAA9AA2F02F}"/>
          </ac:spMkLst>
        </pc:spChg>
        <pc:grpChg chg="add mod">
          <ac:chgData name="Christina Morrow" userId="43989237-7c22-4017-8756-22442f7f3983" providerId="ADAL" clId="{1D660112-B133-4B74-A60E-C66F50540F8D}" dt="2020-11-10T23:39:20.993" v="200"/>
          <ac:grpSpMkLst>
            <pc:docMk/>
            <pc:sldMk cId="2602588702" sldId="463"/>
            <ac:grpSpMk id="94" creationId="{D237316B-EFB9-4423-A80B-39097DFEABF8}"/>
          </ac:grpSpMkLst>
        </pc:grpChg>
        <pc:grpChg chg="add mod ord">
          <ac:chgData name="Christina Morrow" userId="43989237-7c22-4017-8756-22442f7f3983" providerId="ADAL" clId="{1D660112-B133-4B74-A60E-C66F50540F8D}" dt="2020-11-12T14:20:07.846" v="8345" actId="167"/>
          <ac:grpSpMkLst>
            <pc:docMk/>
            <pc:sldMk cId="2602588702" sldId="463"/>
            <ac:grpSpMk id="128" creationId="{EA52EED4-111F-46D4-96EC-163413B71D47}"/>
          </ac:grpSpMkLst>
        </pc:grpChg>
        <pc:grpChg chg="add mod ord">
          <ac:chgData name="Christina Morrow" userId="43989237-7c22-4017-8756-22442f7f3983" providerId="ADAL" clId="{1D660112-B133-4B74-A60E-C66F50540F8D}" dt="2020-11-12T14:20:07.846" v="8345" actId="167"/>
          <ac:grpSpMkLst>
            <pc:docMk/>
            <pc:sldMk cId="2602588702" sldId="463"/>
            <ac:grpSpMk id="211" creationId="{AFC741D5-03C8-4B48-AB7D-AE8C87462E63}"/>
          </ac:grpSpMkLst>
        </pc:grpChg>
        <pc:grpChg chg="add mod ord">
          <ac:chgData name="Christina Morrow" userId="43989237-7c22-4017-8756-22442f7f3983" providerId="ADAL" clId="{1D660112-B133-4B74-A60E-C66F50540F8D}" dt="2020-11-12T14:22:42.737" v="8399" actId="167"/>
          <ac:grpSpMkLst>
            <pc:docMk/>
            <pc:sldMk cId="2602588702" sldId="463"/>
            <ac:grpSpMk id="230" creationId="{0B3C51DA-A7B7-4B3E-8DF4-C2CA6FCFA09F}"/>
          </ac:grpSpMkLst>
        </pc:grpChg>
        <pc:cxnChg chg="mod">
          <ac:chgData name="Christina Morrow" userId="43989237-7c22-4017-8756-22442f7f3983" providerId="ADAL" clId="{1D660112-B133-4B74-A60E-C66F50540F8D}" dt="2020-11-10T23:39:20.993" v="200"/>
          <ac:cxnSpMkLst>
            <pc:docMk/>
            <pc:sldMk cId="2602588702" sldId="463"/>
            <ac:cxnSpMk id="99" creationId="{51D87060-590C-4CBB-B2CE-DDB26DAAE827}"/>
          </ac:cxnSpMkLst>
        </pc:cxnChg>
        <pc:cxnChg chg="mod">
          <ac:chgData name="Christina Morrow" userId="43989237-7c22-4017-8756-22442f7f3983" providerId="ADAL" clId="{1D660112-B133-4B74-A60E-C66F50540F8D}" dt="2020-11-10T23:39:20.993" v="200"/>
          <ac:cxnSpMkLst>
            <pc:docMk/>
            <pc:sldMk cId="2602588702" sldId="463"/>
            <ac:cxnSpMk id="111" creationId="{1337DD00-4A2E-4224-85BD-A66A5E39FEE1}"/>
          </ac:cxnSpMkLst>
        </pc:cxnChg>
        <pc:cxnChg chg="mod">
          <ac:chgData name="Christina Morrow" userId="43989237-7c22-4017-8756-22442f7f3983" providerId="ADAL" clId="{1D660112-B133-4B74-A60E-C66F50540F8D}" dt="2020-11-10T23:39:20.993" v="200"/>
          <ac:cxnSpMkLst>
            <pc:docMk/>
            <pc:sldMk cId="2602588702" sldId="463"/>
            <ac:cxnSpMk id="112" creationId="{11B4C65A-67BA-4694-B44C-5C9DA01C1652}"/>
          </ac:cxnSpMkLst>
        </pc:cxnChg>
        <pc:cxnChg chg="mod">
          <ac:chgData name="Christina Morrow" userId="43989237-7c22-4017-8756-22442f7f3983" providerId="ADAL" clId="{1D660112-B133-4B74-A60E-C66F50540F8D}" dt="2020-11-10T23:39:20.993" v="200"/>
          <ac:cxnSpMkLst>
            <pc:docMk/>
            <pc:sldMk cId="2602588702" sldId="463"/>
            <ac:cxnSpMk id="113" creationId="{07A78373-9CB3-4AEA-B636-51128AA07697}"/>
          </ac:cxnSpMkLst>
        </pc:cxnChg>
        <pc:cxnChg chg="mod">
          <ac:chgData name="Christina Morrow" userId="43989237-7c22-4017-8756-22442f7f3983" providerId="ADAL" clId="{1D660112-B133-4B74-A60E-C66F50540F8D}" dt="2020-11-10T23:39:20.993" v="200"/>
          <ac:cxnSpMkLst>
            <pc:docMk/>
            <pc:sldMk cId="2602588702" sldId="463"/>
            <ac:cxnSpMk id="115" creationId="{B8A1BB8D-9AAC-4BCF-A91C-6FF8248DF31E}"/>
          </ac:cxnSpMkLst>
        </pc:cxnChg>
        <pc:cxnChg chg="mod">
          <ac:chgData name="Christina Morrow" userId="43989237-7c22-4017-8756-22442f7f3983" providerId="ADAL" clId="{1D660112-B133-4B74-A60E-C66F50540F8D}" dt="2020-11-10T23:39:20.993" v="200"/>
          <ac:cxnSpMkLst>
            <pc:docMk/>
            <pc:sldMk cId="2602588702" sldId="463"/>
            <ac:cxnSpMk id="117" creationId="{93E97C5B-AD2F-4D98-A2CE-7F23DC70372E}"/>
          </ac:cxnSpMkLst>
        </pc:cxnChg>
        <pc:cxnChg chg="mod">
          <ac:chgData name="Christina Morrow" userId="43989237-7c22-4017-8756-22442f7f3983" providerId="ADAL" clId="{1D660112-B133-4B74-A60E-C66F50540F8D}" dt="2020-11-10T23:39:20.993" v="200"/>
          <ac:cxnSpMkLst>
            <pc:docMk/>
            <pc:sldMk cId="2602588702" sldId="463"/>
            <ac:cxnSpMk id="118" creationId="{5B960EFE-F7B1-4DF8-AB19-B46C60884042}"/>
          </ac:cxnSpMkLst>
        </pc:cxnChg>
        <pc:cxnChg chg="mod">
          <ac:chgData name="Christina Morrow" userId="43989237-7c22-4017-8756-22442f7f3983" providerId="ADAL" clId="{1D660112-B133-4B74-A60E-C66F50540F8D}" dt="2020-11-10T23:39:20.993" v="200"/>
          <ac:cxnSpMkLst>
            <pc:docMk/>
            <pc:sldMk cId="2602588702" sldId="463"/>
            <ac:cxnSpMk id="119" creationId="{D27356F3-40D8-4EA4-B68C-0B5DCCA76376}"/>
          </ac:cxnSpMkLst>
        </pc:cxnChg>
        <pc:cxnChg chg="mod">
          <ac:chgData name="Christina Morrow" userId="43989237-7c22-4017-8756-22442f7f3983" providerId="ADAL" clId="{1D660112-B133-4B74-A60E-C66F50540F8D}" dt="2020-11-10T23:39:20.993" v="200"/>
          <ac:cxnSpMkLst>
            <pc:docMk/>
            <pc:sldMk cId="2602588702" sldId="463"/>
            <ac:cxnSpMk id="123" creationId="{D191D600-107C-4AA8-8B64-26A0D21F648A}"/>
          </ac:cxnSpMkLst>
        </pc:cxnChg>
        <pc:cxnChg chg="mod">
          <ac:chgData name="Christina Morrow" userId="43989237-7c22-4017-8756-22442f7f3983" providerId="ADAL" clId="{1D660112-B133-4B74-A60E-C66F50540F8D}" dt="2020-11-12T14:20:06.304" v="8344"/>
          <ac:cxnSpMkLst>
            <pc:docMk/>
            <pc:sldMk cId="2602588702" sldId="463"/>
            <ac:cxnSpMk id="140" creationId="{2307A311-5DF0-4D45-BFAD-610C9E27BF0D}"/>
          </ac:cxnSpMkLst>
        </pc:cxnChg>
        <pc:cxnChg chg="mod">
          <ac:chgData name="Christina Morrow" userId="43989237-7c22-4017-8756-22442f7f3983" providerId="ADAL" clId="{1D660112-B133-4B74-A60E-C66F50540F8D}" dt="2020-11-12T14:20:06.304" v="8344"/>
          <ac:cxnSpMkLst>
            <pc:docMk/>
            <pc:sldMk cId="2602588702" sldId="463"/>
            <ac:cxnSpMk id="151" creationId="{78C91A05-9C80-451C-99B2-A7EE63611744}"/>
          </ac:cxnSpMkLst>
        </pc:cxnChg>
        <pc:cxnChg chg="mod">
          <ac:chgData name="Christina Morrow" userId="43989237-7c22-4017-8756-22442f7f3983" providerId="ADAL" clId="{1D660112-B133-4B74-A60E-C66F50540F8D}" dt="2020-11-12T14:20:06.304" v="8344"/>
          <ac:cxnSpMkLst>
            <pc:docMk/>
            <pc:sldMk cId="2602588702" sldId="463"/>
            <ac:cxnSpMk id="152" creationId="{4E0BD571-63E6-439F-A317-FF056690E847}"/>
          </ac:cxnSpMkLst>
        </pc:cxnChg>
        <pc:cxnChg chg="mod">
          <ac:chgData name="Christina Morrow" userId="43989237-7c22-4017-8756-22442f7f3983" providerId="ADAL" clId="{1D660112-B133-4B74-A60E-C66F50540F8D}" dt="2020-11-12T14:20:06.304" v="8344"/>
          <ac:cxnSpMkLst>
            <pc:docMk/>
            <pc:sldMk cId="2602588702" sldId="463"/>
            <ac:cxnSpMk id="153" creationId="{FEBEE30E-F29A-4D68-B253-2644624C2453}"/>
          </ac:cxnSpMkLst>
        </pc:cxnChg>
        <pc:cxnChg chg="mod">
          <ac:chgData name="Christina Morrow" userId="43989237-7c22-4017-8756-22442f7f3983" providerId="ADAL" clId="{1D660112-B133-4B74-A60E-C66F50540F8D}" dt="2020-11-12T14:20:06.304" v="8344"/>
          <ac:cxnSpMkLst>
            <pc:docMk/>
            <pc:sldMk cId="2602588702" sldId="463"/>
            <ac:cxnSpMk id="155" creationId="{FD65E3E7-D4C5-4D5E-937C-33D1B070584D}"/>
          </ac:cxnSpMkLst>
        </pc:cxnChg>
        <pc:cxnChg chg="mod">
          <ac:chgData name="Christina Morrow" userId="43989237-7c22-4017-8756-22442f7f3983" providerId="ADAL" clId="{1D660112-B133-4B74-A60E-C66F50540F8D}" dt="2020-11-12T14:20:06.304" v="8344"/>
          <ac:cxnSpMkLst>
            <pc:docMk/>
            <pc:sldMk cId="2602588702" sldId="463"/>
            <ac:cxnSpMk id="203" creationId="{EBBE87F1-8D95-420C-8B76-1B64E84D0182}"/>
          </ac:cxnSpMkLst>
        </pc:cxnChg>
        <pc:cxnChg chg="mod">
          <ac:chgData name="Christina Morrow" userId="43989237-7c22-4017-8756-22442f7f3983" providerId="ADAL" clId="{1D660112-B133-4B74-A60E-C66F50540F8D}" dt="2020-11-12T14:20:06.304" v="8344"/>
          <ac:cxnSpMkLst>
            <pc:docMk/>
            <pc:sldMk cId="2602588702" sldId="463"/>
            <ac:cxnSpMk id="204" creationId="{60248231-D781-4310-B439-30BAEB03EF1B}"/>
          </ac:cxnSpMkLst>
        </pc:cxnChg>
        <pc:cxnChg chg="mod">
          <ac:chgData name="Christina Morrow" userId="43989237-7c22-4017-8756-22442f7f3983" providerId="ADAL" clId="{1D660112-B133-4B74-A60E-C66F50540F8D}" dt="2020-11-12T14:20:06.304" v="8344"/>
          <ac:cxnSpMkLst>
            <pc:docMk/>
            <pc:sldMk cId="2602588702" sldId="463"/>
            <ac:cxnSpMk id="205" creationId="{0F04D142-CBD2-40A1-9CB8-4D0D4443BE7E}"/>
          </ac:cxnSpMkLst>
        </pc:cxnChg>
        <pc:cxnChg chg="mod">
          <ac:chgData name="Christina Morrow" userId="43989237-7c22-4017-8756-22442f7f3983" providerId="ADAL" clId="{1D660112-B133-4B74-A60E-C66F50540F8D}" dt="2020-11-12T14:20:06.304" v="8344"/>
          <ac:cxnSpMkLst>
            <pc:docMk/>
            <pc:sldMk cId="2602588702" sldId="463"/>
            <ac:cxnSpMk id="209" creationId="{1BE4D6C1-30EB-4A42-B052-E2AA2C9ABDD4}"/>
          </ac:cxnSpMkLst>
        </pc:cxnChg>
        <pc:cxnChg chg="add mod ord">
          <ac:chgData name="Christina Morrow" userId="43989237-7c22-4017-8756-22442f7f3983" providerId="ADAL" clId="{1D660112-B133-4B74-A60E-C66F50540F8D}" dt="2020-11-12T14:20:07.846" v="8345" actId="167"/>
          <ac:cxnSpMkLst>
            <pc:docMk/>
            <pc:sldMk cId="2602588702" sldId="463"/>
            <ac:cxnSpMk id="210" creationId="{A0B8630F-D03B-4F62-823F-5FEDA84886F4}"/>
          </ac:cxnSpMkLst>
        </pc:cxnChg>
        <pc:cxnChg chg="mod">
          <ac:chgData name="Christina Morrow" userId="43989237-7c22-4017-8756-22442f7f3983" providerId="ADAL" clId="{1D660112-B133-4B74-A60E-C66F50540F8D}" dt="2020-11-12T14:20:06.304" v="8344"/>
          <ac:cxnSpMkLst>
            <pc:docMk/>
            <pc:sldMk cId="2602588702" sldId="463"/>
            <ac:cxnSpMk id="215" creationId="{AD49206F-9199-4168-8342-2FF536BBE498}"/>
          </ac:cxnSpMkLst>
        </pc:cxnChg>
        <pc:cxnChg chg="mod">
          <ac:chgData name="Christina Morrow" userId="43989237-7c22-4017-8756-22442f7f3983" providerId="ADAL" clId="{1D660112-B133-4B74-A60E-C66F50540F8D}" dt="2020-11-12T14:20:06.304" v="8344"/>
          <ac:cxnSpMkLst>
            <pc:docMk/>
            <pc:sldMk cId="2602588702" sldId="463"/>
            <ac:cxnSpMk id="216" creationId="{6F789D40-0B60-4D94-9B57-5B69BFD4B970}"/>
          </ac:cxnSpMkLst>
        </pc:cxnChg>
        <pc:cxnChg chg="mod">
          <ac:chgData name="Christina Morrow" userId="43989237-7c22-4017-8756-22442f7f3983" providerId="ADAL" clId="{1D660112-B133-4B74-A60E-C66F50540F8D}" dt="2020-11-12T14:22:40.936" v="8398"/>
          <ac:cxnSpMkLst>
            <pc:docMk/>
            <pc:sldMk cId="2602588702" sldId="463"/>
            <ac:cxnSpMk id="233" creationId="{5D2EE93F-4AE8-4053-8B48-C420A2C9D7F9}"/>
          </ac:cxnSpMkLst>
        </pc:cxnChg>
        <pc:cxnChg chg="mod">
          <ac:chgData name="Christina Morrow" userId="43989237-7c22-4017-8756-22442f7f3983" providerId="ADAL" clId="{1D660112-B133-4B74-A60E-C66F50540F8D}" dt="2020-11-12T14:22:40.936" v="8398"/>
          <ac:cxnSpMkLst>
            <pc:docMk/>
            <pc:sldMk cId="2602588702" sldId="463"/>
            <ac:cxnSpMk id="242" creationId="{439A08C5-ABC9-4C2B-B4FA-0EB199C48F1C}"/>
          </ac:cxnSpMkLst>
        </pc:cxnChg>
        <pc:cxnChg chg="mod">
          <ac:chgData name="Christina Morrow" userId="43989237-7c22-4017-8756-22442f7f3983" providerId="ADAL" clId="{1D660112-B133-4B74-A60E-C66F50540F8D}" dt="2020-11-12T14:22:40.936" v="8398"/>
          <ac:cxnSpMkLst>
            <pc:docMk/>
            <pc:sldMk cId="2602588702" sldId="463"/>
            <ac:cxnSpMk id="243" creationId="{A94E032A-0907-4CCD-AE48-53E81F788CD3}"/>
          </ac:cxnSpMkLst>
        </pc:cxnChg>
        <pc:cxnChg chg="mod">
          <ac:chgData name="Christina Morrow" userId="43989237-7c22-4017-8756-22442f7f3983" providerId="ADAL" clId="{1D660112-B133-4B74-A60E-C66F50540F8D}" dt="2020-11-12T14:22:40.936" v="8398"/>
          <ac:cxnSpMkLst>
            <pc:docMk/>
            <pc:sldMk cId="2602588702" sldId="463"/>
            <ac:cxnSpMk id="244" creationId="{323BE599-7216-4B62-813F-7CC26EDBD0C4}"/>
          </ac:cxnSpMkLst>
        </pc:cxnChg>
        <pc:cxnChg chg="mod">
          <ac:chgData name="Christina Morrow" userId="43989237-7c22-4017-8756-22442f7f3983" providerId="ADAL" clId="{1D660112-B133-4B74-A60E-C66F50540F8D}" dt="2020-11-12T14:22:40.936" v="8398"/>
          <ac:cxnSpMkLst>
            <pc:docMk/>
            <pc:sldMk cId="2602588702" sldId="463"/>
            <ac:cxnSpMk id="246" creationId="{D94F5924-3BC0-4D16-8404-C438D0CE00E6}"/>
          </ac:cxnSpMkLst>
        </pc:cxnChg>
        <pc:cxnChg chg="mod">
          <ac:chgData name="Christina Morrow" userId="43989237-7c22-4017-8756-22442f7f3983" providerId="ADAL" clId="{1D660112-B133-4B74-A60E-C66F50540F8D}" dt="2020-11-12T14:22:40.936" v="8398"/>
          <ac:cxnSpMkLst>
            <pc:docMk/>
            <pc:sldMk cId="2602588702" sldId="463"/>
            <ac:cxnSpMk id="248" creationId="{CB1BF42E-2B2E-466F-91F1-D096AC000F74}"/>
          </ac:cxnSpMkLst>
        </pc:cxnChg>
        <pc:cxnChg chg="mod">
          <ac:chgData name="Christina Morrow" userId="43989237-7c22-4017-8756-22442f7f3983" providerId="ADAL" clId="{1D660112-B133-4B74-A60E-C66F50540F8D}" dt="2020-11-12T14:22:40.936" v="8398"/>
          <ac:cxnSpMkLst>
            <pc:docMk/>
            <pc:sldMk cId="2602588702" sldId="463"/>
            <ac:cxnSpMk id="249" creationId="{24D51164-9F01-45CD-B5CC-09F39C4A2038}"/>
          </ac:cxnSpMkLst>
        </pc:cxnChg>
        <pc:cxnChg chg="mod">
          <ac:chgData name="Christina Morrow" userId="43989237-7c22-4017-8756-22442f7f3983" providerId="ADAL" clId="{1D660112-B133-4B74-A60E-C66F50540F8D}" dt="2020-11-12T14:22:40.936" v="8398"/>
          <ac:cxnSpMkLst>
            <pc:docMk/>
            <pc:sldMk cId="2602588702" sldId="463"/>
            <ac:cxnSpMk id="250" creationId="{B45CF796-A547-494D-9774-361E79C43632}"/>
          </ac:cxnSpMkLst>
        </pc:cxnChg>
        <pc:cxnChg chg="mod">
          <ac:chgData name="Christina Morrow" userId="43989237-7c22-4017-8756-22442f7f3983" providerId="ADAL" clId="{1D660112-B133-4B74-A60E-C66F50540F8D}" dt="2020-11-12T14:22:40.936" v="8398"/>
          <ac:cxnSpMkLst>
            <pc:docMk/>
            <pc:sldMk cId="2602588702" sldId="463"/>
            <ac:cxnSpMk id="254" creationId="{79D15FC1-A3C2-40BB-93B6-8A465C4859E6}"/>
          </ac:cxnSpMkLst>
        </pc:cxnChg>
      </pc:sldChg>
      <pc:sldChg chg="addSp delSp modSp mod ord">
        <pc:chgData name="Christina Morrow" userId="43989237-7c22-4017-8756-22442f7f3983" providerId="ADAL" clId="{1D660112-B133-4B74-A60E-C66F50540F8D}" dt="2020-11-12T14:22:45.912" v="8401" actId="167"/>
        <pc:sldMkLst>
          <pc:docMk/>
          <pc:sldMk cId="523735562" sldId="464"/>
        </pc:sldMkLst>
        <pc:spChg chg="mod">
          <ac:chgData name="Christina Morrow" userId="43989237-7c22-4017-8756-22442f7f3983" providerId="ADAL" clId="{1D660112-B133-4B74-A60E-C66F50540F8D}" dt="2020-11-11T14:30:39.471" v="6009"/>
          <ac:spMkLst>
            <pc:docMk/>
            <pc:sldMk cId="523735562" sldId="464"/>
            <ac:spMk id="10" creationId="{6CC581DE-D87E-46E2-8792-B86E2A1E5AB3}"/>
          </ac:spMkLst>
        </pc:spChg>
        <pc:spChg chg="add del">
          <ac:chgData name="Christina Morrow" userId="43989237-7c22-4017-8756-22442f7f3983" providerId="ADAL" clId="{1D660112-B133-4B74-A60E-C66F50540F8D}" dt="2020-11-10T23:39:24.230" v="201" actId="478"/>
          <ac:spMkLst>
            <pc:docMk/>
            <pc:sldMk cId="523735562" sldId="464"/>
            <ac:spMk id="14" creationId="{47294EFF-F78F-4B11-8A45-6F44D9736995}"/>
          </ac:spMkLst>
        </pc:spChg>
        <pc:spChg chg="add del">
          <ac:chgData name="Christina Morrow" userId="43989237-7c22-4017-8756-22442f7f3983" providerId="ADAL" clId="{1D660112-B133-4B74-A60E-C66F50540F8D}" dt="2020-11-10T23:39:26.195" v="202" actId="478"/>
          <ac:spMkLst>
            <pc:docMk/>
            <pc:sldMk cId="523735562" sldId="464"/>
            <ac:spMk id="15" creationId="{7934EC54-4F99-4457-B843-6944524D6AC2}"/>
          </ac:spMkLst>
        </pc:spChg>
        <pc:spChg chg="mod">
          <ac:chgData name="Christina Morrow" userId="43989237-7c22-4017-8756-22442f7f3983" providerId="ADAL" clId="{1D660112-B133-4B74-A60E-C66F50540F8D}" dt="2020-11-11T15:22:33.832" v="6454"/>
          <ac:spMkLst>
            <pc:docMk/>
            <pc:sldMk cId="523735562" sldId="464"/>
            <ac:spMk id="20" creationId="{737AD6FE-076D-47EB-8851-546CD7479B58}"/>
          </ac:spMkLst>
        </pc:spChg>
        <pc:spChg chg="add mod">
          <ac:chgData name="Christina Morrow" userId="43989237-7c22-4017-8756-22442f7f3983" providerId="ADAL" clId="{1D660112-B133-4B74-A60E-C66F50540F8D}" dt="2020-11-10T23:39:26.696" v="203"/>
          <ac:spMkLst>
            <pc:docMk/>
            <pc:sldMk cId="523735562" sldId="464"/>
            <ac:spMk id="91" creationId="{DE83FB60-1003-41BB-A5FB-63C8D92A7E72}"/>
          </ac:spMkLst>
        </pc:spChg>
        <pc:spChg chg="add mod">
          <ac:chgData name="Christina Morrow" userId="43989237-7c22-4017-8756-22442f7f3983" providerId="ADAL" clId="{1D660112-B133-4B74-A60E-C66F50540F8D}" dt="2020-11-10T23:39:26.696" v="203"/>
          <ac:spMkLst>
            <pc:docMk/>
            <pc:sldMk cId="523735562" sldId="464"/>
            <ac:spMk id="93" creationId="{2ED658D2-B7D5-461F-8CBE-3D30DC8E681D}"/>
          </ac:spMkLst>
        </pc:spChg>
        <pc:spChg chg="mod">
          <ac:chgData name="Christina Morrow" userId="43989237-7c22-4017-8756-22442f7f3983" providerId="ADAL" clId="{1D660112-B133-4B74-A60E-C66F50540F8D}" dt="2020-11-10T23:39:26.696" v="203"/>
          <ac:spMkLst>
            <pc:docMk/>
            <pc:sldMk cId="523735562" sldId="464"/>
            <ac:spMk id="95" creationId="{66C2013D-4808-4978-AA50-AE22D4617F0B}"/>
          </ac:spMkLst>
        </pc:spChg>
        <pc:spChg chg="mod">
          <ac:chgData name="Christina Morrow" userId="43989237-7c22-4017-8756-22442f7f3983" providerId="ADAL" clId="{1D660112-B133-4B74-A60E-C66F50540F8D}" dt="2020-11-10T23:39:26.696" v="203"/>
          <ac:spMkLst>
            <pc:docMk/>
            <pc:sldMk cId="523735562" sldId="464"/>
            <ac:spMk id="97" creationId="{3F639695-ED9E-4A61-8857-9DC6B85B322D}"/>
          </ac:spMkLst>
        </pc:spChg>
        <pc:spChg chg="mod">
          <ac:chgData name="Christina Morrow" userId="43989237-7c22-4017-8756-22442f7f3983" providerId="ADAL" clId="{1D660112-B133-4B74-A60E-C66F50540F8D}" dt="2020-11-10T23:39:26.696" v="203"/>
          <ac:spMkLst>
            <pc:docMk/>
            <pc:sldMk cId="523735562" sldId="464"/>
            <ac:spMk id="100" creationId="{6E65060E-95F0-4D66-A643-AEE5CA4C837C}"/>
          </ac:spMkLst>
        </pc:spChg>
        <pc:spChg chg="mod">
          <ac:chgData name="Christina Morrow" userId="43989237-7c22-4017-8756-22442f7f3983" providerId="ADAL" clId="{1D660112-B133-4B74-A60E-C66F50540F8D}" dt="2020-11-10T23:39:26.696" v="203"/>
          <ac:spMkLst>
            <pc:docMk/>
            <pc:sldMk cId="523735562" sldId="464"/>
            <ac:spMk id="101" creationId="{D265DB1B-A91C-432E-8492-8A044BBF8B88}"/>
          </ac:spMkLst>
        </pc:spChg>
        <pc:spChg chg="mod">
          <ac:chgData name="Christina Morrow" userId="43989237-7c22-4017-8756-22442f7f3983" providerId="ADAL" clId="{1D660112-B133-4B74-A60E-C66F50540F8D}" dt="2020-11-10T23:39:26.696" v="203"/>
          <ac:spMkLst>
            <pc:docMk/>
            <pc:sldMk cId="523735562" sldId="464"/>
            <ac:spMk id="103" creationId="{6EB9AC75-77C7-479C-95D1-F4EDB06E8381}"/>
          </ac:spMkLst>
        </pc:spChg>
        <pc:spChg chg="mod">
          <ac:chgData name="Christina Morrow" userId="43989237-7c22-4017-8756-22442f7f3983" providerId="ADAL" clId="{1D660112-B133-4B74-A60E-C66F50540F8D}" dt="2020-11-10T23:39:26.696" v="203"/>
          <ac:spMkLst>
            <pc:docMk/>
            <pc:sldMk cId="523735562" sldId="464"/>
            <ac:spMk id="106" creationId="{06F83B8A-6FEF-4E26-AAF9-2BD4B4AC2B1A}"/>
          </ac:spMkLst>
        </pc:spChg>
        <pc:spChg chg="mod">
          <ac:chgData name="Christina Morrow" userId="43989237-7c22-4017-8756-22442f7f3983" providerId="ADAL" clId="{1D660112-B133-4B74-A60E-C66F50540F8D}" dt="2020-11-10T23:39:26.696" v="203"/>
          <ac:spMkLst>
            <pc:docMk/>
            <pc:sldMk cId="523735562" sldId="464"/>
            <ac:spMk id="107" creationId="{AD62C96F-AD58-445C-A376-5FA5C4E96EEC}"/>
          </ac:spMkLst>
        </pc:spChg>
        <pc:spChg chg="mod">
          <ac:chgData name="Christina Morrow" userId="43989237-7c22-4017-8756-22442f7f3983" providerId="ADAL" clId="{1D660112-B133-4B74-A60E-C66F50540F8D}" dt="2020-11-10T23:39:26.696" v="203"/>
          <ac:spMkLst>
            <pc:docMk/>
            <pc:sldMk cId="523735562" sldId="464"/>
            <ac:spMk id="108" creationId="{CE9039C9-508F-4731-B95D-8D6C040512CA}"/>
          </ac:spMkLst>
        </pc:spChg>
        <pc:spChg chg="mod">
          <ac:chgData name="Christina Morrow" userId="43989237-7c22-4017-8756-22442f7f3983" providerId="ADAL" clId="{1D660112-B133-4B74-A60E-C66F50540F8D}" dt="2020-11-10T23:39:26.696" v="203"/>
          <ac:spMkLst>
            <pc:docMk/>
            <pc:sldMk cId="523735562" sldId="464"/>
            <ac:spMk id="109" creationId="{A5C80444-C7F3-4C36-804B-192BF9DAA1B4}"/>
          </ac:spMkLst>
        </pc:spChg>
        <pc:spChg chg="mod">
          <ac:chgData name="Christina Morrow" userId="43989237-7c22-4017-8756-22442f7f3983" providerId="ADAL" clId="{1D660112-B133-4B74-A60E-C66F50540F8D}" dt="2020-11-10T23:39:26.696" v="203"/>
          <ac:spMkLst>
            <pc:docMk/>
            <pc:sldMk cId="523735562" sldId="464"/>
            <ac:spMk id="110" creationId="{F0312FB8-3F49-4DCC-925B-7680D2F45268}"/>
          </ac:spMkLst>
        </pc:spChg>
        <pc:spChg chg="mod">
          <ac:chgData name="Christina Morrow" userId="43989237-7c22-4017-8756-22442f7f3983" providerId="ADAL" clId="{1D660112-B133-4B74-A60E-C66F50540F8D}" dt="2020-11-10T23:39:26.696" v="203"/>
          <ac:spMkLst>
            <pc:docMk/>
            <pc:sldMk cId="523735562" sldId="464"/>
            <ac:spMk id="114" creationId="{DC8D0CE8-7E4E-4541-A925-019EBE99FBED}"/>
          </ac:spMkLst>
        </pc:spChg>
        <pc:spChg chg="mod">
          <ac:chgData name="Christina Morrow" userId="43989237-7c22-4017-8756-22442f7f3983" providerId="ADAL" clId="{1D660112-B133-4B74-A60E-C66F50540F8D}" dt="2020-11-10T23:39:26.696" v="203"/>
          <ac:spMkLst>
            <pc:docMk/>
            <pc:sldMk cId="523735562" sldId="464"/>
            <ac:spMk id="116" creationId="{71152243-3CC6-439C-81FC-735403055460}"/>
          </ac:spMkLst>
        </pc:spChg>
        <pc:spChg chg="mod">
          <ac:chgData name="Christina Morrow" userId="43989237-7c22-4017-8756-22442f7f3983" providerId="ADAL" clId="{1D660112-B133-4B74-A60E-C66F50540F8D}" dt="2020-11-10T23:39:26.696" v="203"/>
          <ac:spMkLst>
            <pc:docMk/>
            <pc:sldMk cId="523735562" sldId="464"/>
            <ac:spMk id="120" creationId="{9D28BD5B-B97A-4816-B60C-B7A84CFF6018}"/>
          </ac:spMkLst>
        </pc:spChg>
        <pc:spChg chg="mod">
          <ac:chgData name="Christina Morrow" userId="43989237-7c22-4017-8756-22442f7f3983" providerId="ADAL" clId="{1D660112-B133-4B74-A60E-C66F50540F8D}" dt="2020-11-10T23:39:26.696" v="203"/>
          <ac:spMkLst>
            <pc:docMk/>
            <pc:sldMk cId="523735562" sldId="464"/>
            <ac:spMk id="121" creationId="{866FFF71-D351-4B47-9BF8-0DC565BB1F6B}"/>
          </ac:spMkLst>
        </pc:spChg>
        <pc:spChg chg="mod">
          <ac:chgData name="Christina Morrow" userId="43989237-7c22-4017-8756-22442f7f3983" providerId="ADAL" clId="{1D660112-B133-4B74-A60E-C66F50540F8D}" dt="2020-11-10T23:39:26.696" v="203"/>
          <ac:spMkLst>
            <pc:docMk/>
            <pc:sldMk cId="523735562" sldId="464"/>
            <ac:spMk id="122" creationId="{4F184743-E3C0-4DC7-B22F-0E198B8563D9}"/>
          </ac:spMkLst>
        </pc:spChg>
        <pc:spChg chg="add mod">
          <ac:chgData name="Christina Morrow" userId="43989237-7c22-4017-8756-22442f7f3983" providerId="ADAL" clId="{1D660112-B133-4B74-A60E-C66F50540F8D}" dt="2020-11-10T23:39:26.696" v="203"/>
          <ac:spMkLst>
            <pc:docMk/>
            <pc:sldMk cId="523735562" sldId="464"/>
            <ac:spMk id="124" creationId="{556DCF32-3948-46D3-96AF-A1BB42458A39}"/>
          </ac:spMkLst>
        </pc:spChg>
        <pc:spChg chg="add mod">
          <ac:chgData name="Christina Morrow" userId="43989237-7c22-4017-8756-22442f7f3983" providerId="ADAL" clId="{1D660112-B133-4B74-A60E-C66F50540F8D}" dt="2020-11-10T23:39:26.696" v="203"/>
          <ac:spMkLst>
            <pc:docMk/>
            <pc:sldMk cId="523735562" sldId="464"/>
            <ac:spMk id="125" creationId="{2339475E-BE13-479D-9A67-4ADC8C8BD0E5}"/>
          </ac:spMkLst>
        </pc:spChg>
        <pc:spChg chg="add mod">
          <ac:chgData name="Christina Morrow" userId="43989237-7c22-4017-8756-22442f7f3983" providerId="ADAL" clId="{1D660112-B133-4B74-A60E-C66F50540F8D}" dt="2020-11-10T23:39:26.696" v="203"/>
          <ac:spMkLst>
            <pc:docMk/>
            <pc:sldMk cId="523735562" sldId="464"/>
            <ac:spMk id="126" creationId="{6B8E9CF8-C0DC-4681-9916-765E8991AF2E}"/>
          </ac:spMkLst>
        </pc:spChg>
        <pc:spChg chg="add mod ord">
          <ac:chgData name="Christina Morrow" userId="43989237-7c22-4017-8756-22442f7f3983" providerId="ADAL" clId="{1D660112-B133-4B74-A60E-C66F50540F8D}" dt="2020-11-12T14:20:03.059" v="8343" actId="167"/>
          <ac:spMkLst>
            <pc:docMk/>
            <pc:sldMk cId="523735562" sldId="464"/>
            <ac:spMk id="127" creationId="{C3E58974-0E48-48CC-A87F-7D0F2BE6251A}"/>
          </ac:spMkLst>
        </pc:spChg>
        <pc:spChg chg="mod">
          <ac:chgData name="Christina Morrow" userId="43989237-7c22-4017-8756-22442f7f3983" providerId="ADAL" clId="{1D660112-B133-4B74-A60E-C66F50540F8D}" dt="2020-11-12T14:20:01.428" v="8342"/>
          <ac:spMkLst>
            <pc:docMk/>
            <pc:sldMk cId="523735562" sldId="464"/>
            <ac:spMk id="129" creationId="{68350165-24E6-4195-8EF9-DF94EAD62E15}"/>
          </ac:spMkLst>
        </pc:spChg>
        <pc:spChg chg="mod">
          <ac:chgData name="Christina Morrow" userId="43989237-7c22-4017-8756-22442f7f3983" providerId="ADAL" clId="{1D660112-B133-4B74-A60E-C66F50540F8D}" dt="2020-11-12T14:20:01.428" v="8342"/>
          <ac:spMkLst>
            <pc:docMk/>
            <pc:sldMk cId="523735562" sldId="464"/>
            <ac:spMk id="130" creationId="{5EBDF23B-6B15-4B2C-A07F-83F00819F68E}"/>
          </ac:spMkLst>
        </pc:spChg>
        <pc:spChg chg="mod">
          <ac:chgData name="Christina Morrow" userId="43989237-7c22-4017-8756-22442f7f3983" providerId="ADAL" clId="{1D660112-B133-4B74-A60E-C66F50540F8D}" dt="2020-11-12T14:20:01.428" v="8342"/>
          <ac:spMkLst>
            <pc:docMk/>
            <pc:sldMk cId="523735562" sldId="464"/>
            <ac:spMk id="143" creationId="{2A0A6E73-BD3D-48A2-A8A3-6A20254F413C}"/>
          </ac:spMkLst>
        </pc:spChg>
        <pc:spChg chg="mod">
          <ac:chgData name="Christina Morrow" userId="43989237-7c22-4017-8756-22442f7f3983" providerId="ADAL" clId="{1D660112-B133-4B74-A60E-C66F50540F8D}" dt="2020-11-12T14:20:01.428" v="8342"/>
          <ac:spMkLst>
            <pc:docMk/>
            <pc:sldMk cId="523735562" sldId="464"/>
            <ac:spMk id="144" creationId="{DFB76566-B193-4EBC-8BB6-E1DA7263E9D4}"/>
          </ac:spMkLst>
        </pc:spChg>
        <pc:spChg chg="mod">
          <ac:chgData name="Christina Morrow" userId="43989237-7c22-4017-8756-22442f7f3983" providerId="ADAL" clId="{1D660112-B133-4B74-A60E-C66F50540F8D}" dt="2020-11-12T14:20:01.428" v="8342"/>
          <ac:spMkLst>
            <pc:docMk/>
            <pc:sldMk cId="523735562" sldId="464"/>
            <ac:spMk id="145" creationId="{A5EADB1E-8D58-476F-A8E0-4ACB4E0FE8B2}"/>
          </ac:spMkLst>
        </pc:spChg>
        <pc:spChg chg="mod">
          <ac:chgData name="Christina Morrow" userId="43989237-7c22-4017-8756-22442f7f3983" providerId="ADAL" clId="{1D660112-B133-4B74-A60E-C66F50540F8D}" dt="2020-11-12T14:20:01.428" v="8342"/>
          <ac:spMkLst>
            <pc:docMk/>
            <pc:sldMk cId="523735562" sldId="464"/>
            <ac:spMk id="146" creationId="{F79D4137-1172-4ACB-BC2B-A18D1BA529B2}"/>
          </ac:spMkLst>
        </pc:spChg>
        <pc:spChg chg="mod">
          <ac:chgData name="Christina Morrow" userId="43989237-7c22-4017-8756-22442f7f3983" providerId="ADAL" clId="{1D660112-B133-4B74-A60E-C66F50540F8D}" dt="2020-11-12T14:20:01.428" v="8342"/>
          <ac:spMkLst>
            <pc:docMk/>
            <pc:sldMk cId="523735562" sldId="464"/>
            <ac:spMk id="147" creationId="{F696DBF5-C508-48C7-92FE-1B888BCC5CDB}"/>
          </ac:spMkLst>
        </pc:spChg>
        <pc:spChg chg="mod">
          <ac:chgData name="Christina Morrow" userId="43989237-7c22-4017-8756-22442f7f3983" providerId="ADAL" clId="{1D660112-B133-4B74-A60E-C66F50540F8D}" dt="2020-11-12T14:20:01.428" v="8342"/>
          <ac:spMkLst>
            <pc:docMk/>
            <pc:sldMk cId="523735562" sldId="464"/>
            <ac:spMk id="148" creationId="{76E61BA7-DFBD-4C63-9C5E-933D00F81652}"/>
          </ac:spMkLst>
        </pc:spChg>
        <pc:spChg chg="mod">
          <ac:chgData name="Christina Morrow" userId="43989237-7c22-4017-8756-22442f7f3983" providerId="ADAL" clId="{1D660112-B133-4B74-A60E-C66F50540F8D}" dt="2020-11-12T14:20:01.428" v="8342"/>
          <ac:spMkLst>
            <pc:docMk/>
            <pc:sldMk cId="523735562" sldId="464"/>
            <ac:spMk id="149" creationId="{74A3E8F3-8DE1-4792-8CEB-D3AF66D80F67}"/>
          </ac:spMkLst>
        </pc:spChg>
        <pc:spChg chg="mod">
          <ac:chgData name="Christina Morrow" userId="43989237-7c22-4017-8756-22442f7f3983" providerId="ADAL" clId="{1D660112-B133-4B74-A60E-C66F50540F8D}" dt="2020-11-12T14:20:01.428" v="8342"/>
          <ac:spMkLst>
            <pc:docMk/>
            <pc:sldMk cId="523735562" sldId="464"/>
            <ac:spMk id="150" creationId="{03DAEF8E-6117-4A0D-B70C-F6AD413C95A5}"/>
          </ac:spMkLst>
        </pc:spChg>
        <pc:spChg chg="mod">
          <ac:chgData name="Christina Morrow" userId="43989237-7c22-4017-8756-22442f7f3983" providerId="ADAL" clId="{1D660112-B133-4B74-A60E-C66F50540F8D}" dt="2020-11-12T14:20:01.428" v="8342"/>
          <ac:spMkLst>
            <pc:docMk/>
            <pc:sldMk cId="523735562" sldId="464"/>
            <ac:spMk id="154" creationId="{1B55C416-7EBC-4F4A-8641-1DF5AECCBC87}"/>
          </ac:spMkLst>
        </pc:spChg>
        <pc:spChg chg="mod">
          <ac:chgData name="Christina Morrow" userId="43989237-7c22-4017-8756-22442f7f3983" providerId="ADAL" clId="{1D660112-B133-4B74-A60E-C66F50540F8D}" dt="2020-11-12T14:20:01.428" v="8342"/>
          <ac:spMkLst>
            <pc:docMk/>
            <pc:sldMk cId="523735562" sldId="464"/>
            <ac:spMk id="202" creationId="{A8C59886-5212-468A-905B-5866A29E5561}"/>
          </ac:spMkLst>
        </pc:spChg>
        <pc:spChg chg="mod">
          <ac:chgData name="Christina Morrow" userId="43989237-7c22-4017-8756-22442f7f3983" providerId="ADAL" clId="{1D660112-B133-4B74-A60E-C66F50540F8D}" dt="2020-11-12T14:20:01.428" v="8342"/>
          <ac:spMkLst>
            <pc:docMk/>
            <pc:sldMk cId="523735562" sldId="464"/>
            <ac:spMk id="206" creationId="{DCCAD899-E170-4B88-A30C-86A4FE491B92}"/>
          </ac:spMkLst>
        </pc:spChg>
        <pc:spChg chg="mod">
          <ac:chgData name="Christina Morrow" userId="43989237-7c22-4017-8756-22442f7f3983" providerId="ADAL" clId="{1D660112-B133-4B74-A60E-C66F50540F8D}" dt="2020-11-12T14:20:01.428" v="8342"/>
          <ac:spMkLst>
            <pc:docMk/>
            <pc:sldMk cId="523735562" sldId="464"/>
            <ac:spMk id="207" creationId="{25E93C1D-C667-4F96-A937-55ED51227FA3}"/>
          </ac:spMkLst>
        </pc:spChg>
        <pc:spChg chg="mod">
          <ac:chgData name="Christina Morrow" userId="43989237-7c22-4017-8756-22442f7f3983" providerId="ADAL" clId="{1D660112-B133-4B74-A60E-C66F50540F8D}" dt="2020-11-12T14:20:01.428" v="8342"/>
          <ac:spMkLst>
            <pc:docMk/>
            <pc:sldMk cId="523735562" sldId="464"/>
            <ac:spMk id="208" creationId="{CABBBA5E-0235-47A4-B760-0FAD9568631D}"/>
          </ac:spMkLst>
        </pc:spChg>
        <pc:spChg chg="mod">
          <ac:chgData name="Christina Morrow" userId="43989237-7c22-4017-8756-22442f7f3983" providerId="ADAL" clId="{1D660112-B133-4B74-A60E-C66F50540F8D}" dt="2020-11-12T14:20:01.428" v="8342"/>
          <ac:spMkLst>
            <pc:docMk/>
            <pc:sldMk cId="523735562" sldId="464"/>
            <ac:spMk id="212" creationId="{23AF6CA3-3FFC-44CA-984F-345760AC8B13}"/>
          </ac:spMkLst>
        </pc:spChg>
        <pc:spChg chg="mod">
          <ac:chgData name="Christina Morrow" userId="43989237-7c22-4017-8756-22442f7f3983" providerId="ADAL" clId="{1D660112-B133-4B74-A60E-C66F50540F8D}" dt="2020-11-12T14:20:01.428" v="8342"/>
          <ac:spMkLst>
            <pc:docMk/>
            <pc:sldMk cId="523735562" sldId="464"/>
            <ac:spMk id="213" creationId="{8912BDDE-7404-4B7B-AA9C-29084CDEB3B7}"/>
          </ac:spMkLst>
        </pc:spChg>
        <pc:spChg chg="mod">
          <ac:chgData name="Christina Morrow" userId="43989237-7c22-4017-8756-22442f7f3983" providerId="ADAL" clId="{1D660112-B133-4B74-A60E-C66F50540F8D}" dt="2020-11-12T14:20:01.428" v="8342"/>
          <ac:spMkLst>
            <pc:docMk/>
            <pc:sldMk cId="523735562" sldId="464"/>
            <ac:spMk id="214" creationId="{1256123F-C997-4265-86FF-7E7DFDD2000A}"/>
          </ac:spMkLst>
        </pc:spChg>
        <pc:spChg chg="mod">
          <ac:chgData name="Christina Morrow" userId="43989237-7c22-4017-8756-22442f7f3983" providerId="ADAL" clId="{1D660112-B133-4B74-A60E-C66F50540F8D}" dt="2020-11-12T14:20:01.428" v="8342"/>
          <ac:spMkLst>
            <pc:docMk/>
            <pc:sldMk cId="523735562" sldId="464"/>
            <ac:spMk id="217" creationId="{985F2419-C114-4BDB-881D-A8D9E1089D4E}"/>
          </ac:spMkLst>
        </pc:spChg>
        <pc:spChg chg="mod">
          <ac:chgData name="Christina Morrow" userId="43989237-7c22-4017-8756-22442f7f3983" providerId="ADAL" clId="{1D660112-B133-4B74-A60E-C66F50540F8D}" dt="2020-11-12T14:20:01.428" v="8342"/>
          <ac:spMkLst>
            <pc:docMk/>
            <pc:sldMk cId="523735562" sldId="464"/>
            <ac:spMk id="218" creationId="{A0FF5D9B-1590-4BDA-9EEE-D7026D7EC060}"/>
          </ac:spMkLst>
        </pc:spChg>
        <pc:spChg chg="mod">
          <ac:chgData name="Christina Morrow" userId="43989237-7c22-4017-8756-22442f7f3983" providerId="ADAL" clId="{1D660112-B133-4B74-A60E-C66F50540F8D}" dt="2020-11-12T14:20:01.428" v="8342"/>
          <ac:spMkLst>
            <pc:docMk/>
            <pc:sldMk cId="523735562" sldId="464"/>
            <ac:spMk id="219" creationId="{D9EF9582-9FE4-4DA0-BF38-F0F1F7C46113}"/>
          </ac:spMkLst>
        </pc:spChg>
        <pc:spChg chg="mod">
          <ac:chgData name="Christina Morrow" userId="43989237-7c22-4017-8756-22442f7f3983" providerId="ADAL" clId="{1D660112-B133-4B74-A60E-C66F50540F8D}" dt="2020-11-12T14:20:01.428" v="8342"/>
          <ac:spMkLst>
            <pc:docMk/>
            <pc:sldMk cId="523735562" sldId="464"/>
            <ac:spMk id="220" creationId="{AA194509-88F0-43AD-9A07-B1661F49BF2F}"/>
          </ac:spMkLst>
        </pc:spChg>
        <pc:spChg chg="mod">
          <ac:chgData name="Christina Morrow" userId="43989237-7c22-4017-8756-22442f7f3983" providerId="ADAL" clId="{1D660112-B133-4B74-A60E-C66F50540F8D}" dt="2020-11-12T14:20:01.428" v="8342"/>
          <ac:spMkLst>
            <pc:docMk/>
            <pc:sldMk cId="523735562" sldId="464"/>
            <ac:spMk id="221" creationId="{C0390DF3-0B03-4AA5-8FBC-6537A0DECD26}"/>
          </ac:spMkLst>
        </pc:spChg>
        <pc:spChg chg="mod">
          <ac:chgData name="Christina Morrow" userId="43989237-7c22-4017-8756-22442f7f3983" providerId="ADAL" clId="{1D660112-B133-4B74-A60E-C66F50540F8D}" dt="2020-11-12T14:20:01.428" v="8342"/>
          <ac:spMkLst>
            <pc:docMk/>
            <pc:sldMk cId="523735562" sldId="464"/>
            <ac:spMk id="222" creationId="{9DF48F7E-A476-41AE-AC1C-6BFF80BA11AA}"/>
          </ac:spMkLst>
        </pc:spChg>
        <pc:spChg chg="add mod ord">
          <ac:chgData name="Christina Morrow" userId="43989237-7c22-4017-8756-22442f7f3983" providerId="ADAL" clId="{1D660112-B133-4B74-A60E-C66F50540F8D}" dt="2020-11-12T14:22:45.912" v="8401" actId="167"/>
          <ac:spMkLst>
            <pc:docMk/>
            <pc:sldMk cId="523735562" sldId="464"/>
            <ac:spMk id="223" creationId="{8E857B3C-1E7B-495D-A1B4-E64CE67A6363}"/>
          </ac:spMkLst>
        </pc:spChg>
        <pc:spChg chg="add mod ord">
          <ac:chgData name="Christina Morrow" userId="43989237-7c22-4017-8756-22442f7f3983" providerId="ADAL" clId="{1D660112-B133-4B74-A60E-C66F50540F8D}" dt="2020-11-12T14:22:45.912" v="8401" actId="167"/>
          <ac:spMkLst>
            <pc:docMk/>
            <pc:sldMk cId="523735562" sldId="464"/>
            <ac:spMk id="224" creationId="{FA233540-AB18-4F01-98B3-93B18DDF1E05}"/>
          </ac:spMkLst>
        </pc:spChg>
        <pc:spChg chg="add mod ord">
          <ac:chgData name="Christina Morrow" userId="43989237-7c22-4017-8756-22442f7f3983" providerId="ADAL" clId="{1D660112-B133-4B74-A60E-C66F50540F8D}" dt="2020-11-12T14:22:45.912" v="8401" actId="167"/>
          <ac:spMkLst>
            <pc:docMk/>
            <pc:sldMk cId="523735562" sldId="464"/>
            <ac:spMk id="225" creationId="{2D56E1FB-E84B-402D-B42A-73A8D3D949C8}"/>
          </ac:spMkLst>
        </pc:spChg>
        <pc:spChg chg="add mod ord">
          <ac:chgData name="Christina Morrow" userId="43989237-7c22-4017-8756-22442f7f3983" providerId="ADAL" clId="{1D660112-B133-4B74-A60E-C66F50540F8D}" dt="2020-11-12T14:22:45.912" v="8401" actId="167"/>
          <ac:spMkLst>
            <pc:docMk/>
            <pc:sldMk cId="523735562" sldId="464"/>
            <ac:spMk id="226" creationId="{5449340B-399E-41F6-BFE1-0A47678ADB9F}"/>
          </ac:spMkLst>
        </pc:spChg>
        <pc:spChg chg="add mod ord">
          <ac:chgData name="Christina Morrow" userId="43989237-7c22-4017-8756-22442f7f3983" providerId="ADAL" clId="{1D660112-B133-4B74-A60E-C66F50540F8D}" dt="2020-11-12T14:22:45.912" v="8401" actId="167"/>
          <ac:spMkLst>
            <pc:docMk/>
            <pc:sldMk cId="523735562" sldId="464"/>
            <ac:spMk id="227" creationId="{E1364EF0-2148-4629-B876-41C2444E5573}"/>
          </ac:spMkLst>
        </pc:spChg>
        <pc:spChg chg="add mod ord">
          <ac:chgData name="Christina Morrow" userId="43989237-7c22-4017-8756-22442f7f3983" providerId="ADAL" clId="{1D660112-B133-4B74-A60E-C66F50540F8D}" dt="2020-11-12T14:22:45.912" v="8401" actId="167"/>
          <ac:spMkLst>
            <pc:docMk/>
            <pc:sldMk cId="523735562" sldId="464"/>
            <ac:spMk id="228" creationId="{AADD6A58-7863-4901-A638-8772A3B0E50B}"/>
          </ac:spMkLst>
        </pc:spChg>
        <pc:spChg chg="add mod ord">
          <ac:chgData name="Christina Morrow" userId="43989237-7c22-4017-8756-22442f7f3983" providerId="ADAL" clId="{1D660112-B133-4B74-A60E-C66F50540F8D}" dt="2020-11-12T14:22:45.912" v="8401" actId="167"/>
          <ac:spMkLst>
            <pc:docMk/>
            <pc:sldMk cId="523735562" sldId="464"/>
            <ac:spMk id="229" creationId="{F38129B8-869A-49E3-ABCB-8E17CF2C95AE}"/>
          </ac:spMkLst>
        </pc:spChg>
        <pc:spChg chg="mod">
          <ac:chgData name="Christina Morrow" userId="43989237-7c22-4017-8756-22442f7f3983" providerId="ADAL" clId="{1D660112-B133-4B74-A60E-C66F50540F8D}" dt="2020-11-12T14:22:44.089" v="8400"/>
          <ac:spMkLst>
            <pc:docMk/>
            <pc:sldMk cId="523735562" sldId="464"/>
            <ac:spMk id="231" creationId="{3BE4C11B-AE34-4D9E-9778-BA28BC1BBDCB}"/>
          </ac:spMkLst>
        </pc:spChg>
        <pc:spChg chg="mod">
          <ac:chgData name="Christina Morrow" userId="43989237-7c22-4017-8756-22442f7f3983" providerId="ADAL" clId="{1D660112-B133-4B74-A60E-C66F50540F8D}" dt="2020-11-12T14:22:44.089" v="8400"/>
          <ac:spMkLst>
            <pc:docMk/>
            <pc:sldMk cId="523735562" sldId="464"/>
            <ac:spMk id="232" creationId="{1592DCA8-2559-4A4C-8ECC-8EF8F70C88FC}"/>
          </ac:spMkLst>
        </pc:spChg>
        <pc:spChg chg="mod">
          <ac:chgData name="Christina Morrow" userId="43989237-7c22-4017-8756-22442f7f3983" providerId="ADAL" clId="{1D660112-B133-4B74-A60E-C66F50540F8D}" dt="2020-11-12T14:22:44.089" v="8400"/>
          <ac:spMkLst>
            <pc:docMk/>
            <pc:sldMk cId="523735562" sldId="464"/>
            <ac:spMk id="234" creationId="{CC7B6358-13CF-4380-9D6F-8E446AF8A725}"/>
          </ac:spMkLst>
        </pc:spChg>
        <pc:spChg chg="mod">
          <ac:chgData name="Christina Morrow" userId="43989237-7c22-4017-8756-22442f7f3983" providerId="ADAL" clId="{1D660112-B133-4B74-A60E-C66F50540F8D}" dt="2020-11-12T14:22:44.089" v="8400"/>
          <ac:spMkLst>
            <pc:docMk/>
            <pc:sldMk cId="523735562" sldId="464"/>
            <ac:spMk id="235" creationId="{EFAB74F2-904E-4594-9988-ADCA563D9E89}"/>
          </ac:spMkLst>
        </pc:spChg>
        <pc:spChg chg="mod">
          <ac:chgData name="Christina Morrow" userId="43989237-7c22-4017-8756-22442f7f3983" providerId="ADAL" clId="{1D660112-B133-4B74-A60E-C66F50540F8D}" dt="2020-11-12T14:22:44.089" v="8400"/>
          <ac:spMkLst>
            <pc:docMk/>
            <pc:sldMk cId="523735562" sldId="464"/>
            <ac:spMk id="236" creationId="{1C0FBB54-65B1-40A6-9D50-FB13B0977761}"/>
          </ac:spMkLst>
        </pc:spChg>
        <pc:spChg chg="mod">
          <ac:chgData name="Christina Morrow" userId="43989237-7c22-4017-8756-22442f7f3983" providerId="ADAL" clId="{1D660112-B133-4B74-A60E-C66F50540F8D}" dt="2020-11-12T14:22:44.089" v="8400"/>
          <ac:spMkLst>
            <pc:docMk/>
            <pc:sldMk cId="523735562" sldId="464"/>
            <ac:spMk id="237" creationId="{4BAB64C3-75DD-448F-BAA0-B17DED8B22D1}"/>
          </ac:spMkLst>
        </pc:spChg>
        <pc:spChg chg="mod">
          <ac:chgData name="Christina Morrow" userId="43989237-7c22-4017-8756-22442f7f3983" providerId="ADAL" clId="{1D660112-B133-4B74-A60E-C66F50540F8D}" dt="2020-11-12T14:22:44.089" v="8400"/>
          <ac:spMkLst>
            <pc:docMk/>
            <pc:sldMk cId="523735562" sldId="464"/>
            <ac:spMk id="238" creationId="{77FB85CD-6B39-4458-872B-6D2CCD277E19}"/>
          </ac:spMkLst>
        </pc:spChg>
        <pc:spChg chg="mod">
          <ac:chgData name="Christina Morrow" userId="43989237-7c22-4017-8756-22442f7f3983" providerId="ADAL" clId="{1D660112-B133-4B74-A60E-C66F50540F8D}" dt="2020-11-12T14:22:44.089" v="8400"/>
          <ac:spMkLst>
            <pc:docMk/>
            <pc:sldMk cId="523735562" sldId="464"/>
            <ac:spMk id="239" creationId="{EFB2180C-50FD-476B-BBF7-B94BB19EF3A0}"/>
          </ac:spMkLst>
        </pc:spChg>
        <pc:spChg chg="mod">
          <ac:chgData name="Christina Morrow" userId="43989237-7c22-4017-8756-22442f7f3983" providerId="ADAL" clId="{1D660112-B133-4B74-A60E-C66F50540F8D}" dt="2020-11-12T14:22:44.089" v="8400"/>
          <ac:spMkLst>
            <pc:docMk/>
            <pc:sldMk cId="523735562" sldId="464"/>
            <ac:spMk id="240" creationId="{1A4F43FC-6A5C-4B6E-BB6B-629CE1F1D9FF}"/>
          </ac:spMkLst>
        </pc:spChg>
        <pc:spChg chg="mod">
          <ac:chgData name="Christina Morrow" userId="43989237-7c22-4017-8756-22442f7f3983" providerId="ADAL" clId="{1D660112-B133-4B74-A60E-C66F50540F8D}" dt="2020-11-12T14:22:44.089" v="8400"/>
          <ac:spMkLst>
            <pc:docMk/>
            <pc:sldMk cId="523735562" sldId="464"/>
            <ac:spMk id="241" creationId="{E7D4910B-266C-4B2F-8FF0-8033DE2A14D7}"/>
          </ac:spMkLst>
        </pc:spChg>
        <pc:spChg chg="mod">
          <ac:chgData name="Christina Morrow" userId="43989237-7c22-4017-8756-22442f7f3983" providerId="ADAL" clId="{1D660112-B133-4B74-A60E-C66F50540F8D}" dt="2020-11-12T14:22:44.089" v="8400"/>
          <ac:spMkLst>
            <pc:docMk/>
            <pc:sldMk cId="523735562" sldId="464"/>
            <ac:spMk id="245" creationId="{380A9134-7203-4C1C-B1D9-21E59142D3F5}"/>
          </ac:spMkLst>
        </pc:spChg>
        <pc:spChg chg="mod">
          <ac:chgData name="Christina Morrow" userId="43989237-7c22-4017-8756-22442f7f3983" providerId="ADAL" clId="{1D660112-B133-4B74-A60E-C66F50540F8D}" dt="2020-11-12T14:22:44.089" v="8400"/>
          <ac:spMkLst>
            <pc:docMk/>
            <pc:sldMk cId="523735562" sldId="464"/>
            <ac:spMk id="247" creationId="{364CC754-F846-4848-BD43-230D93AEAEA5}"/>
          </ac:spMkLst>
        </pc:spChg>
        <pc:spChg chg="mod">
          <ac:chgData name="Christina Morrow" userId="43989237-7c22-4017-8756-22442f7f3983" providerId="ADAL" clId="{1D660112-B133-4B74-A60E-C66F50540F8D}" dt="2020-11-12T14:22:44.089" v="8400"/>
          <ac:spMkLst>
            <pc:docMk/>
            <pc:sldMk cId="523735562" sldId="464"/>
            <ac:spMk id="251" creationId="{C7EEB5CA-4512-4DC4-9880-C74A6340653F}"/>
          </ac:spMkLst>
        </pc:spChg>
        <pc:spChg chg="mod">
          <ac:chgData name="Christina Morrow" userId="43989237-7c22-4017-8756-22442f7f3983" providerId="ADAL" clId="{1D660112-B133-4B74-A60E-C66F50540F8D}" dt="2020-11-12T14:22:44.089" v="8400"/>
          <ac:spMkLst>
            <pc:docMk/>
            <pc:sldMk cId="523735562" sldId="464"/>
            <ac:spMk id="252" creationId="{1FDCAC43-6514-44A5-AD5F-1D5798276110}"/>
          </ac:spMkLst>
        </pc:spChg>
        <pc:spChg chg="mod">
          <ac:chgData name="Christina Morrow" userId="43989237-7c22-4017-8756-22442f7f3983" providerId="ADAL" clId="{1D660112-B133-4B74-A60E-C66F50540F8D}" dt="2020-11-12T14:22:44.089" v="8400"/>
          <ac:spMkLst>
            <pc:docMk/>
            <pc:sldMk cId="523735562" sldId="464"/>
            <ac:spMk id="253" creationId="{66735352-5E2D-4616-A2BC-9D565E587350}"/>
          </ac:spMkLst>
        </pc:spChg>
        <pc:grpChg chg="add mod">
          <ac:chgData name="Christina Morrow" userId="43989237-7c22-4017-8756-22442f7f3983" providerId="ADAL" clId="{1D660112-B133-4B74-A60E-C66F50540F8D}" dt="2020-11-10T23:39:26.696" v="203"/>
          <ac:grpSpMkLst>
            <pc:docMk/>
            <pc:sldMk cId="523735562" sldId="464"/>
            <ac:grpSpMk id="94" creationId="{6BE98720-0260-4860-836E-9824B5EBA345}"/>
          </ac:grpSpMkLst>
        </pc:grpChg>
        <pc:grpChg chg="add mod ord">
          <ac:chgData name="Christina Morrow" userId="43989237-7c22-4017-8756-22442f7f3983" providerId="ADAL" clId="{1D660112-B133-4B74-A60E-C66F50540F8D}" dt="2020-11-12T14:20:03.059" v="8343" actId="167"/>
          <ac:grpSpMkLst>
            <pc:docMk/>
            <pc:sldMk cId="523735562" sldId="464"/>
            <ac:grpSpMk id="128" creationId="{F4C51687-B9E6-460C-BBA9-35C8BA1F8F07}"/>
          </ac:grpSpMkLst>
        </pc:grpChg>
        <pc:grpChg chg="add mod ord">
          <ac:chgData name="Christina Morrow" userId="43989237-7c22-4017-8756-22442f7f3983" providerId="ADAL" clId="{1D660112-B133-4B74-A60E-C66F50540F8D}" dt="2020-11-12T14:20:03.059" v="8343" actId="167"/>
          <ac:grpSpMkLst>
            <pc:docMk/>
            <pc:sldMk cId="523735562" sldId="464"/>
            <ac:grpSpMk id="211" creationId="{D5F71FDA-A72A-4818-8299-370FA4715FEC}"/>
          </ac:grpSpMkLst>
        </pc:grpChg>
        <pc:grpChg chg="add mod ord">
          <ac:chgData name="Christina Morrow" userId="43989237-7c22-4017-8756-22442f7f3983" providerId="ADAL" clId="{1D660112-B133-4B74-A60E-C66F50540F8D}" dt="2020-11-12T14:22:45.912" v="8401" actId="167"/>
          <ac:grpSpMkLst>
            <pc:docMk/>
            <pc:sldMk cId="523735562" sldId="464"/>
            <ac:grpSpMk id="230" creationId="{41601038-E38D-4F77-B3EE-87586F3753F7}"/>
          </ac:grpSpMkLst>
        </pc:grpChg>
        <pc:cxnChg chg="mod">
          <ac:chgData name="Christina Morrow" userId="43989237-7c22-4017-8756-22442f7f3983" providerId="ADAL" clId="{1D660112-B133-4B74-A60E-C66F50540F8D}" dt="2020-11-10T23:39:26.696" v="203"/>
          <ac:cxnSpMkLst>
            <pc:docMk/>
            <pc:sldMk cId="523735562" sldId="464"/>
            <ac:cxnSpMk id="99" creationId="{29F10305-EE79-439C-B26E-BAC790CE275C}"/>
          </ac:cxnSpMkLst>
        </pc:cxnChg>
        <pc:cxnChg chg="mod">
          <ac:chgData name="Christina Morrow" userId="43989237-7c22-4017-8756-22442f7f3983" providerId="ADAL" clId="{1D660112-B133-4B74-A60E-C66F50540F8D}" dt="2020-11-10T23:39:26.696" v="203"/>
          <ac:cxnSpMkLst>
            <pc:docMk/>
            <pc:sldMk cId="523735562" sldId="464"/>
            <ac:cxnSpMk id="111" creationId="{02086BEC-4E7B-4A46-ABB0-0D8FF7EA0DAF}"/>
          </ac:cxnSpMkLst>
        </pc:cxnChg>
        <pc:cxnChg chg="mod">
          <ac:chgData name="Christina Morrow" userId="43989237-7c22-4017-8756-22442f7f3983" providerId="ADAL" clId="{1D660112-B133-4B74-A60E-C66F50540F8D}" dt="2020-11-10T23:39:26.696" v="203"/>
          <ac:cxnSpMkLst>
            <pc:docMk/>
            <pc:sldMk cId="523735562" sldId="464"/>
            <ac:cxnSpMk id="112" creationId="{3B5C9AD1-9220-4D0C-AB71-3E6E0655D9A5}"/>
          </ac:cxnSpMkLst>
        </pc:cxnChg>
        <pc:cxnChg chg="mod">
          <ac:chgData name="Christina Morrow" userId="43989237-7c22-4017-8756-22442f7f3983" providerId="ADAL" clId="{1D660112-B133-4B74-A60E-C66F50540F8D}" dt="2020-11-10T23:39:26.696" v="203"/>
          <ac:cxnSpMkLst>
            <pc:docMk/>
            <pc:sldMk cId="523735562" sldId="464"/>
            <ac:cxnSpMk id="113" creationId="{008FF62E-5243-4E71-AE0F-1051E3969953}"/>
          </ac:cxnSpMkLst>
        </pc:cxnChg>
        <pc:cxnChg chg="mod">
          <ac:chgData name="Christina Morrow" userId="43989237-7c22-4017-8756-22442f7f3983" providerId="ADAL" clId="{1D660112-B133-4B74-A60E-C66F50540F8D}" dt="2020-11-10T23:39:26.696" v="203"/>
          <ac:cxnSpMkLst>
            <pc:docMk/>
            <pc:sldMk cId="523735562" sldId="464"/>
            <ac:cxnSpMk id="115" creationId="{697F0A6A-15AC-40CA-B8CD-2AAFDC8FEEBB}"/>
          </ac:cxnSpMkLst>
        </pc:cxnChg>
        <pc:cxnChg chg="mod">
          <ac:chgData name="Christina Morrow" userId="43989237-7c22-4017-8756-22442f7f3983" providerId="ADAL" clId="{1D660112-B133-4B74-A60E-C66F50540F8D}" dt="2020-11-10T23:39:26.696" v="203"/>
          <ac:cxnSpMkLst>
            <pc:docMk/>
            <pc:sldMk cId="523735562" sldId="464"/>
            <ac:cxnSpMk id="117" creationId="{47BAA5DE-3095-4E6C-A8E8-AB5C0046B302}"/>
          </ac:cxnSpMkLst>
        </pc:cxnChg>
        <pc:cxnChg chg="mod">
          <ac:chgData name="Christina Morrow" userId="43989237-7c22-4017-8756-22442f7f3983" providerId="ADAL" clId="{1D660112-B133-4B74-A60E-C66F50540F8D}" dt="2020-11-10T23:39:26.696" v="203"/>
          <ac:cxnSpMkLst>
            <pc:docMk/>
            <pc:sldMk cId="523735562" sldId="464"/>
            <ac:cxnSpMk id="118" creationId="{3A432A21-3BE3-4686-8E4A-7059DDB7103D}"/>
          </ac:cxnSpMkLst>
        </pc:cxnChg>
        <pc:cxnChg chg="mod">
          <ac:chgData name="Christina Morrow" userId="43989237-7c22-4017-8756-22442f7f3983" providerId="ADAL" clId="{1D660112-B133-4B74-A60E-C66F50540F8D}" dt="2020-11-10T23:39:26.696" v="203"/>
          <ac:cxnSpMkLst>
            <pc:docMk/>
            <pc:sldMk cId="523735562" sldId="464"/>
            <ac:cxnSpMk id="119" creationId="{64FB6E04-9AC8-4718-8D22-ED2B20D21AF6}"/>
          </ac:cxnSpMkLst>
        </pc:cxnChg>
        <pc:cxnChg chg="mod">
          <ac:chgData name="Christina Morrow" userId="43989237-7c22-4017-8756-22442f7f3983" providerId="ADAL" clId="{1D660112-B133-4B74-A60E-C66F50540F8D}" dt="2020-11-10T23:39:26.696" v="203"/>
          <ac:cxnSpMkLst>
            <pc:docMk/>
            <pc:sldMk cId="523735562" sldId="464"/>
            <ac:cxnSpMk id="123" creationId="{EA7F4643-9590-4C59-8D16-E85E4C51FB28}"/>
          </ac:cxnSpMkLst>
        </pc:cxnChg>
        <pc:cxnChg chg="mod">
          <ac:chgData name="Christina Morrow" userId="43989237-7c22-4017-8756-22442f7f3983" providerId="ADAL" clId="{1D660112-B133-4B74-A60E-C66F50540F8D}" dt="2020-11-12T14:20:01.428" v="8342"/>
          <ac:cxnSpMkLst>
            <pc:docMk/>
            <pc:sldMk cId="523735562" sldId="464"/>
            <ac:cxnSpMk id="140" creationId="{27E3E688-B79B-4200-8FFD-255BF7FC1178}"/>
          </ac:cxnSpMkLst>
        </pc:cxnChg>
        <pc:cxnChg chg="mod">
          <ac:chgData name="Christina Morrow" userId="43989237-7c22-4017-8756-22442f7f3983" providerId="ADAL" clId="{1D660112-B133-4B74-A60E-C66F50540F8D}" dt="2020-11-12T14:20:01.428" v="8342"/>
          <ac:cxnSpMkLst>
            <pc:docMk/>
            <pc:sldMk cId="523735562" sldId="464"/>
            <ac:cxnSpMk id="151" creationId="{1ECDD1E6-FF80-4769-8F54-561883AA3E5E}"/>
          </ac:cxnSpMkLst>
        </pc:cxnChg>
        <pc:cxnChg chg="mod">
          <ac:chgData name="Christina Morrow" userId="43989237-7c22-4017-8756-22442f7f3983" providerId="ADAL" clId="{1D660112-B133-4B74-A60E-C66F50540F8D}" dt="2020-11-12T14:20:01.428" v="8342"/>
          <ac:cxnSpMkLst>
            <pc:docMk/>
            <pc:sldMk cId="523735562" sldId="464"/>
            <ac:cxnSpMk id="152" creationId="{A5CC2A1E-3ADF-4CE5-9DAF-712EC4339208}"/>
          </ac:cxnSpMkLst>
        </pc:cxnChg>
        <pc:cxnChg chg="mod">
          <ac:chgData name="Christina Morrow" userId="43989237-7c22-4017-8756-22442f7f3983" providerId="ADAL" clId="{1D660112-B133-4B74-A60E-C66F50540F8D}" dt="2020-11-12T14:20:01.428" v="8342"/>
          <ac:cxnSpMkLst>
            <pc:docMk/>
            <pc:sldMk cId="523735562" sldId="464"/>
            <ac:cxnSpMk id="153" creationId="{4C997A76-D13B-49E8-A3AF-40A58F033F5F}"/>
          </ac:cxnSpMkLst>
        </pc:cxnChg>
        <pc:cxnChg chg="mod">
          <ac:chgData name="Christina Morrow" userId="43989237-7c22-4017-8756-22442f7f3983" providerId="ADAL" clId="{1D660112-B133-4B74-A60E-C66F50540F8D}" dt="2020-11-12T14:20:01.428" v="8342"/>
          <ac:cxnSpMkLst>
            <pc:docMk/>
            <pc:sldMk cId="523735562" sldId="464"/>
            <ac:cxnSpMk id="155" creationId="{E6B92C09-CBE2-433F-929D-DDFD0CC91DCD}"/>
          </ac:cxnSpMkLst>
        </pc:cxnChg>
        <pc:cxnChg chg="mod">
          <ac:chgData name="Christina Morrow" userId="43989237-7c22-4017-8756-22442f7f3983" providerId="ADAL" clId="{1D660112-B133-4B74-A60E-C66F50540F8D}" dt="2020-11-12T14:20:01.428" v="8342"/>
          <ac:cxnSpMkLst>
            <pc:docMk/>
            <pc:sldMk cId="523735562" sldId="464"/>
            <ac:cxnSpMk id="203" creationId="{031B92EE-1AFE-4723-82C6-9645DEA86510}"/>
          </ac:cxnSpMkLst>
        </pc:cxnChg>
        <pc:cxnChg chg="mod">
          <ac:chgData name="Christina Morrow" userId="43989237-7c22-4017-8756-22442f7f3983" providerId="ADAL" clId="{1D660112-B133-4B74-A60E-C66F50540F8D}" dt="2020-11-12T14:20:01.428" v="8342"/>
          <ac:cxnSpMkLst>
            <pc:docMk/>
            <pc:sldMk cId="523735562" sldId="464"/>
            <ac:cxnSpMk id="204" creationId="{B26BDE66-D6C2-4464-8155-EDE92296A459}"/>
          </ac:cxnSpMkLst>
        </pc:cxnChg>
        <pc:cxnChg chg="mod">
          <ac:chgData name="Christina Morrow" userId="43989237-7c22-4017-8756-22442f7f3983" providerId="ADAL" clId="{1D660112-B133-4B74-A60E-C66F50540F8D}" dt="2020-11-12T14:20:01.428" v="8342"/>
          <ac:cxnSpMkLst>
            <pc:docMk/>
            <pc:sldMk cId="523735562" sldId="464"/>
            <ac:cxnSpMk id="205" creationId="{2704FC05-88B3-4D08-95C6-6BA522AEFE47}"/>
          </ac:cxnSpMkLst>
        </pc:cxnChg>
        <pc:cxnChg chg="mod">
          <ac:chgData name="Christina Morrow" userId="43989237-7c22-4017-8756-22442f7f3983" providerId="ADAL" clId="{1D660112-B133-4B74-A60E-C66F50540F8D}" dt="2020-11-12T14:20:01.428" v="8342"/>
          <ac:cxnSpMkLst>
            <pc:docMk/>
            <pc:sldMk cId="523735562" sldId="464"/>
            <ac:cxnSpMk id="209" creationId="{73F313D8-6BCA-4A2C-8EF8-F94B4248FC11}"/>
          </ac:cxnSpMkLst>
        </pc:cxnChg>
        <pc:cxnChg chg="add mod ord">
          <ac:chgData name="Christina Morrow" userId="43989237-7c22-4017-8756-22442f7f3983" providerId="ADAL" clId="{1D660112-B133-4B74-A60E-C66F50540F8D}" dt="2020-11-12T14:20:03.059" v="8343" actId="167"/>
          <ac:cxnSpMkLst>
            <pc:docMk/>
            <pc:sldMk cId="523735562" sldId="464"/>
            <ac:cxnSpMk id="210" creationId="{D0EA9400-4D19-428A-A162-F3E499957594}"/>
          </ac:cxnSpMkLst>
        </pc:cxnChg>
        <pc:cxnChg chg="mod">
          <ac:chgData name="Christina Morrow" userId="43989237-7c22-4017-8756-22442f7f3983" providerId="ADAL" clId="{1D660112-B133-4B74-A60E-C66F50540F8D}" dt="2020-11-12T14:20:01.428" v="8342"/>
          <ac:cxnSpMkLst>
            <pc:docMk/>
            <pc:sldMk cId="523735562" sldId="464"/>
            <ac:cxnSpMk id="215" creationId="{9D956F65-FCCE-4055-90D2-6F4BE5037465}"/>
          </ac:cxnSpMkLst>
        </pc:cxnChg>
        <pc:cxnChg chg="mod">
          <ac:chgData name="Christina Morrow" userId="43989237-7c22-4017-8756-22442f7f3983" providerId="ADAL" clId="{1D660112-B133-4B74-A60E-C66F50540F8D}" dt="2020-11-12T14:20:01.428" v="8342"/>
          <ac:cxnSpMkLst>
            <pc:docMk/>
            <pc:sldMk cId="523735562" sldId="464"/>
            <ac:cxnSpMk id="216" creationId="{C82029D4-5AD1-47D3-93B5-8D32E00E5640}"/>
          </ac:cxnSpMkLst>
        </pc:cxnChg>
        <pc:cxnChg chg="mod">
          <ac:chgData name="Christina Morrow" userId="43989237-7c22-4017-8756-22442f7f3983" providerId="ADAL" clId="{1D660112-B133-4B74-A60E-C66F50540F8D}" dt="2020-11-12T14:22:44.089" v="8400"/>
          <ac:cxnSpMkLst>
            <pc:docMk/>
            <pc:sldMk cId="523735562" sldId="464"/>
            <ac:cxnSpMk id="233" creationId="{6EC89DF2-956B-44A8-BA0B-E8D1655F8006}"/>
          </ac:cxnSpMkLst>
        </pc:cxnChg>
        <pc:cxnChg chg="mod">
          <ac:chgData name="Christina Morrow" userId="43989237-7c22-4017-8756-22442f7f3983" providerId="ADAL" clId="{1D660112-B133-4B74-A60E-C66F50540F8D}" dt="2020-11-12T14:22:44.089" v="8400"/>
          <ac:cxnSpMkLst>
            <pc:docMk/>
            <pc:sldMk cId="523735562" sldId="464"/>
            <ac:cxnSpMk id="242" creationId="{F4999941-6BB9-4140-ACA2-AFAA11E4F018}"/>
          </ac:cxnSpMkLst>
        </pc:cxnChg>
        <pc:cxnChg chg="mod">
          <ac:chgData name="Christina Morrow" userId="43989237-7c22-4017-8756-22442f7f3983" providerId="ADAL" clId="{1D660112-B133-4B74-A60E-C66F50540F8D}" dt="2020-11-12T14:22:44.089" v="8400"/>
          <ac:cxnSpMkLst>
            <pc:docMk/>
            <pc:sldMk cId="523735562" sldId="464"/>
            <ac:cxnSpMk id="243" creationId="{95C0E682-E03F-44F8-BE77-6936FFFA37A1}"/>
          </ac:cxnSpMkLst>
        </pc:cxnChg>
        <pc:cxnChg chg="mod">
          <ac:chgData name="Christina Morrow" userId="43989237-7c22-4017-8756-22442f7f3983" providerId="ADAL" clId="{1D660112-B133-4B74-A60E-C66F50540F8D}" dt="2020-11-12T14:22:44.089" v="8400"/>
          <ac:cxnSpMkLst>
            <pc:docMk/>
            <pc:sldMk cId="523735562" sldId="464"/>
            <ac:cxnSpMk id="244" creationId="{8C37F2E1-D3CE-4F1A-B954-3822853C152A}"/>
          </ac:cxnSpMkLst>
        </pc:cxnChg>
        <pc:cxnChg chg="mod">
          <ac:chgData name="Christina Morrow" userId="43989237-7c22-4017-8756-22442f7f3983" providerId="ADAL" clId="{1D660112-B133-4B74-A60E-C66F50540F8D}" dt="2020-11-12T14:22:44.089" v="8400"/>
          <ac:cxnSpMkLst>
            <pc:docMk/>
            <pc:sldMk cId="523735562" sldId="464"/>
            <ac:cxnSpMk id="246" creationId="{3F241262-BCA4-4F2C-9B20-024AD032F125}"/>
          </ac:cxnSpMkLst>
        </pc:cxnChg>
        <pc:cxnChg chg="mod">
          <ac:chgData name="Christina Morrow" userId="43989237-7c22-4017-8756-22442f7f3983" providerId="ADAL" clId="{1D660112-B133-4B74-A60E-C66F50540F8D}" dt="2020-11-12T14:22:44.089" v="8400"/>
          <ac:cxnSpMkLst>
            <pc:docMk/>
            <pc:sldMk cId="523735562" sldId="464"/>
            <ac:cxnSpMk id="248" creationId="{FDE6F5A8-CFA2-471B-A530-469D912AC8C4}"/>
          </ac:cxnSpMkLst>
        </pc:cxnChg>
        <pc:cxnChg chg="mod">
          <ac:chgData name="Christina Morrow" userId="43989237-7c22-4017-8756-22442f7f3983" providerId="ADAL" clId="{1D660112-B133-4B74-A60E-C66F50540F8D}" dt="2020-11-12T14:22:44.089" v="8400"/>
          <ac:cxnSpMkLst>
            <pc:docMk/>
            <pc:sldMk cId="523735562" sldId="464"/>
            <ac:cxnSpMk id="249" creationId="{0C39D55B-8065-42E1-8E6D-78D921A14261}"/>
          </ac:cxnSpMkLst>
        </pc:cxnChg>
        <pc:cxnChg chg="mod">
          <ac:chgData name="Christina Morrow" userId="43989237-7c22-4017-8756-22442f7f3983" providerId="ADAL" clId="{1D660112-B133-4B74-A60E-C66F50540F8D}" dt="2020-11-12T14:22:44.089" v="8400"/>
          <ac:cxnSpMkLst>
            <pc:docMk/>
            <pc:sldMk cId="523735562" sldId="464"/>
            <ac:cxnSpMk id="250" creationId="{5CEC66AF-C1B8-4B6B-8F7D-0D751C902A13}"/>
          </ac:cxnSpMkLst>
        </pc:cxnChg>
        <pc:cxnChg chg="mod">
          <ac:chgData name="Christina Morrow" userId="43989237-7c22-4017-8756-22442f7f3983" providerId="ADAL" clId="{1D660112-B133-4B74-A60E-C66F50540F8D}" dt="2020-11-12T14:22:44.089" v="8400"/>
          <ac:cxnSpMkLst>
            <pc:docMk/>
            <pc:sldMk cId="523735562" sldId="464"/>
            <ac:cxnSpMk id="254" creationId="{50987F66-75F4-4D66-B34C-59E16BFBCB04}"/>
          </ac:cxnSpMkLst>
        </pc:cxnChg>
      </pc:sldChg>
      <pc:sldChg chg="modSp del mod modNotesTx">
        <pc:chgData name="Christina Morrow" userId="43989237-7c22-4017-8756-22442f7f3983" providerId="ADAL" clId="{1D660112-B133-4B74-A60E-C66F50540F8D}" dt="2020-11-12T13:20:49.721" v="8057" actId="47"/>
        <pc:sldMkLst>
          <pc:docMk/>
          <pc:sldMk cId="1160412536" sldId="465"/>
        </pc:sldMkLst>
        <pc:spChg chg="mod">
          <ac:chgData name="Christina Morrow" userId="43989237-7c22-4017-8756-22442f7f3983" providerId="ADAL" clId="{1D660112-B133-4B74-A60E-C66F50540F8D}" dt="2020-11-11T15:25:49.771" v="6507"/>
          <ac:spMkLst>
            <pc:docMk/>
            <pc:sldMk cId="1160412536" sldId="465"/>
            <ac:spMk id="2" creationId="{56F0D94C-4643-4802-A4C1-EFF47E527B52}"/>
          </ac:spMkLst>
        </pc:spChg>
        <pc:spChg chg="mod">
          <ac:chgData name="Christina Morrow" userId="43989237-7c22-4017-8756-22442f7f3983" providerId="ADAL" clId="{1D660112-B133-4B74-A60E-C66F50540F8D}" dt="2020-11-11T00:50:43.679" v="721" actId="207"/>
          <ac:spMkLst>
            <pc:docMk/>
            <pc:sldMk cId="1160412536" sldId="465"/>
            <ac:spMk id="46" creationId="{92668B28-4B9C-4E49-B460-12A71A1025BE}"/>
          </ac:spMkLst>
        </pc:spChg>
        <pc:spChg chg="mod">
          <ac:chgData name="Christina Morrow" userId="43989237-7c22-4017-8756-22442f7f3983" providerId="ADAL" clId="{1D660112-B133-4B74-A60E-C66F50540F8D}" dt="2020-11-11T00:50:41.465" v="720" actId="207"/>
          <ac:spMkLst>
            <pc:docMk/>
            <pc:sldMk cId="1160412536" sldId="465"/>
            <ac:spMk id="51" creationId="{259747A6-7DA9-45D8-9323-1E820D528B0D}"/>
          </ac:spMkLst>
        </pc:spChg>
        <pc:spChg chg="mod">
          <ac:chgData name="Christina Morrow" userId="43989237-7c22-4017-8756-22442f7f3983" providerId="ADAL" clId="{1D660112-B133-4B74-A60E-C66F50540F8D}" dt="2020-11-11T00:50:39.375" v="719" actId="207"/>
          <ac:spMkLst>
            <pc:docMk/>
            <pc:sldMk cId="1160412536" sldId="465"/>
            <ac:spMk id="63" creationId="{DC4E25E2-38B3-446F-803D-7487AE5E303B}"/>
          </ac:spMkLst>
        </pc:spChg>
        <pc:spChg chg="mod">
          <ac:chgData name="Christina Morrow" userId="43989237-7c22-4017-8756-22442f7f3983" providerId="ADAL" clId="{1D660112-B133-4B74-A60E-C66F50540F8D}" dt="2020-11-11T00:50:36.941" v="718" actId="207"/>
          <ac:spMkLst>
            <pc:docMk/>
            <pc:sldMk cId="1160412536" sldId="465"/>
            <ac:spMk id="65" creationId="{365F8CF1-A1E4-4032-A415-4A7CC7A5DBA9}"/>
          </ac:spMkLst>
        </pc:spChg>
      </pc:sldChg>
      <pc:sldChg chg="modSp del mod modNotesTx">
        <pc:chgData name="Christina Morrow" userId="43989237-7c22-4017-8756-22442f7f3983" providerId="ADAL" clId="{1D660112-B133-4B74-A60E-C66F50540F8D}" dt="2020-11-12T13:20:47.472" v="8055" actId="47"/>
        <pc:sldMkLst>
          <pc:docMk/>
          <pc:sldMk cId="677197290" sldId="466"/>
        </pc:sldMkLst>
        <pc:spChg chg="mod">
          <ac:chgData name="Christina Morrow" userId="43989237-7c22-4017-8756-22442f7f3983" providerId="ADAL" clId="{1D660112-B133-4B74-A60E-C66F50540F8D}" dt="2020-11-11T15:25:53.018" v="6508"/>
          <ac:spMkLst>
            <pc:docMk/>
            <pc:sldMk cId="677197290" sldId="466"/>
            <ac:spMk id="2" creationId="{56F0D94C-4643-4802-A4C1-EFF47E527B52}"/>
          </ac:spMkLst>
        </pc:spChg>
        <pc:spChg chg="mod">
          <ac:chgData name="Christina Morrow" userId="43989237-7c22-4017-8756-22442f7f3983" providerId="ADAL" clId="{1D660112-B133-4B74-A60E-C66F50540F8D}" dt="2020-11-11T00:51:02.126" v="722" actId="207"/>
          <ac:spMkLst>
            <pc:docMk/>
            <pc:sldMk cId="677197290" sldId="466"/>
            <ac:spMk id="44" creationId="{E742E20F-6F37-4082-8EB8-D1F102208748}"/>
          </ac:spMkLst>
        </pc:spChg>
        <pc:spChg chg="mod">
          <ac:chgData name="Christina Morrow" userId="43989237-7c22-4017-8756-22442f7f3983" providerId="ADAL" clId="{1D660112-B133-4B74-A60E-C66F50540F8D}" dt="2020-11-11T00:51:06.048" v="724" actId="207"/>
          <ac:spMkLst>
            <pc:docMk/>
            <pc:sldMk cId="677197290" sldId="466"/>
            <ac:spMk id="46" creationId="{92668B28-4B9C-4E49-B460-12A71A1025BE}"/>
          </ac:spMkLst>
        </pc:spChg>
        <pc:spChg chg="mod">
          <ac:chgData name="Christina Morrow" userId="43989237-7c22-4017-8756-22442f7f3983" providerId="ADAL" clId="{1D660112-B133-4B74-A60E-C66F50540F8D}" dt="2020-11-11T00:51:04.154" v="723" actId="207"/>
          <ac:spMkLst>
            <pc:docMk/>
            <pc:sldMk cId="677197290" sldId="466"/>
            <ac:spMk id="51" creationId="{259747A6-7DA9-45D8-9323-1E820D528B0D}"/>
          </ac:spMkLst>
        </pc:spChg>
        <pc:spChg chg="mod">
          <ac:chgData name="Christina Morrow" userId="43989237-7c22-4017-8756-22442f7f3983" providerId="ADAL" clId="{1D660112-B133-4B74-A60E-C66F50540F8D}" dt="2020-11-11T00:51:08.333" v="725" actId="207"/>
          <ac:spMkLst>
            <pc:docMk/>
            <pc:sldMk cId="677197290" sldId="466"/>
            <ac:spMk id="63" creationId="{DC4E25E2-38B3-446F-803D-7487AE5E303B}"/>
          </ac:spMkLst>
        </pc:spChg>
      </pc:sldChg>
      <pc:sldChg chg="addSp delSp modSp del mod modNotesTx">
        <pc:chgData name="Christina Morrow" userId="43989237-7c22-4017-8756-22442f7f3983" providerId="ADAL" clId="{1D660112-B133-4B74-A60E-C66F50540F8D}" dt="2020-11-12T13:20:46.295" v="8054" actId="47"/>
        <pc:sldMkLst>
          <pc:docMk/>
          <pc:sldMk cId="3518706223" sldId="467"/>
        </pc:sldMkLst>
        <pc:spChg chg="mod">
          <ac:chgData name="Christina Morrow" userId="43989237-7c22-4017-8756-22442f7f3983" providerId="ADAL" clId="{1D660112-B133-4B74-A60E-C66F50540F8D}" dt="2020-11-11T15:25:56.151" v="6509"/>
          <ac:spMkLst>
            <pc:docMk/>
            <pc:sldMk cId="3518706223" sldId="467"/>
            <ac:spMk id="2" creationId="{56F0D94C-4643-4802-A4C1-EFF47E527B52}"/>
          </ac:spMkLst>
        </pc:spChg>
        <pc:spChg chg="del mod">
          <ac:chgData name="Christina Morrow" userId="43989237-7c22-4017-8756-22442f7f3983" providerId="ADAL" clId="{1D660112-B133-4B74-A60E-C66F50540F8D}" dt="2020-11-10T23:47:42.963" v="242" actId="478"/>
          <ac:spMkLst>
            <pc:docMk/>
            <pc:sldMk cId="3518706223" sldId="467"/>
            <ac:spMk id="13" creationId="{A91327E0-F184-45E5-986B-7CB65359CD38}"/>
          </ac:spMkLst>
        </pc:spChg>
        <pc:spChg chg="mod">
          <ac:chgData name="Christina Morrow" userId="43989237-7c22-4017-8756-22442f7f3983" providerId="ADAL" clId="{1D660112-B133-4B74-A60E-C66F50540F8D}" dt="2020-11-11T00:51:17.504" v="728" actId="207"/>
          <ac:spMkLst>
            <pc:docMk/>
            <pc:sldMk cId="3518706223" sldId="467"/>
            <ac:spMk id="44" creationId="{E742E20F-6F37-4082-8EB8-D1F102208748}"/>
          </ac:spMkLst>
        </pc:spChg>
        <pc:spChg chg="mod">
          <ac:chgData name="Christina Morrow" userId="43989237-7c22-4017-8756-22442f7f3983" providerId="ADAL" clId="{1D660112-B133-4B74-A60E-C66F50540F8D}" dt="2020-11-11T00:51:15.689" v="727" actId="207"/>
          <ac:spMkLst>
            <pc:docMk/>
            <pc:sldMk cId="3518706223" sldId="467"/>
            <ac:spMk id="46" creationId="{92668B28-4B9C-4E49-B460-12A71A1025BE}"/>
          </ac:spMkLst>
        </pc:spChg>
        <pc:spChg chg="mod">
          <ac:chgData name="Christina Morrow" userId="43989237-7c22-4017-8756-22442f7f3983" providerId="ADAL" clId="{1D660112-B133-4B74-A60E-C66F50540F8D}" dt="2020-11-11T00:51:13.685" v="726" actId="207"/>
          <ac:spMkLst>
            <pc:docMk/>
            <pc:sldMk cId="3518706223" sldId="467"/>
            <ac:spMk id="51" creationId="{259747A6-7DA9-45D8-9323-1E820D528B0D}"/>
          </ac:spMkLst>
        </pc:spChg>
        <pc:spChg chg="mod">
          <ac:chgData name="Christina Morrow" userId="43989237-7c22-4017-8756-22442f7f3983" providerId="ADAL" clId="{1D660112-B133-4B74-A60E-C66F50540F8D}" dt="2020-11-10T23:48:50.721" v="243"/>
          <ac:spMkLst>
            <pc:docMk/>
            <pc:sldMk cId="3518706223" sldId="467"/>
            <ac:spMk id="53" creationId="{845D4933-711B-4D78-9985-1C77634AC0A9}"/>
          </ac:spMkLst>
        </pc:spChg>
        <pc:spChg chg="mod">
          <ac:chgData name="Christina Morrow" userId="43989237-7c22-4017-8756-22442f7f3983" providerId="ADAL" clId="{1D660112-B133-4B74-A60E-C66F50540F8D}" dt="2020-11-10T23:48:50.721" v="243"/>
          <ac:spMkLst>
            <pc:docMk/>
            <pc:sldMk cId="3518706223" sldId="467"/>
            <ac:spMk id="54" creationId="{39DF2BE3-28BC-4447-A381-9AE410821C5F}"/>
          </ac:spMkLst>
        </pc:spChg>
        <pc:spChg chg="mod">
          <ac:chgData name="Christina Morrow" userId="43989237-7c22-4017-8756-22442f7f3983" providerId="ADAL" clId="{1D660112-B133-4B74-A60E-C66F50540F8D}" dt="2020-11-10T23:48:50.721" v="243"/>
          <ac:spMkLst>
            <pc:docMk/>
            <pc:sldMk cId="3518706223" sldId="467"/>
            <ac:spMk id="56" creationId="{F0987F3A-00B1-4682-BF32-BF942322F0C3}"/>
          </ac:spMkLst>
        </pc:spChg>
        <pc:spChg chg="mod">
          <ac:chgData name="Christina Morrow" userId="43989237-7c22-4017-8756-22442f7f3983" providerId="ADAL" clId="{1D660112-B133-4B74-A60E-C66F50540F8D}" dt="2020-11-10T23:48:50.721" v="243"/>
          <ac:spMkLst>
            <pc:docMk/>
            <pc:sldMk cId="3518706223" sldId="467"/>
            <ac:spMk id="57" creationId="{5E9015CF-00A6-45D6-B1F2-5AAE6EB7E05C}"/>
          </ac:spMkLst>
        </pc:spChg>
        <pc:spChg chg="mod">
          <ac:chgData name="Christina Morrow" userId="43989237-7c22-4017-8756-22442f7f3983" providerId="ADAL" clId="{1D660112-B133-4B74-A60E-C66F50540F8D}" dt="2020-11-10T23:48:50.721" v="243"/>
          <ac:spMkLst>
            <pc:docMk/>
            <pc:sldMk cId="3518706223" sldId="467"/>
            <ac:spMk id="59" creationId="{FA54623E-BC92-45DE-9B57-CADDA5764D7B}"/>
          </ac:spMkLst>
        </pc:spChg>
        <pc:spChg chg="mod">
          <ac:chgData name="Christina Morrow" userId="43989237-7c22-4017-8756-22442f7f3983" providerId="ADAL" clId="{1D660112-B133-4B74-A60E-C66F50540F8D}" dt="2020-11-10T23:48:50.721" v="243"/>
          <ac:spMkLst>
            <pc:docMk/>
            <pc:sldMk cId="3518706223" sldId="467"/>
            <ac:spMk id="60" creationId="{84C55D3D-7BC8-40AA-8E45-EB7C6DB43D3F}"/>
          </ac:spMkLst>
        </pc:spChg>
        <pc:spChg chg="mod">
          <ac:chgData name="Christina Morrow" userId="43989237-7c22-4017-8756-22442f7f3983" providerId="ADAL" clId="{1D660112-B133-4B74-A60E-C66F50540F8D}" dt="2020-11-10T23:48:50.721" v="243"/>
          <ac:spMkLst>
            <pc:docMk/>
            <pc:sldMk cId="3518706223" sldId="467"/>
            <ac:spMk id="61" creationId="{C11BA57D-DF40-4439-B683-DA669E8C5C55}"/>
          </ac:spMkLst>
        </pc:spChg>
        <pc:spChg chg="mod">
          <ac:chgData name="Christina Morrow" userId="43989237-7c22-4017-8756-22442f7f3983" providerId="ADAL" clId="{1D660112-B133-4B74-A60E-C66F50540F8D}" dt="2020-11-10T23:48:50.721" v="243"/>
          <ac:spMkLst>
            <pc:docMk/>
            <pc:sldMk cId="3518706223" sldId="467"/>
            <ac:spMk id="64" creationId="{002DE7F3-C25D-4CFB-8C4E-BA169A31F61E}"/>
          </ac:spMkLst>
        </pc:spChg>
        <pc:spChg chg="mod">
          <ac:chgData name="Christina Morrow" userId="43989237-7c22-4017-8756-22442f7f3983" providerId="ADAL" clId="{1D660112-B133-4B74-A60E-C66F50540F8D}" dt="2020-11-11T00:51:20.266" v="729" actId="207"/>
          <ac:spMkLst>
            <pc:docMk/>
            <pc:sldMk cId="3518706223" sldId="467"/>
            <ac:spMk id="65" creationId="{365F8CF1-A1E4-4032-A415-4A7CC7A5DBA9}"/>
          </ac:spMkLst>
        </pc:spChg>
        <pc:spChg chg="mod">
          <ac:chgData name="Christina Morrow" userId="43989237-7c22-4017-8756-22442f7f3983" providerId="ADAL" clId="{1D660112-B133-4B74-A60E-C66F50540F8D}" dt="2020-11-10T23:48:50.721" v="243"/>
          <ac:spMkLst>
            <pc:docMk/>
            <pc:sldMk cId="3518706223" sldId="467"/>
            <ac:spMk id="66" creationId="{D972977E-A417-42C2-8C4C-A82DDDD1089D}"/>
          </ac:spMkLst>
        </pc:spChg>
        <pc:spChg chg="mod">
          <ac:chgData name="Christina Morrow" userId="43989237-7c22-4017-8756-22442f7f3983" providerId="ADAL" clId="{1D660112-B133-4B74-A60E-C66F50540F8D}" dt="2020-11-10T23:48:50.721" v="243"/>
          <ac:spMkLst>
            <pc:docMk/>
            <pc:sldMk cId="3518706223" sldId="467"/>
            <ac:spMk id="67" creationId="{7CB36C00-EB80-46FF-8D6D-860966A46CA7}"/>
          </ac:spMkLst>
        </pc:spChg>
        <pc:spChg chg="mod">
          <ac:chgData name="Christina Morrow" userId="43989237-7c22-4017-8756-22442f7f3983" providerId="ADAL" clId="{1D660112-B133-4B74-A60E-C66F50540F8D}" dt="2020-11-10T23:48:50.721" v="243"/>
          <ac:spMkLst>
            <pc:docMk/>
            <pc:sldMk cId="3518706223" sldId="467"/>
            <ac:spMk id="71" creationId="{7D937D09-76A7-4F95-939C-6950D0D55326}"/>
          </ac:spMkLst>
        </pc:spChg>
        <pc:spChg chg="mod">
          <ac:chgData name="Christina Morrow" userId="43989237-7c22-4017-8756-22442f7f3983" providerId="ADAL" clId="{1D660112-B133-4B74-A60E-C66F50540F8D}" dt="2020-11-10T23:48:50.721" v="243"/>
          <ac:spMkLst>
            <pc:docMk/>
            <pc:sldMk cId="3518706223" sldId="467"/>
            <ac:spMk id="73" creationId="{9E32AA96-8CAE-456F-8932-7A1EBE61C096}"/>
          </ac:spMkLst>
        </pc:spChg>
        <pc:spChg chg="mod">
          <ac:chgData name="Christina Morrow" userId="43989237-7c22-4017-8756-22442f7f3983" providerId="ADAL" clId="{1D660112-B133-4B74-A60E-C66F50540F8D}" dt="2020-11-10T23:48:50.721" v="243"/>
          <ac:spMkLst>
            <pc:docMk/>
            <pc:sldMk cId="3518706223" sldId="467"/>
            <ac:spMk id="77" creationId="{54B26331-9031-42F6-B7E6-6CBF35A2FB48}"/>
          </ac:spMkLst>
        </pc:spChg>
        <pc:spChg chg="mod">
          <ac:chgData name="Christina Morrow" userId="43989237-7c22-4017-8756-22442f7f3983" providerId="ADAL" clId="{1D660112-B133-4B74-A60E-C66F50540F8D}" dt="2020-11-10T23:48:50.721" v="243"/>
          <ac:spMkLst>
            <pc:docMk/>
            <pc:sldMk cId="3518706223" sldId="467"/>
            <ac:spMk id="78" creationId="{DBEA6ED8-D6A4-4507-AF6A-240F0930F776}"/>
          </ac:spMkLst>
        </pc:spChg>
        <pc:spChg chg="mod">
          <ac:chgData name="Christina Morrow" userId="43989237-7c22-4017-8756-22442f7f3983" providerId="ADAL" clId="{1D660112-B133-4B74-A60E-C66F50540F8D}" dt="2020-11-10T23:48:50.721" v="243"/>
          <ac:spMkLst>
            <pc:docMk/>
            <pc:sldMk cId="3518706223" sldId="467"/>
            <ac:spMk id="79" creationId="{1BDA23F4-2D59-4841-B1A9-9B173B85A589}"/>
          </ac:spMkLst>
        </pc:spChg>
        <pc:spChg chg="mod">
          <ac:chgData name="Christina Morrow" userId="43989237-7c22-4017-8756-22442f7f3983" providerId="ADAL" clId="{1D660112-B133-4B74-A60E-C66F50540F8D}" dt="2020-11-10T23:49:26.236" v="250"/>
          <ac:spMkLst>
            <pc:docMk/>
            <pc:sldMk cId="3518706223" sldId="467"/>
            <ac:spMk id="82" creationId="{F8091EA3-0C90-4FED-8BCF-0E5CFB6D66A1}"/>
          </ac:spMkLst>
        </pc:spChg>
        <pc:spChg chg="mod">
          <ac:chgData name="Christina Morrow" userId="43989237-7c22-4017-8756-22442f7f3983" providerId="ADAL" clId="{1D660112-B133-4B74-A60E-C66F50540F8D}" dt="2020-11-10T23:49:26.236" v="250"/>
          <ac:spMkLst>
            <pc:docMk/>
            <pc:sldMk cId="3518706223" sldId="467"/>
            <ac:spMk id="83" creationId="{9B11810C-EF16-43F5-9371-87BE173E8C60}"/>
          </ac:spMkLst>
        </pc:spChg>
        <pc:spChg chg="mod">
          <ac:chgData name="Christina Morrow" userId="43989237-7c22-4017-8756-22442f7f3983" providerId="ADAL" clId="{1D660112-B133-4B74-A60E-C66F50540F8D}" dt="2020-11-10T23:49:26.236" v="250"/>
          <ac:spMkLst>
            <pc:docMk/>
            <pc:sldMk cId="3518706223" sldId="467"/>
            <ac:spMk id="85" creationId="{E0945AB6-835E-41DD-A435-DAE59939EC5E}"/>
          </ac:spMkLst>
        </pc:spChg>
        <pc:spChg chg="mod">
          <ac:chgData name="Christina Morrow" userId="43989237-7c22-4017-8756-22442f7f3983" providerId="ADAL" clId="{1D660112-B133-4B74-A60E-C66F50540F8D}" dt="2020-11-10T23:49:26.236" v="250"/>
          <ac:spMkLst>
            <pc:docMk/>
            <pc:sldMk cId="3518706223" sldId="467"/>
            <ac:spMk id="86" creationId="{5C1FA80C-247E-4919-8197-F25586E0C27F}"/>
          </ac:spMkLst>
        </pc:spChg>
        <pc:spChg chg="mod">
          <ac:chgData name="Christina Morrow" userId="43989237-7c22-4017-8756-22442f7f3983" providerId="ADAL" clId="{1D660112-B133-4B74-A60E-C66F50540F8D}" dt="2020-11-10T23:49:26.236" v="250"/>
          <ac:spMkLst>
            <pc:docMk/>
            <pc:sldMk cId="3518706223" sldId="467"/>
            <ac:spMk id="87" creationId="{B166D36D-F178-4B63-8B99-AEA26D08ABAD}"/>
          </ac:spMkLst>
        </pc:spChg>
        <pc:spChg chg="mod">
          <ac:chgData name="Christina Morrow" userId="43989237-7c22-4017-8756-22442f7f3983" providerId="ADAL" clId="{1D660112-B133-4B74-A60E-C66F50540F8D}" dt="2020-11-10T23:49:26.236" v="250"/>
          <ac:spMkLst>
            <pc:docMk/>
            <pc:sldMk cId="3518706223" sldId="467"/>
            <ac:spMk id="88" creationId="{4E54B9CD-3EFC-40ED-B21D-3F01D4BFCC6F}"/>
          </ac:spMkLst>
        </pc:spChg>
        <pc:spChg chg="mod">
          <ac:chgData name="Christina Morrow" userId="43989237-7c22-4017-8756-22442f7f3983" providerId="ADAL" clId="{1D660112-B133-4B74-A60E-C66F50540F8D}" dt="2020-11-10T23:49:26.236" v="250"/>
          <ac:spMkLst>
            <pc:docMk/>
            <pc:sldMk cId="3518706223" sldId="467"/>
            <ac:spMk id="89" creationId="{2BF80D88-FEFA-45BD-8FE6-1AE193560709}"/>
          </ac:spMkLst>
        </pc:spChg>
        <pc:spChg chg="mod">
          <ac:chgData name="Christina Morrow" userId="43989237-7c22-4017-8756-22442f7f3983" providerId="ADAL" clId="{1D660112-B133-4B74-A60E-C66F50540F8D}" dt="2020-11-10T23:49:26.236" v="250"/>
          <ac:spMkLst>
            <pc:docMk/>
            <pc:sldMk cId="3518706223" sldId="467"/>
            <ac:spMk id="90" creationId="{4CA344B2-1924-4DDB-9436-8199C5A6563F}"/>
          </ac:spMkLst>
        </pc:spChg>
        <pc:spChg chg="mod">
          <ac:chgData name="Christina Morrow" userId="43989237-7c22-4017-8756-22442f7f3983" providerId="ADAL" clId="{1D660112-B133-4B74-A60E-C66F50540F8D}" dt="2020-11-10T23:49:26.236" v="250"/>
          <ac:spMkLst>
            <pc:docMk/>
            <pc:sldMk cId="3518706223" sldId="467"/>
            <ac:spMk id="91" creationId="{728845E8-4EDA-40DB-B547-2A7267A852FF}"/>
          </ac:spMkLst>
        </pc:spChg>
        <pc:spChg chg="mod">
          <ac:chgData name="Christina Morrow" userId="43989237-7c22-4017-8756-22442f7f3983" providerId="ADAL" clId="{1D660112-B133-4B74-A60E-C66F50540F8D}" dt="2020-11-10T23:49:26.236" v="250"/>
          <ac:spMkLst>
            <pc:docMk/>
            <pc:sldMk cId="3518706223" sldId="467"/>
            <ac:spMk id="92" creationId="{113DCD37-898D-42D3-87F4-E9590EA70CED}"/>
          </ac:spMkLst>
        </pc:spChg>
        <pc:spChg chg="mod">
          <ac:chgData name="Christina Morrow" userId="43989237-7c22-4017-8756-22442f7f3983" providerId="ADAL" clId="{1D660112-B133-4B74-A60E-C66F50540F8D}" dt="2020-11-10T23:49:26.236" v="250"/>
          <ac:spMkLst>
            <pc:docMk/>
            <pc:sldMk cId="3518706223" sldId="467"/>
            <ac:spMk id="96" creationId="{80A43C0C-F8E1-462C-83A2-209E6A6B2F88}"/>
          </ac:spMkLst>
        </pc:spChg>
        <pc:spChg chg="mod">
          <ac:chgData name="Christina Morrow" userId="43989237-7c22-4017-8756-22442f7f3983" providerId="ADAL" clId="{1D660112-B133-4B74-A60E-C66F50540F8D}" dt="2020-11-10T23:49:26.236" v="250"/>
          <ac:spMkLst>
            <pc:docMk/>
            <pc:sldMk cId="3518706223" sldId="467"/>
            <ac:spMk id="98" creationId="{0E7DBF08-0BB9-403F-8AB0-5E926FAD1C08}"/>
          </ac:spMkLst>
        </pc:spChg>
        <pc:spChg chg="mod">
          <ac:chgData name="Christina Morrow" userId="43989237-7c22-4017-8756-22442f7f3983" providerId="ADAL" clId="{1D660112-B133-4B74-A60E-C66F50540F8D}" dt="2020-11-10T23:49:26.236" v="250"/>
          <ac:spMkLst>
            <pc:docMk/>
            <pc:sldMk cId="3518706223" sldId="467"/>
            <ac:spMk id="102" creationId="{0AD25FAF-494B-47A8-AB9D-E44000E52CA1}"/>
          </ac:spMkLst>
        </pc:spChg>
        <pc:spChg chg="mod">
          <ac:chgData name="Christina Morrow" userId="43989237-7c22-4017-8756-22442f7f3983" providerId="ADAL" clId="{1D660112-B133-4B74-A60E-C66F50540F8D}" dt="2020-11-10T23:49:26.236" v="250"/>
          <ac:spMkLst>
            <pc:docMk/>
            <pc:sldMk cId="3518706223" sldId="467"/>
            <ac:spMk id="103" creationId="{300092E6-6FBA-40E0-B19A-68153CBC565D}"/>
          </ac:spMkLst>
        </pc:spChg>
        <pc:spChg chg="mod">
          <ac:chgData name="Christina Morrow" userId="43989237-7c22-4017-8756-22442f7f3983" providerId="ADAL" clId="{1D660112-B133-4B74-A60E-C66F50540F8D}" dt="2020-11-10T23:49:26.236" v="250"/>
          <ac:spMkLst>
            <pc:docMk/>
            <pc:sldMk cId="3518706223" sldId="467"/>
            <ac:spMk id="104" creationId="{A4FBC852-8157-4723-B30E-3A0C71FEC9EB}"/>
          </ac:spMkLst>
        </pc:spChg>
        <pc:spChg chg="mod">
          <ac:chgData name="Christina Morrow" userId="43989237-7c22-4017-8756-22442f7f3983" providerId="ADAL" clId="{1D660112-B133-4B74-A60E-C66F50540F8D}" dt="2020-11-10T23:49:36.055" v="254"/>
          <ac:spMkLst>
            <pc:docMk/>
            <pc:sldMk cId="3518706223" sldId="467"/>
            <ac:spMk id="107" creationId="{A4BA7A6E-4F87-4172-AE6F-0B53EF75B4F9}"/>
          </ac:spMkLst>
        </pc:spChg>
        <pc:spChg chg="mod">
          <ac:chgData name="Christina Morrow" userId="43989237-7c22-4017-8756-22442f7f3983" providerId="ADAL" clId="{1D660112-B133-4B74-A60E-C66F50540F8D}" dt="2020-11-10T23:49:36.055" v="254"/>
          <ac:spMkLst>
            <pc:docMk/>
            <pc:sldMk cId="3518706223" sldId="467"/>
            <ac:spMk id="108" creationId="{17D1EBF2-1A93-4A9F-A7AD-DFA939C689C5}"/>
          </ac:spMkLst>
        </pc:spChg>
        <pc:spChg chg="mod">
          <ac:chgData name="Christina Morrow" userId="43989237-7c22-4017-8756-22442f7f3983" providerId="ADAL" clId="{1D660112-B133-4B74-A60E-C66F50540F8D}" dt="2020-11-10T23:49:36.055" v="254"/>
          <ac:spMkLst>
            <pc:docMk/>
            <pc:sldMk cId="3518706223" sldId="467"/>
            <ac:spMk id="110" creationId="{E8071A3A-8EB2-4A76-B82B-B9D9CD3F09F2}"/>
          </ac:spMkLst>
        </pc:spChg>
        <pc:spChg chg="mod">
          <ac:chgData name="Christina Morrow" userId="43989237-7c22-4017-8756-22442f7f3983" providerId="ADAL" clId="{1D660112-B133-4B74-A60E-C66F50540F8D}" dt="2020-11-10T23:49:36.055" v="254"/>
          <ac:spMkLst>
            <pc:docMk/>
            <pc:sldMk cId="3518706223" sldId="467"/>
            <ac:spMk id="111" creationId="{A0469EBC-2BAE-4819-A003-67B7D42EC084}"/>
          </ac:spMkLst>
        </pc:spChg>
        <pc:spChg chg="mod">
          <ac:chgData name="Christina Morrow" userId="43989237-7c22-4017-8756-22442f7f3983" providerId="ADAL" clId="{1D660112-B133-4B74-A60E-C66F50540F8D}" dt="2020-11-10T23:49:36.055" v="254"/>
          <ac:spMkLst>
            <pc:docMk/>
            <pc:sldMk cId="3518706223" sldId="467"/>
            <ac:spMk id="112" creationId="{794BCC28-4C30-4093-8ED6-C404F9CCB803}"/>
          </ac:spMkLst>
        </pc:spChg>
        <pc:spChg chg="mod">
          <ac:chgData name="Christina Morrow" userId="43989237-7c22-4017-8756-22442f7f3983" providerId="ADAL" clId="{1D660112-B133-4B74-A60E-C66F50540F8D}" dt="2020-11-10T23:49:36.055" v="254"/>
          <ac:spMkLst>
            <pc:docMk/>
            <pc:sldMk cId="3518706223" sldId="467"/>
            <ac:spMk id="113" creationId="{E5AB6EAA-E082-4667-A1B0-B76AB84F2D3E}"/>
          </ac:spMkLst>
        </pc:spChg>
        <pc:spChg chg="mod">
          <ac:chgData name="Christina Morrow" userId="43989237-7c22-4017-8756-22442f7f3983" providerId="ADAL" clId="{1D660112-B133-4B74-A60E-C66F50540F8D}" dt="2020-11-10T23:49:36.055" v="254"/>
          <ac:spMkLst>
            <pc:docMk/>
            <pc:sldMk cId="3518706223" sldId="467"/>
            <ac:spMk id="114" creationId="{32D56069-6242-4017-809D-61A0A07229A7}"/>
          </ac:spMkLst>
        </pc:spChg>
        <pc:spChg chg="mod">
          <ac:chgData name="Christina Morrow" userId="43989237-7c22-4017-8756-22442f7f3983" providerId="ADAL" clId="{1D660112-B133-4B74-A60E-C66F50540F8D}" dt="2020-11-10T23:49:36.055" v="254"/>
          <ac:spMkLst>
            <pc:docMk/>
            <pc:sldMk cId="3518706223" sldId="467"/>
            <ac:spMk id="115" creationId="{83EDD5E7-380E-4586-9164-B09D40FB212D}"/>
          </ac:spMkLst>
        </pc:spChg>
        <pc:spChg chg="mod">
          <ac:chgData name="Christina Morrow" userId="43989237-7c22-4017-8756-22442f7f3983" providerId="ADAL" clId="{1D660112-B133-4B74-A60E-C66F50540F8D}" dt="2020-11-10T23:49:36.055" v="254"/>
          <ac:spMkLst>
            <pc:docMk/>
            <pc:sldMk cId="3518706223" sldId="467"/>
            <ac:spMk id="116" creationId="{A1D723F8-4FBF-49BA-877E-10DA5E6CAD44}"/>
          </ac:spMkLst>
        </pc:spChg>
        <pc:spChg chg="mod">
          <ac:chgData name="Christina Morrow" userId="43989237-7c22-4017-8756-22442f7f3983" providerId="ADAL" clId="{1D660112-B133-4B74-A60E-C66F50540F8D}" dt="2020-11-10T23:49:36.055" v="254"/>
          <ac:spMkLst>
            <pc:docMk/>
            <pc:sldMk cId="3518706223" sldId="467"/>
            <ac:spMk id="117" creationId="{290D569E-9DD8-40B0-8C97-FBE4464F155D}"/>
          </ac:spMkLst>
        </pc:spChg>
        <pc:spChg chg="mod">
          <ac:chgData name="Christina Morrow" userId="43989237-7c22-4017-8756-22442f7f3983" providerId="ADAL" clId="{1D660112-B133-4B74-A60E-C66F50540F8D}" dt="2020-11-10T23:49:36.055" v="254"/>
          <ac:spMkLst>
            <pc:docMk/>
            <pc:sldMk cId="3518706223" sldId="467"/>
            <ac:spMk id="143" creationId="{538B1BF8-9F92-4A70-842E-6789507BD709}"/>
          </ac:spMkLst>
        </pc:spChg>
        <pc:spChg chg="mod">
          <ac:chgData name="Christina Morrow" userId="43989237-7c22-4017-8756-22442f7f3983" providerId="ADAL" clId="{1D660112-B133-4B74-A60E-C66F50540F8D}" dt="2020-11-10T23:49:36.055" v="254"/>
          <ac:spMkLst>
            <pc:docMk/>
            <pc:sldMk cId="3518706223" sldId="467"/>
            <ac:spMk id="145" creationId="{9FE818DA-700F-425D-B901-30F4A30C3A3A}"/>
          </ac:spMkLst>
        </pc:spChg>
        <pc:spChg chg="mod">
          <ac:chgData name="Christina Morrow" userId="43989237-7c22-4017-8756-22442f7f3983" providerId="ADAL" clId="{1D660112-B133-4B74-A60E-C66F50540F8D}" dt="2020-11-10T23:49:36.055" v="254"/>
          <ac:spMkLst>
            <pc:docMk/>
            <pc:sldMk cId="3518706223" sldId="467"/>
            <ac:spMk id="149" creationId="{166D5D23-5AB9-429B-97E7-0E5CDFBB15CC}"/>
          </ac:spMkLst>
        </pc:spChg>
        <pc:spChg chg="mod">
          <ac:chgData name="Christina Morrow" userId="43989237-7c22-4017-8756-22442f7f3983" providerId="ADAL" clId="{1D660112-B133-4B74-A60E-C66F50540F8D}" dt="2020-11-10T23:49:36.055" v="254"/>
          <ac:spMkLst>
            <pc:docMk/>
            <pc:sldMk cId="3518706223" sldId="467"/>
            <ac:spMk id="150" creationId="{FA2BA8DD-F30C-4A2F-97A4-0D54868D2B16}"/>
          </ac:spMkLst>
        </pc:spChg>
        <pc:spChg chg="mod">
          <ac:chgData name="Christina Morrow" userId="43989237-7c22-4017-8756-22442f7f3983" providerId="ADAL" clId="{1D660112-B133-4B74-A60E-C66F50540F8D}" dt="2020-11-10T23:49:36.055" v="254"/>
          <ac:spMkLst>
            <pc:docMk/>
            <pc:sldMk cId="3518706223" sldId="467"/>
            <ac:spMk id="151" creationId="{446545D3-FE7F-4D7A-9A68-159865C21145}"/>
          </ac:spMkLst>
        </pc:spChg>
        <pc:grpChg chg="add mod">
          <ac:chgData name="Christina Morrow" userId="43989237-7c22-4017-8756-22442f7f3983" providerId="ADAL" clId="{1D660112-B133-4B74-A60E-C66F50540F8D}" dt="2020-11-10T23:52:42.084" v="285" actId="1076"/>
          <ac:grpSpMkLst>
            <pc:docMk/>
            <pc:sldMk cId="3518706223" sldId="467"/>
            <ac:grpSpMk id="52" creationId="{37C9C5C9-ECDE-4181-82E8-B676D46939E8}"/>
          </ac:grpSpMkLst>
        </pc:grpChg>
        <pc:grpChg chg="add mod">
          <ac:chgData name="Christina Morrow" userId="43989237-7c22-4017-8756-22442f7f3983" providerId="ADAL" clId="{1D660112-B133-4B74-A60E-C66F50540F8D}" dt="2020-11-10T23:52:42.084" v="285" actId="1076"/>
          <ac:grpSpMkLst>
            <pc:docMk/>
            <pc:sldMk cId="3518706223" sldId="467"/>
            <ac:grpSpMk id="81" creationId="{7976A333-B50C-49E5-BDF5-1B4C7D0B0A52}"/>
          </ac:grpSpMkLst>
        </pc:grpChg>
        <pc:grpChg chg="add mod">
          <ac:chgData name="Christina Morrow" userId="43989237-7c22-4017-8756-22442f7f3983" providerId="ADAL" clId="{1D660112-B133-4B74-A60E-C66F50540F8D}" dt="2020-11-10T23:52:42.084" v="285" actId="1076"/>
          <ac:grpSpMkLst>
            <pc:docMk/>
            <pc:sldMk cId="3518706223" sldId="467"/>
            <ac:grpSpMk id="106" creationId="{7228D1D5-A5D4-439E-AD55-C00E3AD487AC}"/>
          </ac:grpSpMkLst>
        </pc:grpChg>
        <pc:picChg chg="add del mod ord">
          <ac:chgData name="Christina Morrow" userId="43989237-7c22-4017-8756-22442f7f3983" providerId="ADAL" clId="{1D660112-B133-4B74-A60E-C66F50540F8D}" dt="2020-11-10T23:52:08.834" v="278" actId="21"/>
          <ac:picMkLst>
            <pc:docMk/>
            <pc:sldMk cId="3518706223" sldId="467"/>
            <ac:picMk id="18" creationId="{E2C170A5-60BF-436C-A4FB-7C3A69440DDF}"/>
          </ac:picMkLst>
        </pc:picChg>
        <pc:cxnChg chg="mod">
          <ac:chgData name="Christina Morrow" userId="43989237-7c22-4017-8756-22442f7f3983" providerId="ADAL" clId="{1D660112-B133-4B74-A60E-C66F50540F8D}" dt="2020-11-10T23:48:50.721" v="243"/>
          <ac:cxnSpMkLst>
            <pc:docMk/>
            <pc:sldMk cId="3518706223" sldId="467"/>
            <ac:cxnSpMk id="55" creationId="{EDE8CC21-06DB-4B2F-A7D3-3578E85A335B}"/>
          </ac:cxnSpMkLst>
        </pc:cxnChg>
        <pc:cxnChg chg="mod">
          <ac:chgData name="Christina Morrow" userId="43989237-7c22-4017-8756-22442f7f3983" providerId="ADAL" clId="{1D660112-B133-4B74-A60E-C66F50540F8D}" dt="2020-11-10T23:48:50.721" v="243"/>
          <ac:cxnSpMkLst>
            <pc:docMk/>
            <pc:sldMk cId="3518706223" sldId="467"/>
            <ac:cxnSpMk id="68" creationId="{430A4313-928A-4304-B103-9CEE2C1B2FBE}"/>
          </ac:cxnSpMkLst>
        </pc:cxnChg>
        <pc:cxnChg chg="mod">
          <ac:chgData name="Christina Morrow" userId="43989237-7c22-4017-8756-22442f7f3983" providerId="ADAL" clId="{1D660112-B133-4B74-A60E-C66F50540F8D}" dt="2020-11-10T23:48:50.721" v="243"/>
          <ac:cxnSpMkLst>
            <pc:docMk/>
            <pc:sldMk cId="3518706223" sldId="467"/>
            <ac:cxnSpMk id="69" creationId="{738F21C3-6D49-4515-8D3C-1E9B38D4939F}"/>
          </ac:cxnSpMkLst>
        </pc:cxnChg>
        <pc:cxnChg chg="mod">
          <ac:chgData name="Christina Morrow" userId="43989237-7c22-4017-8756-22442f7f3983" providerId="ADAL" clId="{1D660112-B133-4B74-A60E-C66F50540F8D}" dt="2020-11-10T23:48:50.721" v="243"/>
          <ac:cxnSpMkLst>
            <pc:docMk/>
            <pc:sldMk cId="3518706223" sldId="467"/>
            <ac:cxnSpMk id="70" creationId="{2D4AC0A2-BD95-43C2-8AED-2C2BD36F5F2C}"/>
          </ac:cxnSpMkLst>
        </pc:cxnChg>
        <pc:cxnChg chg="mod">
          <ac:chgData name="Christina Morrow" userId="43989237-7c22-4017-8756-22442f7f3983" providerId="ADAL" clId="{1D660112-B133-4B74-A60E-C66F50540F8D}" dt="2020-11-10T23:48:50.721" v="243"/>
          <ac:cxnSpMkLst>
            <pc:docMk/>
            <pc:sldMk cId="3518706223" sldId="467"/>
            <ac:cxnSpMk id="72" creationId="{A943E44D-1936-4053-A985-7CE77089DBBD}"/>
          </ac:cxnSpMkLst>
        </pc:cxnChg>
        <pc:cxnChg chg="mod">
          <ac:chgData name="Christina Morrow" userId="43989237-7c22-4017-8756-22442f7f3983" providerId="ADAL" clId="{1D660112-B133-4B74-A60E-C66F50540F8D}" dt="2020-11-10T23:48:50.721" v="243"/>
          <ac:cxnSpMkLst>
            <pc:docMk/>
            <pc:sldMk cId="3518706223" sldId="467"/>
            <ac:cxnSpMk id="74" creationId="{A8B01B61-9DD4-48C3-A843-E3521C1BF556}"/>
          </ac:cxnSpMkLst>
        </pc:cxnChg>
        <pc:cxnChg chg="mod">
          <ac:chgData name="Christina Morrow" userId="43989237-7c22-4017-8756-22442f7f3983" providerId="ADAL" clId="{1D660112-B133-4B74-A60E-C66F50540F8D}" dt="2020-11-10T23:48:50.721" v="243"/>
          <ac:cxnSpMkLst>
            <pc:docMk/>
            <pc:sldMk cId="3518706223" sldId="467"/>
            <ac:cxnSpMk id="75" creationId="{AC7FB3EB-0651-47D2-9355-9DDC80307AEF}"/>
          </ac:cxnSpMkLst>
        </pc:cxnChg>
        <pc:cxnChg chg="mod">
          <ac:chgData name="Christina Morrow" userId="43989237-7c22-4017-8756-22442f7f3983" providerId="ADAL" clId="{1D660112-B133-4B74-A60E-C66F50540F8D}" dt="2020-11-10T23:48:50.721" v="243"/>
          <ac:cxnSpMkLst>
            <pc:docMk/>
            <pc:sldMk cId="3518706223" sldId="467"/>
            <ac:cxnSpMk id="76" creationId="{98E7B1ED-4309-40A9-A4F4-A39243118D53}"/>
          </ac:cxnSpMkLst>
        </pc:cxnChg>
        <pc:cxnChg chg="mod">
          <ac:chgData name="Christina Morrow" userId="43989237-7c22-4017-8756-22442f7f3983" providerId="ADAL" clId="{1D660112-B133-4B74-A60E-C66F50540F8D}" dt="2020-11-10T23:48:50.721" v="243"/>
          <ac:cxnSpMkLst>
            <pc:docMk/>
            <pc:sldMk cId="3518706223" sldId="467"/>
            <ac:cxnSpMk id="80" creationId="{DB6D098D-9996-42E7-9DF9-834C2EC61577}"/>
          </ac:cxnSpMkLst>
        </pc:cxnChg>
        <pc:cxnChg chg="mod">
          <ac:chgData name="Christina Morrow" userId="43989237-7c22-4017-8756-22442f7f3983" providerId="ADAL" clId="{1D660112-B133-4B74-A60E-C66F50540F8D}" dt="2020-11-10T23:49:26.236" v="250"/>
          <ac:cxnSpMkLst>
            <pc:docMk/>
            <pc:sldMk cId="3518706223" sldId="467"/>
            <ac:cxnSpMk id="84" creationId="{8373CAAD-6082-444D-B716-3E892FD59B81}"/>
          </ac:cxnSpMkLst>
        </pc:cxnChg>
        <pc:cxnChg chg="mod">
          <ac:chgData name="Christina Morrow" userId="43989237-7c22-4017-8756-22442f7f3983" providerId="ADAL" clId="{1D660112-B133-4B74-A60E-C66F50540F8D}" dt="2020-11-10T23:49:26.236" v="250"/>
          <ac:cxnSpMkLst>
            <pc:docMk/>
            <pc:sldMk cId="3518706223" sldId="467"/>
            <ac:cxnSpMk id="93" creationId="{9ABD9A38-0EEA-45F9-8C3E-919BA02AC2BD}"/>
          </ac:cxnSpMkLst>
        </pc:cxnChg>
        <pc:cxnChg chg="mod">
          <ac:chgData name="Christina Morrow" userId="43989237-7c22-4017-8756-22442f7f3983" providerId="ADAL" clId="{1D660112-B133-4B74-A60E-C66F50540F8D}" dt="2020-11-10T23:49:26.236" v="250"/>
          <ac:cxnSpMkLst>
            <pc:docMk/>
            <pc:sldMk cId="3518706223" sldId="467"/>
            <ac:cxnSpMk id="94" creationId="{FCD9D2C1-184E-4126-826B-5CFAE1EDB431}"/>
          </ac:cxnSpMkLst>
        </pc:cxnChg>
        <pc:cxnChg chg="mod">
          <ac:chgData name="Christina Morrow" userId="43989237-7c22-4017-8756-22442f7f3983" providerId="ADAL" clId="{1D660112-B133-4B74-A60E-C66F50540F8D}" dt="2020-11-10T23:49:26.236" v="250"/>
          <ac:cxnSpMkLst>
            <pc:docMk/>
            <pc:sldMk cId="3518706223" sldId="467"/>
            <ac:cxnSpMk id="95" creationId="{C700C544-CE8D-4E21-9A80-7D0CA0CC3F7E}"/>
          </ac:cxnSpMkLst>
        </pc:cxnChg>
        <pc:cxnChg chg="mod">
          <ac:chgData name="Christina Morrow" userId="43989237-7c22-4017-8756-22442f7f3983" providerId="ADAL" clId="{1D660112-B133-4B74-A60E-C66F50540F8D}" dt="2020-11-10T23:49:26.236" v="250"/>
          <ac:cxnSpMkLst>
            <pc:docMk/>
            <pc:sldMk cId="3518706223" sldId="467"/>
            <ac:cxnSpMk id="97" creationId="{784F1475-440E-4252-9E00-F05598F97A52}"/>
          </ac:cxnSpMkLst>
        </pc:cxnChg>
        <pc:cxnChg chg="mod">
          <ac:chgData name="Christina Morrow" userId="43989237-7c22-4017-8756-22442f7f3983" providerId="ADAL" clId="{1D660112-B133-4B74-A60E-C66F50540F8D}" dt="2020-11-10T23:49:26.236" v="250"/>
          <ac:cxnSpMkLst>
            <pc:docMk/>
            <pc:sldMk cId="3518706223" sldId="467"/>
            <ac:cxnSpMk id="99" creationId="{490238C1-73C5-44AD-B720-98F045F50C26}"/>
          </ac:cxnSpMkLst>
        </pc:cxnChg>
        <pc:cxnChg chg="mod">
          <ac:chgData name="Christina Morrow" userId="43989237-7c22-4017-8756-22442f7f3983" providerId="ADAL" clId="{1D660112-B133-4B74-A60E-C66F50540F8D}" dt="2020-11-10T23:49:26.236" v="250"/>
          <ac:cxnSpMkLst>
            <pc:docMk/>
            <pc:sldMk cId="3518706223" sldId="467"/>
            <ac:cxnSpMk id="100" creationId="{CB0B1B7F-0B68-49AD-8D5E-3A645578E788}"/>
          </ac:cxnSpMkLst>
        </pc:cxnChg>
        <pc:cxnChg chg="mod">
          <ac:chgData name="Christina Morrow" userId="43989237-7c22-4017-8756-22442f7f3983" providerId="ADAL" clId="{1D660112-B133-4B74-A60E-C66F50540F8D}" dt="2020-11-10T23:49:26.236" v="250"/>
          <ac:cxnSpMkLst>
            <pc:docMk/>
            <pc:sldMk cId="3518706223" sldId="467"/>
            <ac:cxnSpMk id="101" creationId="{F5E5D002-4FF2-40B7-AC31-FE6081208E0C}"/>
          </ac:cxnSpMkLst>
        </pc:cxnChg>
        <pc:cxnChg chg="mod">
          <ac:chgData name="Christina Morrow" userId="43989237-7c22-4017-8756-22442f7f3983" providerId="ADAL" clId="{1D660112-B133-4B74-A60E-C66F50540F8D}" dt="2020-11-10T23:49:26.236" v="250"/>
          <ac:cxnSpMkLst>
            <pc:docMk/>
            <pc:sldMk cId="3518706223" sldId="467"/>
            <ac:cxnSpMk id="105" creationId="{19336E59-CE4F-4558-9D28-D583E5DDCE2B}"/>
          </ac:cxnSpMkLst>
        </pc:cxnChg>
        <pc:cxnChg chg="mod">
          <ac:chgData name="Christina Morrow" userId="43989237-7c22-4017-8756-22442f7f3983" providerId="ADAL" clId="{1D660112-B133-4B74-A60E-C66F50540F8D}" dt="2020-11-10T23:49:36.055" v="254"/>
          <ac:cxnSpMkLst>
            <pc:docMk/>
            <pc:sldMk cId="3518706223" sldId="467"/>
            <ac:cxnSpMk id="109" creationId="{216F6A14-A2C9-47D6-ABCA-D26074DC7CE4}"/>
          </ac:cxnSpMkLst>
        </pc:cxnChg>
        <pc:cxnChg chg="mod">
          <ac:chgData name="Christina Morrow" userId="43989237-7c22-4017-8756-22442f7f3983" providerId="ADAL" clId="{1D660112-B133-4B74-A60E-C66F50540F8D}" dt="2020-11-10T23:49:36.055" v="254"/>
          <ac:cxnSpMkLst>
            <pc:docMk/>
            <pc:sldMk cId="3518706223" sldId="467"/>
            <ac:cxnSpMk id="140" creationId="{6091A77E-945B-483C-93A5-AFB5F1FD280B}"/>
          </ac:cxnSpMkLst>
        </pc:cxnChg>
        <pc:cxnChg chg="mod">
          <ac:chgData name="Christina Morrow" userId="43989237-7c22-4017-8756-22442f7f3983" providerId="ADAL" clId="{1D660112-B133-4B74-A60E-C66F50540F8D}" dt="2020-11-10T23:49:36.055" v="254"/>
          <ac:cxnSpMkLst>
            <pc:docMk/>
            <pc:sldMk cId="3518706223" sldId="467"/>
            <ac:cxnSpMk id="141" creationId="{351936DA-710A-4478-9B08-1FC3021D98C0}"/>
          </ac:cxnSpMkLst>
        </pc:cxnChg>
        <pc:cxnChg chg="mod">
          <ac:chgData name="Christina Morrow" userId="43989237-7c22-4017-8756-22442f7f3983" providerId="ADAL" clId="{1D660112-B133-4B74-A60E-C66F50540F8D}" dt="2020-11-10T23:49:36.055" v="254"/>
          <ac:cxnSpMkLst>
            <pc:docMk/>
            <pc:sldMk cId="3518706223" sldId="467"/>
            <ac:cxnSpMk id="142" creationId="{AEE6B241-E27A-4FB0-8E17-55ED09D97052}"/>
          </ac:cxnSpMkLst>
        </pc:cxnChg>
        <pc:cxnChg chg="mod">
          <ac:chgData name="Christina Morrow" userId="43989237-7c22-4017-8756-22442f7f3983" providerId="ADAL" clId="{1D660112-B133-4B74-A60E-C66F50540F8D}" dt="2020-11-10T23:49:36.055" v="254"/>
          <ac:cxnSpMkLst>
            <pc:docMk/>
            <pc:sldMk cId="3518706223" sldId="467"/>
            <ac:cxnSpMk id="144" creationId="{0873E236-914F-494A-BE9B-75A321D121BC}"/>
          </ac:cxnSpMkLst>
        </pc:cxnChg>
        <pc:cxnChg chg="mod">
          <ac:chgData name="Christina Morrow" userId="43989237-7c22-4017-8756-22442f7f3983" providerId="ADAL" clId="{1D660112-B133-4B74-A60E-C66F50540F8D}" dt="2020-11-10T23:49:36.055" v="254"/>
          <ac:cxnSpMkLst>
            <pc:docMk/>
            <pc:sldMk cId="3518706223" sldId="467"/>
            <ac:cxnSpMk id="146" creationId="{1FD2437C-D959-479F-9464-63C24CBA84A1}"/>
          </ac:cxnSpMkLst>
        </pc:cxnChg>
        <pc:cxnChg chg="mod">
          <ac:chgData name="Christina Morrow" userId="43989237-7c22-4017-8756-22442f7f3983" providerId="ADAL" clId="{1D660112-B133-4B74-A60E-C66F50540F8D}" dt="2020-11-10T23:49:36.055" v="254"/>
          <ac:cxnSpMkLst>
            <pc:docMk/>
            <pc:sldMk cId="3518706223" sldId="467"/>
            <ac:cxnSpMk id="147" creationId="{F03663D4-F754-42B8-A0C7-67920DD73C7A}"/>
          </ac:cxnSpMkLst>
        </pc:cxnChg>
        <pc:cxnChg chg="mod">
          <ac:chgData name="Christina Morrow" userId="43989237-7c22-4017-8756-22442f7f3983" providerId="ADAL" clId="{1D660112-B133-4B74-A60E-C66F50540F8D}" dt="2020-11-10T23:49:36.055" v="254"/>
          <ac:cxnSpMkLst>
            <pc:docMk/>
            <pc:sldMk cId="3518706223" sldId="467"/>
            <ac:cxnSpMk id="148" creationId="{323AEB5A-883B-47D3-988F-D65182C2819C}"/>
          </ac:cxnSpMkLst>
        </pc:cxnChg>
        <pc:cxnChg chg="mod">
          <ac:chgData name="Christina Morrow" userId="43989237-7c22-4017-8756-22442f7f3983" providerId="ADAL" clId="{1D660112-B133-4B74-A60E-C66F50540F8D}" dt="2020-11-10T23:49:36.055" v="254"/>
          <ac:cxnSpMkLst>
            <pc:docMk/>
            <pc:sldMk cId="3518706223" sldId="467"/>
            <ac:cxnSpMk id="152" creationId="{8EA3D906-CD6D-4B0F-B687-61D67731A305}"/>
          </ac:cxnSpMkLst>
        </pc:cxnChg>
      </pc:sldChg>
      <pc:sldChg chg="modSp mod ord">
        <pc:chgData name="Christina Morrow" userId="43989237-7c22-4017-8756-22442f7f3983" providerId="ADAL" clId="{1D660112-B133-4B74-A60E-C66F50540F8D}" dt="2020-11-18T15:04:39.856" v="10548"/>
        <pc:sldMkLst>
          <pc:docMk/>
          <pc:sldMk cId="2977163061" sldId="468"/>
        </pc:sldMkLst>
        <pc:spChg chg="mod">
          <ac:chgData name="Christina Morrow" userId="43989237-7c22-4017-8756-22442f7f3983" providerId="ADAL" clId="{1D660112-B133-4B74-A60E-C66F50540F8D}" dt="2020-11-11T15:26:02.621" v="6511"/>
          <ac:spMkLst>
            <pc:docMk/>
            <pc:sldMk cId="2977163061" sldId="468"/>
            <ac:spMk id="7" creationId="{A9046217-90A3-4139-A0FD-3C7C0F9B10DD}"/>
          </ac:spMkLst>
        </pc:spChg>
        <pc:spChg chg="mod">
          <ac:chgData name="Christina Morrow" userId="43989237-7c22-4017-8756-22442f7f3983" providerId="ADAL" clId="{1D660112-B133-4B74-A60E-C66F50540F8D}" dt="2020-11-11T15:11:51.458" v="6396" actId="20577"/>
          <ac:spMkLst>
            <pc:docMk/>
            <pc:sldMk cId="2977163061" sldId="468"/>
            <ac:spMk id="17" creationId="{5C649DA7-C66D-48A2-9554-997D6D756513}"/>
          </ac:spMkLst>
        </pc:spChg>
      </pc:sldChg>
      <pc:sldChg chg="modSp mod ord modNotesTx">
        <pc:chgData name="Christina Morrow" userId="43989237-7c22-4017-8756-22442f7f3983" providerId="ADAL" clId="{1D660112-B133-4B74-A60E-C66F50540F8D}" dt="2020-11-18T15:04:39.856" v="10548"/>
        <pc:sldMkLst>
          <pc:docMk/>
          <pc:sldMk cId="805924338" sldId="469"/>
        </pc:sldMkLst>
        <pc:spChg chg="mod">
          <ac:chgData name="Christina Morrow" userId="43989237-7c22-4017-8756-22442f7f3983" providerId="ADAL" clId="{1D660112-B133-4B74-A60E-C66F50540F8D}" dt="2020-11-11T15:26:05.518" v="6512"/>
          <ac:spMkLst>
            <pc:docMk/>
            <pc:sldMk cId="805924338" sldId="469"/>
            <ac:spMk id="7" creationId="{A9046217-90A3-4139-A0FD-3C7C0F9B10DD}"/>
          </ac:spMkLst>
        </pc:spChg>
        <pc:spChg chg="mod">
          <ac:chgData name="Christina Morrow" userId="43989237-7c22-4017-8756-22442f7f3983" providerId="ADAL" clId="{1D660112-B133-4B74-A60E-C66F50540F8D}" dt="2020-11-11T15:11:39.283" v="6389" actId="20577"/>
          <ac:spMkLst>
            <pc:docMk/>
            <pc:sldMk cId="805924338" sldId="469"/>
            <ac:spMk id="17" creationId="{5C649DA7-C66D-48A2-9554-997D6D756513}"/>
          </ac:spMkLst>
        </pc:spChg>
        <pc:spChg chg="mod">
          <ac:chgData name="Christina Morrow" userId="43989237-7c22-4017-8756-22442f7f3983" providerId="ADAL" clId="{1D660112-B133-4B74-A60E-C66F50540F8D}" dt="2020-11-11T00:51:34.252" v="732" actId="207"/>
          <ac:spMkLst>
            <pc:docMk/>
            <pc:sldMk cId="805924338" sldId="469"/>
            <ac:spMk id="18" creationId="{E20BA6BB-63A5-4536-B1F1-2F95044B292F}"/>
          </ac:spMkLst>
        </pc:spChg>
      </pc:sldChg>
      <pc:sldChg chg="modSp mod">
        <pc:chgData name="Christina Morrow" userId="43989237-7c22-4017-8756-22442f7f3983" providerId="ADAL" clId="{1D660112-B133-4B74-A60E-C66F50540F8D}" dt="2020-11-11T15:23:04.006" v="6463"/>
        <pc:sldMkLst>
          <pc:docMk/>
          <pc:sldMk cId="3743244884" sldId="472"/>
        </pc:sldMkLst>
        <pc:spChg chg="mod">
          <ac:chgData name="Christina Morrow" userId="43989237-7c22-4017-8756-22442f7f3983" providerId="ADAL" clId="{1D660112-B133-4B74-A60E-C66F50540F8D}" dt="2020-11-11T15:23:04.006" v="6463"/>
          <ac:spMkLst>
            <pc:docMk/>
            <pc:sldMk cId="3743244884" sldId="472"/>
            <ac:spMk id="20" creationId="{737AD6FE-076D-47EB-8851-546CD7479B58}"/>
          </ac:spMkLst>
        </pc:spChg>
      </pc:sldChg>
      <pc:sldChg chg="modSp mod">
        <pc:chgData name="Christina Morrow" userId="43989237-7c22-4017-8756-22442f7f3983" providerId="ADAL" clId="{1D660112-B133-4B74-A60E-C66F50540F8D}" dt="2020-11-11T15:23:56.572" v="6479"/>
        <pc:sldMkLst>
          <pc:docMk/>
          <pc:sldMk cId="1330619245" sldId="476"/>
        </pc:sldMkLst>
        <pc:spChg chg="mod">
          <ac:chgData name="Christina Morrow" userId="43989237-7c22-4017-8756-22442f7f3983" providerId="ADAL" clId="{1D660112-B133-4B74-A60E-C66F50540F8D}" dt="2020-11-11T15:23:56.572" v="6479"/>
          <ac:spMkLst>
            <pc:docMk/>
            <pc:sldMk cId="1330619245" sldId="476"/>
            <ac:spMk id="20" creationId="{737AD6FE-076D-47EB-8851-546CD7479B58}"/>
          </ac:spMkLst>
        </pc:spChg>
      </pc:sldChg>
      <pc:sldChg chg="modSp mod">
        <pc:chgData name="Christina Morrow" userId="43989237-7c22-4017-8756-22442f7f3983" providerId="ADAL" clId="{1D660112-B133-4B74-A60E-C66F50540F8D}" dt="2020-11-11T15:23:59.634" v="6480"/>
        <pc:sldMkLst>
          <pc:docMk/>
          <pc:sldMk cId="1665537089" sldId="477"/>
        </pc:sldMkLst>
        <pc:spChg chg="mod">
          <ac:chgData name="Christina Morrow" userId="43989237-7c22-4017-8756-22442f7f3983" providerId="ADAL" clId="{1D660112-B133-4B74-A60E-C66F50540F8D}" dt="2020-11-11T15:23:59.634" v="6480"/>
          <ac:spMkLst>
            <pc:docMk/>
            <pc:sldMk cId="1665537089" sldId="477"/>
            <ac:spMk id="20" creationId="{737AD6FE-076D-47EB-8851-546CD7479B58}"/>
          </ac:spMkLst>
        </pc:spChg>
      </pc:sldChg>
      <pc:sldChg chg="modSp mod">
        <pc:chgData name="Christina Morrow" userId="43989237-7c22-4017-8756-22442f7f3983" providerId="ADAL" clId="{1D660112-B133-4B74-A60E-C66F50540F8D}" dt="2020-11-11T15:24:02.650" v="6481"/>
        <pc:sldMkLst>
          <pc:docMk/>
          <pc:sldMk cId="3294286277" sldId="478"/>
        </pc:sldMkLst>
        <pc:spChg chg="mod">
          <ac:chgData name="Christina Morrow" userId="43989237-7c22-4017-8756-22442f7f3983" providerId="ADAL" clId="{1D660112-B133-4B74-A60E-C66F50540F8D}" dt="2020-11-11T15:24:02.650" v="6481"/>
          <ac:spMkLst>
            <pc:docMk/>
            <pc:sldMk cId="3294286277" sldId="478"/>
            <ac:spMk id="20" creationId="{737AD6FE-076D-47EB-8851-546CD7479B58}"/>
          </ac:spMkLst>
        </pc:spChg>
      </pc:sldChg>
      <pc:sldChg chg="modSp mod">
        <pc:chgData name="Christina Morrow" userId="43989237-7c22-4017-8756-22442f7f3983" providerId="ADAL" clId="{1D660112-B133-4B74-A60E-C66F50540F8D}" dt="2020-11-11T15:24:05.258" v="6482"/>
        <pc:sldMkLst>
          <pc:docMk/>
          <pc:sldMk cId="2004726" sldId="479"/>
        </pc:sldMkLst>
        <pc:spChg chg="mod">
          <ac:chgData name="Christina Morrow" userId="43989237-7c22-4017-8756-22442f7f3983" providerId="ADAL" clId="{1D660112-B133-4B74-A60E-C66F50540F8D}" dt="2020-11-11T15:24:05.258" v="6482"/>
          <ac:spMkLst>
            <pc:docMk/>
            <pc:sldMk cId="2004726" sldId="479"/>
            <ac:spMk id="20" creationId="{737AD6FE-076D-47EB-8851-546CD7479B58}"/>
          </ac:spMkLst>
        </pc:spChg>
      </pc:sldChg>
      <pc:sldChg chg="modSp mod">
        <pc:chgData name="Christina Morrow" userId="43989237-7c22-4017-8756-22442f7f3983" providerId="ADAL" clId="{1D660112-B133-4B74-A60E-C66F50540F8D}" dt="2020-11-11T15:24:08.208" v="6483"/>
        <pc:sldMkLst>
          <pc:docMk/>
          <pc:sldMk cId="3111089133" sldId="480"/>
        </pc:sldMkLst>
        <pc:spChg chg="mod">
          <ac:chgData name="Christina Morrow" userId="43989237-7c22-4017-8756-22442f7f3983" providerId="ADAL" clId="{1D660112-B133-4B74-A60E-C66F50540F8D}" dt="2020-11-11T15:24:08.208" v="6483"/>
          <ac:spMkLst>
            <pc:docMk/>
            <pc:sldMk cId="3111089133" sldId="480"/>
            <ac:spMk id="20" creationId="{737AD6FE-076D-47EB-8851-546CD7479B58}"/>
          </ac:spMkLst>
        </pc:spChg>
      </pc:sldChg>
      <pc:sldChg chg="modSp mod">
        <pc:chgData name="Christina Morrow" userId="43989237-7c22-4017-8756-22442f7f3983" providerId="ADAL" clId="{1D660112-B133-4B74-A60E-C66F50540F8D}" dt="2020-11-11T15:23:50.031" v="6477"/>
        <pc:sldMkLst>
          <pc:docMk/>
          <pc:sldMk cId="3681913565" sldId="481"/>
        </pc:sldMkLst>
        <pc:spChg chg="mod">
          <ac:chgData name="Christina Morrow" userId="43989237-7c22-4017-8756-22442f7f3983" providerId="ADAL" clId="{1D660112-B133-4B74-A60E-C66F50540F8D}" dt="2020-11-11T15:23:50.031" v="6477"/>
          <ac:spMkLst>
            <pc:docMk/>
            <pc:sldMk cId="3681913565" sldId="481"/>
            <ac:spMk id="20" creationId="{737AD6FE-076D-47EB-8851-546CD7479B58}"/>
          </ac:spMkLst>
        </pc:spChg>
      </pc:sldChg>
      <pc:sldChg chg="modSp mod">
        <pc:chgData name="Christina Morrow" userId="43989237-7c22-4017-8756-22442f7f3983" providerId="ADAL" clId="{1D660112-B133-4B74-A60E-C66F50540F8D}" dt="2020-11-11T15:23:53.040" v="6478"/>
        <pc:sldMkLst>
          <pc:docMk/>
          <pc:sldMk cId="1513438668" sldId="482"/>
        </pc:sldMkLst>
        <pc:spChg chg="mod">
          <ac:chgData name="Christina Morrow" userId="43989237-7c22-4017-8756-22442f7f3983" providerId="ADAL" clId="{1D660112-B133-4B74-A60E-C66F50540F8D}" dt="2020-11-11T15:23:53.040" v="6478"/>
          <ac:spMkLst>
            <pc:docMk/>
            <pc:sldMk cId="1513438668" sldId="482"/>
            <ac:spMk id="20" creationId="{737AD6FE-076D-47EB-8851-546CD7479B58}"/>
          </ac:spMkLst>
        </pc:spChg>
      </pc:sldChg>
      <pc:sldChg chg="modSp mod ord">
        <pc:chgData name="Christina Morrow" userId="43989237-7c22-4017-8756-22442f7f3983" providerId="ADAL" clId="{1D660112-B133-4B74-A60E-C66F50540F8D}" dt="2020-11-18T15:04:39.856" v="10548"/>
        <pc:sldMkLst>
          <pc:docMk/>
          <pc:sldMk cId="513620865" sldId="483"/>
        </pc:sldMkLst>
        <pc:spChg chg="mod">
          <ac:chgData name="Christina Morrow" userId="43989237-7c22-4017-8756-22442f7f3983" providerId="ADAL" clId="{1D660112-B133-4B74-A60E-C66F50540F8D}" dt="2020-11-11T15:26:14.381" v="6515"/>
          <ac:spMkLst>
            <pc:docMk/>
            <pc:sldMk cId="513620865" sldId="483"/>
            <ac:spMk id="7" creationId="{9F03877A-EBF2-4AD5-9CAA-6993ED91AB1A}"/>
          </ac:spMkLst>
        </pc:spChg>
      </pc:sldChg>
      <pc:sldChg chg="modSp mod ord">
        <pc:chgData name="Christina Morrow" userId="43989237-7c22-4017-8756-22442f7f3983" providerId="ADAL" clId="{1D660112-B133-4B74-A60E-C66F50540F8D}" dt="2020-11-18T15:04:39.856" v="10548"/>
        <pc:sldMkLst>
          <pc:docMk/>
          <pc:sldMk cId="996764657" sldId="484"/>
        </pc:sldMkLst>
        <pc:spChg chg="mod">
          <ac:chgData name="Christina Morrow" userId="43989237-7c22-4017-8756-22442f7f3983" providerId="ADAL" clId="{1D660112-B133-4B74-A60E-C66F50540F8D}" dt="2020-11-11T15:26:17.749" v="6516"/>
          <ac:spMkLst>
            <pc:docMk/>
            <pc:sldMk cId="996764657" sldId="484"/>
            <ac:spMk id="7" creationId="{9F03877A-EBF2-4AD5-9CAA-6993ED91AB1A}"/>
          </ac:spMkLst>
        </pc:spChg>
      </pc:sldChg>
      <pc:sldChg chg="addSp delSp modSp del mod addAnim delAnim modAnim">
        <pc:chgData name="Christina Morrow" userId="43989237-7c22-4017-8756-22442f7f3983" providerId="ADAL" clId="{1D660112-B133-4B74-A60E-C66F50540F8D}" dt="2020-11-12T13:21:46.296" v="8067" actId="47"/>
        <pc:sldMkLst>
          <pc:docMk/>
          <pc:sldMk cId="1771966680" sldId="485"/>
        </pc:sldMkLst>
        <pc:spChg chg="mod">
          <ac:chgData name="Christina Morrow" userId="43989237-7c22-4017-8756-22442f7f3983" providerId="ADAL" clId="{1D660112-B133-4B74-A60E-C66F50540F8D}" dt="2020-11-11T01:57:55.751" v="1112"/>
          <ac:spMkLst>
            <pc:docMk/>
            <pc:sldMk cId="1771966680" sldId="485"/>
            <ac:spMk id="20" creationId="{737AD6FE-076D-47EB-8851-546CD7479B58}"/>
          </ac:spMkLst>
        </pc:spChg>
        <pc:spChg chg="mod topLvl">
          <ac:chgData name="Christina Morrow" userId="43989237-7c22-4017-8756-22442f7f3983" providerId="ADAL" clId="{1D660112-B133-4B74-A60E-C66F50540F8D}" dt="2020-11-11T15:08:36.311" v="6336" actId="165"/>
          <ac:spMkLst>
            <pc:docMk/>
            <pc:sldMk cId="1771966680" sldId="485"/>
            <ac:spMk id="57" creationId="{31F3AA34-CF2D-4F9B-A1A1-9C51F4047798}"/>
          </ac:spMkLst>
        </pc:spChg>
        <pc:spChg chg="mod">
          <ac:chgData name="Christina Morrow" userId="43989237-7c22-4017-8756-22442f7f3983" providerId="ADAL" clId="{1D660112-B133-4B74-A60E-C66F50540F8D}" dt="2020-11-10T23:43:25.270" v="228" actId="164"/>
          <ac:spMkLst>
            <pc:docMk/>
            <pc:sldMk cId="1771966680" sldId="485"/>
            <ac:spMk id="59" creationId="{D3BEE33A-FD0E-4D0D-BEE3-B6894F982F1D}"/>
          </ac:spMkLst>
        </pc:spChg>
        <pc:spChg chg="mod topLvl">
          <ac:chgData name="Christina Morrow" userId="43989237-7c22-4017-8756-22442f7f3983" providerId="ADAL" clId="{1D660112-B133-4B74-A60E-C66F50540F8D}" dt="2020-11-11T15:08:36.311" v="6336" actId="165"/>
          <ac:spMkLst>
            <pc:docMk/>
            <pc:sldMk cId="1771966680" sldId="485"/>
            <ac:spMk id="134" creationId="{F2E9C37E-A781-4F96-8340-C39CA110A0F9}"/>
          </ac:spMkLst>
        </pc:spChg>
        <pc:spChg chg="mod topLvl">
          <ac:chgData name="Christina Morrow" userId="43989237-7c22-4017-8756-22442f7f3983" providerId="ADAL" clId="{1D660112-B133-4B74-A60E-C66F50540F8D}" dt="2020-11-11T15:08:36.311" v="6336" actId="165"/>
          <ac:spMkLst>
            <pc:docMk/>
            <pc:sldMk cId="1771966680" sldId="485"/>
            <ac:spMk id="135" creationId="{C9A3ED0E-A1CC-4E7F-B982-AB21DFD1B738}"/>
          </ac:spMkLst>
        </pc:spChg>
        <pc:spChg chg="mod topLvl">
          <ac:chgData name="Christina Morrow" userId="43989237-7c22-4017-8756-22442f7f3983" providerId="ADAL" clId="{1D660112-B133-4B74-A60E-C66F50540F8D}" dt="2020-11-11T15:08:36.311" v="6336" actId="165"/>
          <ac:spMkLst>
            <pc:docMk/>
            <pc:sldMk cId="1771966680" sldId="485"/>
            <ac:spMk id="136" creationId="{104B2DC1-9D9F-4D98-BAA6-180535BDAA0C}"/>
          </ac:spMkLst>
        </pc:spChg>
        <pc:spChg chg="mod topLvl">
          <ac:chgData name="Christina Morrow" userId="43989237-7c22-4017-8756-22442f7f3983" providerId="ADAL" clId="{1D660112-B133-4B74-A60E-C66F50540F8D}" dt="2020-11-11T15:08:36.311" v="6336" actId="165"/>
          <ac:spMkLst>
            <pc:docMk/>
            <pc:sldMk cId="1771966680" sldId="485"/>
            <ac:spMk id="137" creationId="{43DE4F94-BFC0-4C71-8FF1-05A043925FF9}"/>
          </ac:spMkLst>
        </pc:spChg>
        <pc:spChg chg="mod topLvl">
          <ac:chgData name="Christina Morrow" userId="43989237-7c22-4017-8756-22442f7f3983" providerId="ADAL" clId="{1D660112-B133-4B74-A60E-C66F50540F8D}" dt="2020-11-11T15:08:36.311" v="6336" actId="165"/>
          <ac:spMkLst>
            <pc:docMk/>
            <pc:sldMk cId="1771966680" sldId="485"/>
            <ac:spMk id="138" creationId="{49AB896D-3101-4844-8C6E-4C8EFD34149B}"/>
          </ac:spMkLst>
        </pc:spChg>
        <pc:spChg chg="mod topLvl">
          <ac:chgData name="Christina Morrow" userId="43989237-7c22-4017-8756-22442f7f3983" providerId="ADAL" clId="{1D660112-B133-4B74-A60E-C66F50540F8D}" dt="2020-11-11T15:08:36.311" v="6336" actId="165"/>
          <ac:spMkLst>
            <pc:docMk/>
            <pc:sldMk cId="1771966680" sldId="485"/>
            <ac:spMk id="139" creationId="{B63847F9-FB65-42A3-971C-5730FA5FC8C1}"/>
          </ac:spMkLst>
        </pc:spChg>
        <pc:spChg chg="mod topLvl">
          <ac:chgData name="Christina Morrow" userId="43989237-7c22-4017-8756-22442f7f3983" providerId="ADAL" clId="{1D660112-B133-4B74-A60E-C66F50540F8D}" dt="2020-11-11T15:08:36.311" v="6336" actId="165"/>
          <ac:spMkLst>
            <pc:docMk/>
            <pc:sldMk cId="1771966680" sldId="485"/>
            <ac:spMk id="140" creationId="{BB15CBA8-3BB1-481B-A8DD-92539B8C2D1B}"/>
          </ac:spMkLst>
        </pc:spChg>
        <pc:spChg chg="mod topLvl">
          <ac:chgData name="Christina Morrow" userId="43989237-7c22-4017-8756-22442f7f3983" providerId="ADAL" clId="{1D660112-B133-4B74-A60E-C66F50540F8D}" dt="2020-11-11T15:08:36.311" v="6336" actId="165"/>
          <ac:spMkLst>
            <pc:docMk/>
            <pc:sldMk cId="1771966680" sldId="485"/>
            <ac:spMk id="141" creationId="{A41A586B-AE80-4720-B8C4-755E62A33FC5}"/>
          </ac:spMkLst>
        </pc:spChg>
        <pc:spChg chg="mod topLvl">
          <ac:chgData name="Christina Morrow" userId="43989237-7c22-4017-8756-22442f7f3983" providerId="ADAL" clId="{1D660112-B133-4B74-A60E-C66F50540F8D}" dt="2020-11-11T15:08:36.311" v="6336" actId="165"/>
          <ac:spMkLst>
            <pc:docMk/>
            <pc:sldMk cId="1771966680" sldId="485"/>
            <ac:spMk id="142" creationId="{2848199F-9A33-435A-9A92-72DC04526945}"/>
          </ac:spMkLst>
        </pc:spChg>
        <pc:spChg chg="mod topLvl">
          <ac:chgData name="Christina Morrow" userId="43989237-7c22-4017-8756-22442f7f3983" providerId="ADAL" clId="{1D660112-B133-4B74-A60E-C66F50540F8D}" dt="2020-11-11T15:08:36.311" v="6336" actId="165"/>
          <ac:spMkLst>
            <pc:docMk/>
            <pc:sldMk cId="1771966680" sldId="485"/>
            <ac:spMk id="143" creationId="{87D75CA6-9A48-46CB-82F2-EE2F5888DAFD}"/>
          </ac:spMkLst>
        </pc:spChg>
        <pc:spChg chg="mod topLvl">
          <ac:chgData name="Christina Morrow" userId="43989237-7c22-4017-8756-22442f7f3983" providerId="ADAL" clId="{1D660112-B133-4B74-A60E-C66F50540F8D}" dt="2020-11-11T15:08:36.311" v="6336" actId="165"/>
          <ac:spMkLst>
            <pc:docMk/>
            <pc:sldMk cId="1771966680" sldId="485"/>
            <ac:spMk id="144" creationId="{DD5B02EA-26D3-43CC-B645-195B7C98BAAF}"/>
          </ac:spMkLst>
        </pc:spChg>
        <pc:spChg chg="mod topLvl">
          <ac:chgData name="Christina Morrow" userId="43989237-7c22-4017-8756-22442f7f3983" providerId="ADAL" clId="{1D660112-B133-4B74-A60E-C66F50540F8D}" dt="2020-11-11T15:08:36.311" v="6336" actId="165"/>
          <ac:spMkLst>
            <pc:docMk/>
            <pc:sldMk cId="1771966680" sldId="485"/>
            <ac:spMk id="145" creationId="{E572971A-150B-47D8-BEF3-9432A00369BF}"/>
          </ac:spMkLst>
        </pc:spChg>
        <pc:spChg chg="mod topLvl">
          <ac:chgData name="Christina Morrow" userId="43989237-7c22-4017-8756-22442f7f3983" providerId="ADAL" clId="{1D660112-B133-4B74-A60E-C66F50540F8D}" dt="2020-11-11T15:08:36.311" v="6336" actId="165"/>
          <ac:spMkLst>
            <pc:docMk/>
            <pc:sldMk cId="1771966680" sldId="485"/>
            <ac:spMk id="146" creationId="{85AD4B62-5C71-48DE-A99A-34E3D0458848}"/>
          </ac:spMkLst>
        </pc:spChg>
        <pc:spChg chg="mod topLvl">
          <ac:chgData name="Christina Morrow" userId="43989237-7c22-4017-8756-22442f7f3983" providerId="ADAL" clId="{1D660112-B133-4B74-A60E-C66F50540F8D}" dt="2020-11-11T15:08:36.311" v="6336" actId="165"/>
          <ac:spMkLst>
            <pc:docMk/>
            <pc:sldMk cId="1771966680" sldId="485"/>
            <ac:spMk id="147" creationId="{AA4E77A6-4BC8-4B41-A9A7-47FB4D30F10E}"/>
          </ac:spMkLst>
        </pc:spChg>
        <pc:spChg chg="mod">
          <ac:chgData name="Christina Morrow" userId="43989237-7c22-4017-8756-22442f7f3983" providerId="ADAL" clId="{1D660112-B133-4B74-A60E-C66F50540F8D}" dt="2020-11-11T15:08:36.311" v="6336" actId="165"/>
          <ac:spMkLst>
            <pc:docMk/>
            <pc:sldMk cId="1771966680" sldId="485"/>
            <ac:spMk id="174" creationId="{D003425D-7D89-498B-92CC-893DFDE8317A}"/>
          </ac:spMkLst>
        </pc:spChg>
        <pc:spChg chg="mod">
          <ac:chgData name="Christina Morrow" userId="43989237-7c22-4017-8756-22442f7f3983" providerId="ADAL" clId="{1D660112-B133-4B74-A60E-C66F50540F8D}" dt="2020-11-11T15:08:36.311" v="6336" actId="165"/>
          <ac:spMkLst>
            <pc:docMk/>
            <pc:sldMk cId="1771966680" sldId="485"/>
            <ac:spMk id="175" creationId="{364355D7-63C5-4325-A781-5297518B9BBC}"/>
          </ac:spMkLst>
        </pc:spChg>
        <pc:spChg chg="mod">
          <ac:chgData name="Christina Morrow" userId="43989237-7c22-4017-8756-22442f7f3983" providerId="ADAL" clId="{1D660112-B133-4B74-A60E-C66F50540F8D}" dt="2020-11-11T15:08:36.311" v="6336" actId="165"/>
          <ac:spMkLst>
            <pc:docMk/>
            <pc:sldMk cId="1771966680" sldId="485"/>
            <ac:spMk id="177" creationId="{7CB61D35-C367-43D3-8DFB-BAD6A759C872}"/>
          </ac:spMkLst>
        </pc:spChg>
        <pc:spChg chg="mod">
          <ac:chgData name="Christina Morrow" userId="43989237-7c22-4017-8756-22442f7f3983" providerId="ADAL" clId="{1D660112-B133-4B74-A60E-C66F50540F8D}" dt="2020-11-11T15:08:36.311" v="6336" actId="165"/>
          <ac:spMkLst>
            <pc:docMk/>
            <pc:sldMk cId="1771966680" sldId="485"/>
            <ac:spMk id="178" creationId="{42F05E5D-6CFA-460E-8A8D-C50722DD8C0A}"/>
          </ac:spMkLst>
        </pc:spChg>
        <pc:spChg chg="mod">
          <ac:chgData name="Christina Morrow" userId="43989237-7c22-4017-8756-22442f7f3983" providerId="ADAL" clId="{1D660112-B133-4B74-A60E-C66F50540F8D}" dt="2020-11-11T15:08:36.311" v="6336" actId="165"/>
          <ac:spMkLst>
            <pc:docMk/>
            <pc:sldMk cId="1771966680" sldId="485"/>
            <ac:spMk id="179" creationId="{3868D1DC-961D-45C8-BF44-A3A0FD519AD0}"/>
          </ac:spMkLst>
        </pc:spChg>
        <pc:spChg chg="mod">
          <ac:chgData name="Christina Morrow" userId="43989237-7c22-4017-8756-22442f7f3983" providerId="ADAL" clId="{1D660112-B133-4B74-A60E-C66F50540F8D}" dt="2020-11-11T15:08:36.311" v="6336" actId="165"/>
          <ac:spMkLst>
            <pc:docMk/>
            <pc:sldMk cId="1771966680" sldId="485"/>
            <ac:spMk id="180" creationId="{0E595D0E-95AA-41EF-BE50-1350FEF9D6EB}"/>
          </ac:spMkLst>
        </pc:spChg>
        <pc:spChg chg="mod">
          <ac:chgData name="Christina Morrow" userId="43989237-7c22-4017-8756-22442f7f3983" providerId="ADAL" clId="{1D660112-B133-4B74-A60E-C66F50540F8D}" dt="2020-11-11T15:08:36.311" v="6336" actId="165"/>
          <ac:spMkLst>
            <pc:docMk/>
            <pc:sldMk cId="1771966680" sldId="485"/>
            <ac:spMk id="181" creationId="{26EB7C12-E9BA-4A29-9B18-1989C2598F59}"/>
          </ac:spMkLst>
        </pc:spChg>
        <pc:spChg chg="mod">
          <ac:chgData name="Christina Morrow" userId="43989237-7c22-4017-8756-22442f7f3983" providerId="ADAL" clId="{1D660112-B133-4B74-A60E-C66F50540F8D}" dt="2020-11-11T15:08:36.311" v="6336" actId="165"/>
          <ac:spMkLst>
            <pc:docMk/>
            <pc:sldMk cId="1771966680" sldId="485"/>
            <ac:spMk id="182" creationId="{49A652EC-818A-4755-A491-68C5305084CD}"/>
          </ac:spMkLst>
        </pc:spChg>
        <pc:spChg chg="mod">
          <ac:chgData name="Christina Morrow" userId="43989237-7c22-4017-8756-22442f7f3983" providerId="ADAL" clId="{1D660112-B133-4B74-A60E-C66F50540F8D}" dt="2020-11-11T15:08:36.311" v="6336" actId="165"/>
          <ac:spMkLst>
            <pc:docMk/>
            <pc:sldMk cId="1771966680" sldId="485"/>
            <ac:spMk id="183" creationId="{3EA040E2-0AE8-4048-BAEB-EC93F00385A9}"/>
          </ac:spMkLst>
        </pc:spChg>
        <pc:spChg chg="mod">
          <ac:chgData name="Christina Morrow" userId="43989237-7c22-4017-8756-22442f7f3983" providerId="ADAL" clId="{1D660112-B133-4B74-A60E-C66F50540F8D}" dt="2020-11-11T15:08:36.311" v="6336" actId="165"/>
          <ac:spMkLst>
            <pc:docMk/>
            <pc:sldMk cId="1771966680" sldId="485"/>
            <ac:spMk id="184" creationId="{CB0AA7A2-B8A6-459A-B468-13A9A413686D}"/>
          </ac:spMkLst>
        </pc:spChg>
        <pc:spChg chg="mod">
          <ac:chgData name="Christina Morrow" userId="43989237-7c22-4017-8756-22442f7f3983" providerId="ADAL" clId="{1D660112-B133-4B74-A60E-C66F50540F8D}" dt="2020-11-11T15:08:36.311" v="6336" actId="165"/>
          <ac:spMkLst>
            <pc:docMk/>
            <pc:sldMk cId="1771966680" sldId="485"/>
            <ac:spMk id="188" creationId="{C0507589-5598-4DE6-A78F-23258626268D}"/>
          </ac:spMkLst>
        </pc:spChg>
        <pc:spChg chg="mod">
          <ac:chgData name="Christina Morrow" userId="43989237-7c22-4017-8756-22442f7f3983" providerId="ADAL" clId="{1D660112-B133-4B74-A60E-C66F50540F8D}" dt="2020-11-11T15:08:36.311" v="6336" actId="165"/>
          <ac:spMkLst>
            <pc:docMk/>
            <pc:sldMk cId="1771966680" sldId="485"/>
            <ac:spMk id="190" creationId="{85DB481D-0489-4B5F-AFB6-F275D35B8577}"/>
          </ac:spMkLst>
        </pc:spChg>
        <pc:spChg chg="mod">
          <ac:chgData name="Christina Morrow" userId="43989237-7c22-4017-8756-22442f7f3983" providerId="ADAL" clId="{1D660112-B133-4B74-A60E-C66F50540F8D}" dt="2020-11-11T15:08:36.311" v="6336" actId="165"/>
          <ac:spMkLst>
            <pc:docMk/>
            <pc:sldMk cId="1771966680" sldId="485"/>
            <ac:spMk id="194" creationId="{BD7B357E-B9F8-426A-8362-A4486001C64D}"/>
          </ac:spMkLst>
        </pc:spChg>
        <pc:spChg chg="mod">
          <ac:chgData name="Christina Morrow" userId="43989237-7c22-4017-8756-22442f7f3983" providerId="ADAL" clId="{1D660112-B133-4B74-A60E-C66F50540F8D}" dt="2020-11-11T15:08:36.311" v="6336" actId="165"/>
          <ac:spMkLst>
            <pc:docMk/>
            <pc:sldMk cId="1771966680" sldId="485"/>
            <ac:spMk id="195" creationId="{5063D692-4FDC-4B70-8167-6A1CC889C1C3}"/>
          </ac:spMkLst>
        </pc:spChg>
        <pc:spChg chg="mod">
          <ac:chgData name="Christina Morrow" userId="43989237-7c22-4017-8756-22442f7f3983" providerId="ADAL" clId="{1D660112-B133-4B74-A60E-C66F50540F8D}" dt="2020-11-11T15:08:36.311" v="6336" actId="165"/>
          <ac:spMkLst>
            <pc:docMk/>
            <pc:sldMk cId="1771966680" sldId="485"/>
            <ac:spMk id="196" creationId="{1A45E28A-121F-454E-8025-2C1CA287F727}"/>
          </ac:spMkLst>
        </pc:spChg>
        <pc:spChg chg="mod">
          <ac:chgData name="Christina Morrow" userId="43989237-7c22-4017-8756-22442f7f3983" providerId="ADAL" clId="{1D660112-B133-4B74-A60E-C66F50540F8D}" dt="2020-11-11T15:09:17.145" v="6347" actId="207"/>
          <ac:spMkLst>
            <pc:docMk/>
            <pc:sldMk cId="1771966680" sldId="485"/>
            <ac:spMk id="250" creationId="{FF01D4F0-2C12-4320-B456-8E8D48569F53}"/>
          </ac:spMkLst>
        </pc:spChg>
        <pc:spChg chg="add mod">
          <ac:chgData name="Christina Morrow" userId="43989237-7c22-4017-8756-22442f7f3983" providerId="ADAL" clId="{1D660112-B133-4B74-A60E-C66F50540F8D}" dt="2020-11-10T23:43:25.270" v="228" actId="164"/>
          <ac:spMkLst>
            <pc:docMk/>
            <pc:sldMk cId="1771966680" sldId="485"/>
            <ac:spMk id="294" creationId="{AB5C1E49-C655-49DD-8072-8DEA67BD7CA8}"/>
          </ac:spMkLst>
        </pc:spChg>
        <pc:spChg chg="add mod">
          <ac:chgData name="Christina Morrow" userId="43989237-7c22-4017-8756-22442f7f3983" providerId="ADAL" clId="{1D660112-B133-4B74-A60E-C66F50540F8D}" dt="2020-11-10T23:43:25.270" v="228" actId="164"/>
          <ac:spMkLst>
            <pc:docMk/>
            <pc:sldMk cId="1771966680" sldId="485"/>
            <ac:spMk id="296" creationId="{9D96B0D6-DB35-4843-BCC5-15D905F4068C}"/>
          </ac:spMkLst>
        </pc:spChg>
        <pc:spChg chg="mod">
          <ac:chgData name="Christina Morrow" userId="43989237-7c22-4017-8756-22442f7f3983" providerId="ADAL" clId="{1D660112-B133-4B74-A60E-C66F50540F8D}" dt="2020-11-10T23:42:49.495" v="225"/>
          <ac:spMkLst>
            <pc:docMk/>
            <pc:sldMk cId="1771966680" sldId="485"/>
            <ac:spMk id="301" creationId="{F68199BA-EF6A-4259-9C88-5F3D2E0F7132}"/>
          </ac:spMkLst>
        </pc:spChg>
        <pc:spChg chg="mod">
          <ac:chgData name="Christina Morrow" userId="43989237-7c22-4017-8756-22442f7f3983" providerId="ADAL" clId="{1D660112-B133-4B74-A60E-C66F50540F8D}" dt="2020-11-10T23:42:49.495" v="225"/>
          <ac:spMkLst>
            <pc:docMk/>
            <pc:sldMk cId="1771966680" sldId="485"/>
            <ac:spMk id="302" creationId="{A07865A4-84B2-491F-9813-874EEF2FAB03}"/>
          </ac:spMkLst>
        </pc:spChg>
        <pc:spChg chg="mod">
          <ac:chgData name="Christina Morrow" userId="43989237-7c22-4017-8756-22442f7f3983" providerId="ADAL" clId="{1D660112-B133-4B74-A60E-C66F50540F8D}" dt="2020-11-10T23:42:49.495" v="225"/>
          <ac:spMkLst>
            <pc:docMk/>
            <pc:sldMk cId="1771966680" sldId="485"/>
            <ac:spMk id="304" creationId="{F8B9B8F6-473C-4759-8A47-06CC3E7A2358}"/>
          </ac:spMkLst>
        </pc:spChg>
        <pc:spChg chg="mod">
          <ac:chgData name="Christina Morrow" userId="43989237-7c22-4017-8756-22442f7f3983" providerId="ADAL" clId="{1D660112-B133-4B74-A60E-C66F50540F8D}" dt="2020-11-10T23:42:49.495" v="225"/>
          <ac:spMkLst>
            <pc:docMk/>
            <pc:sldMk cId="1771966680" sldId="485"/>
            <ac:spMk id="305" creationId="{436896DA-F0F4-438D-95E3-522E76F36B11}"/>
          </ac:spMkLst>
        </pc:spChg>
        <pc:spChg chg="mod">
          <ac:chgData name="Christina Morrow" userId="43989237-7c22-4017-8756-22442f7f3983" providerId="ADAL" clId="{1D660112-B133-4B74-A60E-C66F50540F8D}" dt="2020-11-10T23:42:49.495" v="225"/>
          <ac:spMkLst>
            <pc:docMk/>
            <pc:sldMk cId="1771966680" sldId="485"/>
            <ac:spMk id="306" creationId="{9A5CBF54-3365-4E0D-9036-42268BFFA6D3}"/>
          </ac:spMkLst>
        </pc:spChg>
        <pc:spChg chg="mod">
          <ac:chgData name="Christina Morrow" userId="43989237-7c22-4017-8756-22442f7f3983" providerId="ADAL" clId="{1D660112-B133-4B74-A60E-C66F50540F8D}" dt="2020-11-10T23:42:49.495" v="225"/>
          <ac:spMkLst>
            <pc:docMk/>
            <pc:sldMk cId="1771966680" sldId="485"/>
            <ac:spMk id="307" creationId="{6E00F2E8-B7F6-498E-BFA3-0A464CD5CACF}"/>
          </ac:spMkLst>
        </pc:spChg>
        <pc:spChg chg="mod">
          <ac:chgData name="Christina Morrow" userId="43989237-7c22-4017-8756-22442f7f3983" providerId="ADAL" clId="{1D660112-B133-4B74-A60E-C66F50540F8D}" dt="2020-11-10T23:42:49.495" v="225"/>
          <ac:spMkLst>
            <pc:docMk/>
            <pc:sldMk cId="1771966680" sldId="485"/>
            <ac:spMk id="308" creationId="{2D309A6E-58D3-411F-94AF-98FF57DBC653}"/>
          </ac:spMkLst>
        </pc:spChg>
        <pc:spChg chg="mod">
          <ac:chgData name="Christina Morrow" userId="43989237-7c22-4017-8756-22442f7f3983" providerId="ADAL" clId="{1D660112-B133-4B74-A60E-C66F50540F8D}" dt="2020-11-10T23:42:49.495" v="225"/>
          <ac:spMkLst>
            <pc:docMk/>
            <pc:sldMk cId="1771966680" sldId="485"/>
            <ac:spMk id="309" creationId="{5EA2CEFB-DE5A-480F-855A-F4A9AB29AB95}"/>
          </ac:spMkLst>
        </pc:spChg>
        <pc:spChg chg="mod">
          <ac:chgData name="Christina Morrow" userId="43989237-7c22-4017-8756-22442f7f3983" providerId="ADAL" clId="{1D660112-B133-4B74-A60E-C66F50540F8D}" dt="2020-11-10T23:42:49.495" v="225"/>
          <ac:spMkLst>
            <pc:docMk/>
            <pc:sldMk cId="1771966680" sldId="485"/>
            <ac:spMk id="310" creationId="{2C3737D7-C57A-4C3D-B05B-CDD6773033E4}"/>
          </ac:spMkLst>
        </pc:spChg>
        <pc:spChg chg="mod">
          <ac:chgData name="Christina Morrow" userId="43989237-7c22-4017-8756-22442f7f3983" providerId="ADAL" clId="{1D660112-B133-4B74-A60E-C66F50540F8D}" dt="2020-11-10T23:42:49.495" v="225"/>
          <ac:spMkLst>
            <pc:docMk/>
            <pc:sldMk cId="1771966680" sldId="485"/>
            <ac:spMk id="311" creationId="{88A9770F-1653-4217-81AB-D03E5CC3109B}"/>
          </ac:spMkLst>
        </pc:spChg>
        <pc:spChg chg="mod">
          <ac:chgData name="Christina Morrow" userId="43989237-7c22-4017-8756-22442f7f3983" providerId="ADAL" clId="{1D660112-B133-4B74-A60E-C66F50540F8D}" dt="2020-11-10T23:42:49.495" v="225"/>
          <ac:spMkLst>
            <pc:docMk/>
            <pc:sldMk cId="1771966680" sldId="485"/>
            <ac:spMk id="315" creationId="{30B6CA2B-9600-4079-9A69-61F82C1F0D76}"/>
          </ac:spMkLst>
        </pc:spChg>
        <pc:spChg chg="mod">
          <ac:chgData name="Christina Morrow" userId="43989237-7c22-4017-8756-22442f7f3983" providerId="ADAL" clId="{1D660112-B133-4B74-A60E-C66F50540F8D}" dt="2020-11-10T23:42:49.495" v="225"/>
          <ac:spMkLst>
            <pc:docMk/>
            <pc:sldMk cId="1771966680" sldId="485"/>
            <ac:spMk id="317" creationId="{F1B616F4-5CE9-4815-A1B0-DC6C9EB17975}"/>
          </ac:spMkLst>
        </pc:spChg>
        <pc:spChg chg="mod">
          <ac:chgData name="Christina Morrow" userId="43989237-7c22-4017-8756-22442f7f3983" providerId="ADAL" clId="{1D660112-B133-4B74-A60E-C66F50540F8D}" dt="2020-11-10T23:42:49.495" v="225"/>
          <ac:spMkLst>
            <pc:docMk/>
            <pc:sldMk cId="1771966680" sldId="485"/>
            <ac:spMk id="321" creationId="{7E667C59-2F30-411F-9545-9627020FC331}"/>
          </ac:spMkLst>
        </pc:spChg>
        <pc:spChg chg="mod">
          <ac:chgData name="Christina Morrow" userId="43989237-7c22-4017-8756-22442f7f3983" providerId="ADAL" clId="{1D660112-B133-4B74-A60E-C66F50540F8D}" dt="2020-11-10T23:42:49.495" v="225"/>
          <ac:spMkLst>
            <pc:docMk/>
            <pc:sldMk cId="1771966680" sldId="485"/>
            <ac:spMk id="322" creationId="{EE644920-A0E5-4189-A92A-E110EDBFA5BB}"/>
          </ac:spMkLst>
        </pc:spChg>
        <pc:spChg chg="mod">
          <ac:chgData name="Christina Morrow" userId="43989237-7c22-4017-8756-22442f7f3983" providerId="ADAL" clId="{1D660112-B133-4B74-A60E-C66F50540F8D}" dt="2020-11-10T23:42:49.495" v="225"/>
          <ac:spMkLst>
            <pc:docMk/>
            <pc:sldMk cId="1771966680" sldId="485"/>
            <ac:spMk id="323" creationId="{07E40159-2F98-47C6-A476-4FC868442D0C}"/>
          </ac:spMkLst>
        </pc:spChg>
        <pc:spChg chg="add mod">
          <ac:chgData name="Christina Morrow" userId="43989237-7c22-4017-8756-22442f7f3983" providerId="ADAL" clId="{1D660112-B133-4B74-A60E-C66F50540F8D}" dt="2020-11-10T23:43:25.270" v="228" actId="164"/>
          <ac:spMkLst>
            <pc:docMk/>
            <pc:sldMk cId="1771966680" sldId="485"/>
            <ac:spMk id="325" creationId="{413097BC-077D-4CE9-B27E-00ECC26EC800}"/>
          </ac:spMkLst>
        </pc:spChg>
        <pc:spChg chg="add mod">
          <ac:chgData name="Christina Morrow" userId="43989237-7c22-4017-8756-22442f7f3983" providerId="ADAL" clId="{1D660112-B133-4B74-A60E-C66F50540F8D}" dt="2020-11-10T23:43:25.270" v="228" actId="164"/>
          <ac:spMkLst>
            <pc:docMk/>
            <pc:sldMk cId="1771966680" sldId="485"/>
            <ac:spMk id="326" creationId="{5CE1FE2D-5976-4397-BB5E-DE5C706F7860}"/>
          </ac:spMkLst>
        </pc:spChg>
        <pc:spChg chg="add mod">
          <ac:chgData name="Christina Morrow" userId="43989237-7c22-4017-8756-22442f7f3983" providerId="ADAL" clId="{1D660112-B133-4B74-A60E-C66F50540F8D}" dt="2020-11-10T23:43:25.270" v="228" actId="164"/>
          <ac:spMkLst>
            <pc:docMk/>
            <pc:sldMk cId="1771966680" sldId="485"/>
            <ac:spMk id="327" creationId="{2FD73BA7-DF50-4735-906D-150168A69653}"/>
          </ac:spMkLst>
        </pc:spChg>
        <pc:spChg chg="add del mod">
          <ac:chgData name="Christina Morrow" userId="43989237-7c22-4017-8756-22442f7f3983" providerId="ADAL" clId="{1D660112-B133-4B74-A60E-C66F50540F8D}" dt="2020-11-11T15:09:07.296" v="6345" actId="478"/>
          <ac:spMkLst>
            <pc:docMk/>
            <pc:sldMk cId="1771966680" sldId="485"/>
            <ac:spMk id="328" creationId="{53CBCE08-BCA7-4AA3-A47F-246728974DC7}"/>
          </ac:spMkLst>
        </pc:spChg>
        <pc:spChg chg="add del mod">
          <ac:chgData name="Christina Morrow" userId="43989237-7c22-4017-8756-22442f7f3983" providerId="ADAL" clId="{1D660112-B133-4B74-A60E-C66F50540F8D}" dt="2020-11-11T15:09:07.296" v="6345" actId="478"/>
          <ac:spMkLst>
            <pc:docMk/>
            <pc:sldMk cId="1771966680" sldId="485"/>
            <ac:spMk id="329" creationId="{A211012B-0596-470B-B424-60EAD3867E2F}"/>
          </ac:spMkLst>
        </pc:spChg>
        <pc:spChg chg="add del mod">
          <ac:chgData name="Christina Morrow" userId="43989237-7c22-4017-8756-22442f7f3983" providerId="ADAL" clId="{1D660112-B133-4B74-A60E-C66F50540F8D}" dt="2020-11-11T15:09:07.296" v="6345" actId="478"/>
          <ac:spMkLst>
            <pc:docMk/>
            <pc:sldMk cId="1771966680" sldId="485"/>
            <ac:spMk id="330" creationId="{2578CC71-7F25-4BE4-8EBE-B705308BD5C8}"/>
          </ac:spMkLst>
        </pc:spChg>
        <pc:spChg chg="add del mod">
          <ac:chgData name="Christina Morrow" userId="43989237-7c22-4017-8756-22442f7f3983" providerId="ADAL" clId="{1D660112-B133-4B74-A60E-C66F50540F8D}" dt="2020-11-11T15:09:07.296" v="6345" actId="478"/>
          <ac:spMkLst>
            <pc:docMk/>
            <pc:sldMk cId="1771966680" sldId="485"/>
            <ac:spMk id="331" creationId="{A5C03C9C-86E3-4059-B3F8-03C699DE270E}"/>
          </ac:spMkLst>
        </pc:spChg>
        <pc:grpChg chg="add mod">
          <ac:chgData name="Christina Morrow" userId="43989237-7c22-4017-8756-22442f7f3983" providerId="ADAL" clId="{1D660112-B133-4B74-A60E-C66F50540F8D}" dt="2020-11-10T23:43:25.270" v="228" actId="164"/>
          <ac:grpSpMkLst>
            <pc:docMk/>
            <pc:sldMk cId="1771966680" sldId="485"/>
            <ac:grpSpMk id="4" creationId="{2D2842B2-11AE-45C1-87E7-F4AE0913BFCF}"/>
          </ac:grpSpMkLst>
        </pc:grpChg>
        <pc:grpChg chg="mod topLvl">
          <ac:chgData name="Christina Morrow" userId="43989237-7c22-4017-8756-22442f7f3983" providerId="ADAL" clId="{1D660112-B133-4B74-A60E-C66F50540F8D}" dt="2020-11-11T15:08:36.311" v="6336" actId="165"/>
          <ac:grpSpMkLst>
            <pc:docMk/>
            <pc:sldMk cId="1771966680" sldId="485"/>
            <ac:grpSpMk id="173" creationId="{75302923-2190-4FC1-AE61-20C436DF8B96}"/>
          </ac:grpSpMkLst>
        </pc:grpChg>
        <pc:grpChg chg="add del mod">
          <ac:chgData name="Christina Morrow" userId="43989237-7c22-4017-8756-22442f7f3983" providerId="ADAL" clId="{1D660112-B133-4B74-A60E-C66F50540F8D}" dt="2020-11-11T15:08:36.311" v="6336" actId="165"/>
          <ac:grpSpMkLst>
            <pc:docMk/>
            <pc:sldMk cId="1771966680" sldId="485"/>
            <ac:grpSpMk id="200" creationId="{F3FCB69D-DDC4-4E6E-B754-E0499610D78D}"/>
          </ac:grpSpMkLst>
        </pc:grpChg>
        <pc:grpChg chg="add mod">
          <ac:chgData name="Christina Morrow" userId="43989237-7c22-4017-8756-22442f7f3983" providerId="ADAL" clId="{1D660112-B133-4B74-A60E-C66F50540F8D}" dt="2020-11-10T23:43:25.270" v="228" actId="164"/>
          <ac:grpSpMkLst>
            <pc:docMk/>
            <pc:sldMk cId="1771966680" sldId="485"/>
            <ac:grpSpMk id="297" creationId="{8F9D4CA8-E24B-4B98-99D1-EBF796E23749}"/>
          </ac:grpSpMkLst>
        </pc:grpChg>
        <pc:cxnChg chg="add del mod">
          <ac:chgData name="Christina Morrow" userId="43989237-7c22-4017-8756-22442f7f3983" providerId="ADAL" clId="{1D660112-B133-4B74-A60E-C66F50540F8D}" dt="2020-11-10T23:45:20.880" v="236" actId="478"/>
          <ac:cxnSpMkLst>
            <pc:docMk/>
            <pc:sldMk cId="1771966680" sldId="485"/>
            <ac:cxnSpMk id="10" creationId="{242DB57B-B9C7-463E-98CF-9AD4AEF1A0AC}"/>
          </ac:cxnSpMkLst>
        </pc:cxnChg>
        <pc:cxnChg chg="mod">
          <ac:chgData name="Christina Morrow" userId="43989237-7c22-4017-8756-22442f7f3983" providerId="ADAL" clId="{1D660112-B133-4B74-A60E-C66F50540F8D}" dt="2020-11-11T15:08:36.311" v="6336" actId="165"/>
          <ac:cxnSpMkLst>
            <pc:docMk/>
            <pc:sldMk cId="1771966680" sldId="485"/>
            <ac:cxnSpMk id="176" creationId="{8EE547F9-2C6A-462B-A318-02FF4206A8DA}"/>
          </ac:cxnSpMkLst>
        </pc:cxnChg>
        <pc:cxnChg chg="mod">
          <ac:chgData name="Christina Morrow" userId="43989237-7c22-4017-8756-22442f7f3983" providerId="ADAL" clId="{1D660112-B133-4B74-A60E-C66F50540F8D}" dt="2020-11-11T15:08:36.311" v="6336" actId="165"/>
          <ac:cxnSpMkLst>
            <pc:docMk/>
            <pc:sldMk cId="1771966680" sldId="485"/>
            <ac:cxnSpMk id="185" creationId="{46561690-3EEE-4F96-BDAF-59FBC350FD5D}"/>
          </ac:cxnSpMkLst>
        </pc:cxnChg>
        <pc:cxnChg chg="mod">
          <ac:chgData name="Christina Morrow" userId="43989237-7c22-4017-8756-22442f7f3983" providerId="ADAL" clId="{1D660112-B133-4B74-A60E-C66F50540F8D}" dt="2020-11-11T15:08:36.311" v="6336" actId="165"/>
          <ac:cxnSpMkLst>
            <pc:docMk/>
            <pc:sldMk cId="1771966680" sldId="485"/>
            <ac:cxnSpMk id="186" creationId="{8DD7D1D9-2D30-4EBE-834D-E9FF0CB4FBBE}"/>
          </ac:cxnSpMkLst>
        </pc:cxnChg>
        <pc:cxnChg chg="mod">
          <ac:chgData name="Christina Morrow" userId="43989237-7c22-4017-8756-22442f7f3983" providerId="ADAL" clId="{1D660112-B133-4B74-A60E-C66F50540F8D}" dt="2020-11-11T15:08:36.311" v="6336" actId="165"/>
          <ac:cxnSpMkLst>
            <pc:docMk/>
            <pc:sldMk cId="1771966680" sldId="485"/>
            <ac:cxnSpMk id="187" creationId="{F2D1386A-F274-4EDF-944A-B15D675B6E74}"/>
          </ac:cxnSpMkLst>
        </pc:cxnChg>
        <pc:cxnChg chg="mod">
          <ac:chgData name="Christina Morrow" userId="43989237-7c22-4017-8756-22442f7f3983" providerId="ADAL" clId="{1D660112-B133-4B74-A60E-C66F50540F8D}" dt="2020-11-11T15:08:36.311" v="6336" actId="165"/>
          <ac:cxnSpMkLst>
            <pc:docMk/>
            <pc:sldMk cId="1771966680" sldId="485"/>
            <ac:cxnSpMk id="189" creationId="{3F17E38D-EAE5-429D-8421-F98C60124ABF}"/>
          </ac:cxnSpMkLst>
        </pc:cxnChg>
        <pc:cxnChg chg="mod">
          <ac:chgData name="Christina Morrow" userId="43989237-7c22-4017-8756-22442f7f3983" providerId="ADAL" clId="{1D660112-B133-4B74-A60E-C66F50540F8D}" dt="2020-11-11T15:08:36.311" v="6336" actId="165"/>
          <ac:cxnSpMkLst>
            <pc:docMk/>
            <pc:sldMk cId="1771966680" sldId="485"/>
            <ac:cxnSpMk id="191" creationId="{F2B8D596-32DB-483E-AF9C-DA31B5FCDC22}"/>
          </ac:cxnSpMkLst>
        </pc:cxnChg>
        <pc:cxnChg chg="mod">
          <ac:chgData name="Christina Morrow" userId="43989237-7c22-4017-8756-22442f7f3983" providerId="ADAL" clId="{1D660112-B133-4B74-A60E-C66F50540F8D}" dt="2020-11-11T15:08:36.311" v="6336" actId="165"/>
          <ac:cxnSpMkLst>
            <pc:docMk/>
            <pc:sldMk cId="1771966680" sldId="485"/>
            <ac:cxnSpMk id="192" creationId="{3DD76451-09B4-458D-959D-1CFAC5F0C2E3}"/>
          </ac:cxnSpMkLst>
        </pc:cxnChg>
        <pc:cxnChg chg="mod">
          <ac:chgData name="Christina Morrow" userId="43989237-7c22-4017-8756-22442f7f3983" providerId="ADAL" clId="{1D660112-B133-4B74-A60E-C66F50540F8D}" dt="2020-11-11T15:08:36.311" v="6336" actId="165"/>
          <ac:cxnSpMkLst>
            <pc:docMk/>
            <pc:sldMk cId="1771966680" sldId="485"/>
            <ac:cxnSpMk id="193" creationId="{59810A5B-DF8C-4C5E-BCDF-04AFDBEC7448}"/>
          </ac:cxnSpMkLst>
        </pc:cxnChg>
        <pc:cxnChg chg="mod">
          <ac:chgData name="Christina Morrow" userId="43989237-7c22-4017-8756-22442f7f3983" providerId="ADAL" clId="{1D660112-B133-4B74-A60E-C66F50540F8D}" dt="2020-11-11T15:08:36.311" v="6336" actId="165"/>
          <ac:cxnSpMkLst>
            <pc:docMk/>
            <pc:sldMk cId="1771966680" sldId="485"/>
            <ac:cxnSpMk id="197" creationId="{B2B1D8FD-5DB3-463F-83C9-1D5DCCFE06D8}"/>
          </ac:cxnSpMkLst>
        </pc:cxnChg>
        <pc:cxnChg chg="mod">
          <ac:chgData name="Christina Morrow" userId="43989237-7c22-4017-8756-22442f7f3983" providerId="ADAL" clId="{1D660112-B133-4B74-A60E-C66F50540F8D}" dt="2020-11-10T23:42:49.495" v="225"/>
          <ac:cxnSpMkLst>
            <pc:docMk/>
            <pc:sldMk cId="1771966680" sldId="485"/>
            <ac:cxnSpMk id="303" creationId="{0076B3BD-6513-4C7D-94AF-34034049523D}"/>
          </ac:cxnSpMkLst>
        </pc:cxnChg>
        <pc:cxnChg chg="mod">
          <ac:chgData name="Christina Morrow" userId="43989237-7c22-4017-8756-22442f7f3983" providerId="ADAL" clId="{1D660112-B133-4B74-A60E-C66F50540F8D}" dt="2020-11-10T23:42:49.495" v="225"/>
          <ac:cxnSpMkLst>
            <pc:docMk/>
            <pc:sldMk cId="1771966680" sldId="485"/>
            <ac:cxnSpMk id="312" creationId="{C31EB82C-7AB6-4E73-92F1-F6CEED22BD9B}"/>
          </ac:cxnSpMkLst>
        </pc:cxnChg>
        <pc:cxnChg chg="mod">
          <ac:chgData name="Christina Morrow" userId="43989237-7c22-4017-8756-22442f7f3983" providerId="ADAL" clId="{1D660112-B133-4B74-A60E-C66F50540F8D}" dt="2020-11-10T23:42:49.495" v="225"/>
          <ac:cxnSpMkLst>
            <pc:docMk/>
            <pc:sldMk cId="1771966680" sldId="485"/>
            <ac:cxnSpMk id="313" creationId="{A04BC972-13D1-44AF-B872-53457A965D11}"/>
          </ac:cxnSpMkLst>
        </pc:cxnChg>
        <pc:cxnChg chg="mod">
          <ac:chgData name="Christina Morrow" userId="43989237-7c22-4017-8756-22442f7f3983" providerId="ADAL" clId="{1D660112-B133-4B74-A60E-C66F50540F8D}" dt="2020-11-10T23:42:49.495" v="225"/>
          <ac:cxnSpMkLst>
            <pc:docMk/>
            <pc:sldMk cId="1771966680" sldId="485"/>
            <ac:cxnSpMk id="314" creationId="{C96B8A27-384B-4FCA-A140-A2EC4EEB004F}"/>
          </ac:cxnSpMkLst>
        </pc:cxnChg>
        <pc:cxnChg chg="mod">
          <ac:chgData name="Christina Morrow" userId="43989237-7c22-4017-8756-22442f7f3983" providerId="ADAL" clId="{1D660112-B133-4B74-A60E-C66F50540F8D}" dt="2020-11-10T23:42:49.495" v="225"/>
          <ac:cxnSpMkLst>
            <pc:docMk/>
            <pc:sldMk cId="1771966680" sldId="485"/>
            <ac:cxnSpMk id="316" creationId="{9105D1DB-B4A4-45BB-BD19-7822B151B88E}"/>
          </ac:cxnSpMkLst>
        </pc:cxnChg>
        <pc:cxnChg chg="mod">
          <ac:chgData name="Christina Morrow" userId="43989237-7c22-4017-8756-22442f7f3983" providerId="ADAL" clId="{1D660112-B133-4B74-A60E-C66F50540F8D}" dt="2020-11-10T23:42:49.495" v="225"/>
          <ac:cxnSpMkLst>
            <pc:docMk/>
            <pc:sldMk cId="1771966680" sldId="485"/>
            <ac:cxnSpMk id="318" creationId="{9BD5C3DA-F147-4861-AF61-5C8F7068A489}"/>
          </ac:cxnSpMkLst>
        </pc:cxnChg>
        <pc:cxnChg chg="mod">
          <ac:chgData name="Christina Morrow" userId="43989237-7c22-4017-8756-22442f7f3983" providerId="ADAL" clId="{1D660112-B133-4B74-A60E-C66F50540F8D}" dt="2020-11-10T23:42:49.495" v="225"/>
          <ac:cxnSpMkLst>
            <pc:docMk/>
            <pc:sldMk cId="1771966680" sldId="485"/>
            <ac:cxnSpMk id="319" creationId="{14C606C0-2999-42EE-8AB6-02DC5CBC0767}"/>
          </ac:cxnSpMkLst>
        </pc:cxnChg>
        <pc:cxnChg chg="mod">
          <ac:chgData name="Christina Morrow" userId="43989237-7c22-4017-8756-22442f7f3983" providerId="ADAL" clId="{1D660112-B133-4B74-A60E-C66F50540F8D}" dt="2020-11-10T23:42:49.495" v="225"/>
          <ac:cxnSpMkLst>
            <pc:docMk/>
            <pc:sldMk cId="1771966680" sldId="485"/>
            <ac:cxnSpMk id="320" creationId="{8629FCFD-EB63-4C17-B065-A933CBFF03E9}"/>
          </ac:cxnSpMkLst>
        </pc:cxnChg>
        <pc:cxnChg chg="mod">
          <ac:chgData name="Christina Morrow" userId="43989237-7c22-4017-8756-22442f7f3983" providerId="ADAL" clId="{1D660112-B133-4B74-A60E-C66F50540F8D}" dt="2020-11-10T23:42:49.495" v="225"/>
          <ac:cxnSpMkLst>
            <pc:docMk/>
            <pc:sldMk cId="1771966680" sldId="485"/>
            <ac:cxnSpMk id="324" creationId="{F8831AB7-A446-4990-A00B-3CD3B73D6B2E}"/>
          </ac:cxnSpMkLst>
        </pc:cxnChg>
      </pc:sldChg>
      <pc:sldChg chg="modSp">
        <pc:chgData name="Christina Morrow" userId="43989237-7c22-4017-8756-22442f7f3983" providerId="ADAL" clId="{1D660112-B133-4B74-A60E-C66F50540F8D}" dt="2020-11-11T01:57:48.046" v="1110"/>
        <pc:sldMkLst>
          <pc:docMk/>
          <pc:sldMk cId="1158286574" sldId="486"/>
        </pc:sldMkLst>
        <pc:spChg chg="mod">
          <ac:chgData name="Christina Morrow" userId="43989237-7c22-4017-8756-22442f7f3983" providerId="ADAL" clId="{1D660112-B133-4B74-A60E-C66F50540F8D}" dt="2020-11-11T01:57:48.046" v="1110"/>
          <ac:spMkLst>
            <pc:docMk/>
            <pc:sldMk cId="1158286574" sldId="486"/>
            <ac:spMk id="20" creationId="{737AD6FE-076D-47EB-8851-546CD7479B58}"/>
          </ac:spMkLst>
        </pc:spChg>
      </pc:sldChg>
      <pc:sldChg chg="addSp delSp modSp mod">
        <pc:chgData name="Christina Morrow" userId="43989237-7c22-4017-8756-22442f7f3983" providerId="ADAL" clId="{1D660112-B133-4B74-A60E-C66F50540F8D}" dt="2020-11-11T01:57:51.231" v="1111"/>
        <pc:sldMkLst>
          <pc:docMk/>
          <pc:sldMk cId="1643524960" sldId="487"/>
        </pc:sldMkLst>
        <pc:spChg chg="mod">
          <ac:chgData name="Christina Morrow" userId="43989237-7c22-4017-8756-22442f7f3983" providerId="ADAL" clId="{1D660112-B133-4B74-A60E-C66F50540F8D}" dt="2020-11-11T01:57:51.231" v="1111"/>
          <ac:spMkLst>
            <pc:docMk/>
            <pc:sldMk cId="1643524960" sldId="487"/>
            <ac:spMk id="20" creationId="{737AD6FE-076D-47EB-8851-546CD7479B58}"/>
          </ac:spMkLst>
        </pc:spChg>
        <pc:spChg chg="add del mod">
          <ac:chgData name="Christina Morrow" userId="43989237-7c22-4017-8756-22442f7f3983" providerId="ADAL" clId="{1D660112-B133-4B74-A60E-C66F50540F8D}" dt="2020-11-11T00:56:34.179" v="749"/>
          <ac:spMkLst>
            <pc:docMk/>
            <pc:sldMk cId="1643524960" sldId="487"/>
            <ac:spMk id="35" creationId="{77ABC96B-2309-4895-9FBB-0A14A7547A3D}"/>
          </ac:spMkLst>
        </pc:spChg>
        <pc:spChg chg="add del mod">
          <ac:chgData name="Christina Morrow" userId="43989237-7c22-4017-8756-22442f7f3983" providerId="ADAL" clId="{1D660112-B133-4B74-A60E-C66F50540F8D}" dt="2020-11-11T00:56:34.179" v="749"/>
          <ac:spMkLst>
            <pc:docMk/>
            <pc:sldMk cId="1643524960" sldId="487"/>
            <ac:spMk id="36" creationId="{EAAE01FC-F01E-4FFA-A574-0A56C6A18E22}"/>
          </ac:spMkLst>
        </pc:spChg>
        <pc:spChg chg="mod">
          <ac:chgData name="Christina Morrow" userId="43989237-7c22-4017-8756-22442f7f3983" providerId="ADAL" clId="{1D660112-B133-4B74-A60E-C66F50540F8D}" dt="2020-11-11T00:56:34.429" v="750" actId="1076"/>
          <ac:spMkLst>
            <pc:docMk/>
            <pc:sldMk cId="1643524960" sldId="487"/>
            <ac:spMk id="37" creationId="{1831C8C4-F72C-48EB-84EA-6BA759362A48}"/>
          </ac:spMkLst>
        </pc:spChg>
        <pc:spChg chg="mod">
          <ac:chgData name="Christina Morrow" userId="43989237-7c22-4017-8756-22442f7f3983" providerId="ADAL" clId="{1D660112-B133-4B74-A60E-C66F50540F8D}" dt="2020-11-11T00:56:34.429" v="750" actId="1076"/>
          <ac:spMkLst>
            <pc:docMk/>
            <pc:sldMk cId="1643524960" sldId="487"/>
            <ac:spMk id="38" creationId="{1EEAE545-FC80-4023-8D89-362F1524D2B8}"/>
          </ac:spMkLst>
        </pc:spChg>
        <pc:spChg chg="mod">
          <ac:chgData name="Christina Morrow" userId="43989237-7c22-4017-8756-22442f7f3983" providerId="ADAL" clId="{1D660112-B133-4B74-A60E-C66F50540F8D}" dt="2020-11-11T00:56:34.429" v="750" actId="1076"/>
          <ac:spMkLst>
            <pc:docMk/>
            <pc:sldMk cId="1643524960" sldId="487"/>
            <ac:spMk id="39" creationId="{80D53C45-EBD5-4FF6-81AE-205C74852AFA}"/>
          </ac:spMkLst>
        </pc:spChg>
        <pc:spChg chg="mod">
          <ac:chgData name="Christina Morrow" userId="43989237-7c22-4017-8756-22442f7f3983" providerId="ADAL" clId="{1D660112-B133-4B74-A60E-C66F50540F8D}" dt="2020-11-11T00:56:34.429" v="750" actId="1076"/>
          <ac:spMkLst>
            <pc:docMk/>
            <pc:sldMk cId="1643524960" sldId="487"/>
            <ac:spMk id="40" creationId="{26CC7BE5-DBCF-4E04-92DC-C697FC879D31}"/>
          </ac:spMkLst>
        </pc:spChg>
        <pc:spChg chg="add del mod">
          <ac:chgData name="Christina Morrow" userId="43989237-7c22-4017-8756-22442f7f3983" providerId="ADAL" clId="{1D660112-B133-4B74-A60E-C66F50540F8D}" dt="2020-11-11T00:56:34.179" v="749"/>
          <ac:spMkLst>
            <pc:docMk/>
            <pc:sldMk cId="1643524960" sldId="487"/>
            <ac:spMk id="45" creationId="{C56F0F14-6A91-4AA5-B75D-E607F0076C2D}"/>
          </ac:spMkLst>
        </pc:spChg>
        <pc:spChg chg="mod">
          <ac:chgData name="Christina Morrow" userId="43989237-7c22-4017-8756-22442f7f3983" providerId="ADAL" clId="{1D660112-B133-4B74-A60E-C66F50540F8D}" dt="2020-11-11T00:56:34.429" v="750" actId="1076"/>
          <ac:spMkLst>
            <pc:docMk/>
            <pc:sldMk cId="1643524960" sldId="487"/>
            <ac:spMk id="48" creationId="{A4B3F0E7-F2C9-4192-9B35-56AA5EF89234}"/>
          </ac:spMkLst>
        </pc:spChg>
        <pc:spChg chg="add del mod">
          <ac:chgData name="Christina Morrow" userId="43989237-7c22-4017-8756-22442f7f3983" providerId="ADAL" clId="{1D660112-B133-4B74-A60E-C66F50540F8D}" dt="2020-11-11T00:56:34.179" v="749"/>
          <ac:spMkLst>
            <pc:docMk/>
            <pc:sldMk cId="1643524960" sldId="487"/>
            <ac:spMk id="51" creationId="{CAF60BE5-2CD4-4620-BFD0-569D46B080CE}"/>
          </ac:spMkLst>
        </pc:spChg>
        <pc:spChg chg="add del mod">
          <ac:chgData name="Christina Morrow" userId="43989237-7c22-4017-8756-22442f7f3983" providerId="ADAL" clId="{1D660112-B133-4B74-A60E-C66F50540F8D}" dt="2020-11-11T00:56:34.179" v="749"/>
          <ac:spMkLst>
            <pc:docMk/>
            <pc:sldMk cId="1643524960" sldId="487"/>
            <ac:spMk id="56" creationId="{66548EF4-639B-46D1-85D9-DA3BE27F7607}"/>
          </ac:spMkLst>
        </pc:spChg>
        <pc:cxnChg chg="mod">
          <ac:chgData name="Christina Morrow" userId="43989237-7c22-4017-8756-22442f7f3983" providerId="ADAL" clId="{1D660112-B133-4B74-A60E-C66F50540F8D}" dt="2020-11-11T00:56:34.429" v="750" actId="1076"/>
          <ac:cxnSpMkLst>
            <pc:docMk/>
            <pc:sldMk cId="1643524960" sldId="487"/>
            <ac:cxnSpMk id="12" creationId="{AC348036-42F2-4D5E-9802-4F8A70EA9EC2}"/>
          </ac:cxnSpMkLst>
        </pc:cxnChg>
        <pc:cxnChg chg="mod">
          <ac:chgData name="Christina Morrow" userId="43989237-7c22-4017-8756-22442f7f3983" providerId="ADAL" clId="{1D660112-B133-4B74-A60E-C66F50540F8D}" dt="2020-11-11T00:56:34.429" v="750" actId="1076"/>
          <ac:cxnSpMkLst>
            <pc:docMk/>
            <pc:sldMk cId="1643524960" sldId="487"/>
            <ac:cxnSpMk id="26" creationId="{DE8CBD85-8D1F-44F3-A42D-A8B59182FD3D}"/>
          </ac:cxnSpMkLst>
        </pc:cxnChg>
        <pc:cxnChg chg="mod">
          <ac:chgData name="Christina Morrow" userId="43989237-7c22-4017-8756-22442f7f3983" providerId="ADAL" clId="{1D660112-B133-4B74-A60E-C66F50540F8D}" dt="2020-11-11T00:56:34.429" v="750" actId="1076"/>
          <ac:cxnSpMkLst>
            <pc:docMk/>
            <pc:sldMk cId="1643524960" sldId="487"/>
            <ac:cxnSpMk id="33" creationId="{DE596787-9344-4C00-AFBC-6B428F3C7F99}"/>
          </ac:cxnSpMkLst>
        </pc:cxnChg>
        <pc:cxnChg chg="mod">
          <ac:chgData name="Christina Morrow" userId="43989237-7c22-4017-8756-22442f7f3983" providerId="ADAL" clId="{1D660112-B133-4B74-A60E-C66F50540F8D}" dt="2020-11-11T00:56:34.429" v="750" actId="1076"/>
          <ac:cxnSpMkLst>
            <pc:docMk/>
            <pc:sldMk cId="1643524960" sldId="487"/>
            <ac:cxnSpMk id="34" creationId="{DFE408BF-D85E-48A3-94A1-6A546B4B706B}"/>
          </ac:cxnSpMkLst>
        </pc:cxnChg>
        <pc:cxnChg chg="mod">
          <ac:chgData name="Christina Morrow" userId="43989237-7c22-4017-8756-22442f7f3983" providerId="ADAL" clId="{1D660112-B133-4B74-A60E-C66F50540F8D}" dt="2020-11-11T00:56:34.429" v="750" actId="1076"/>
          <ac:cxnSpMkLst>
            <pc:docMk/>
            <pc:sldMk cId="1643524960" sldId="487"/>
            <ac:cxnSpMk id="41" creationId="{110E3246-51FC-4DE0-8F9F-6C439B390D53}"/>
          </ac:cxnSpMkLst>
        </pc:cxnChg>
        <pc:cxnChg chg="mod">
          <ac:chgData name="Christina Morrow" userId="43989237-7c22-4017-8756-22442f7f3983" providerId="ADAL" clId="{1D660112-B133-4B74-A60E-C66F50540F8D}" dt="2020-11-11T00:56:34.429" v="750" actId="1076"/>
          <ac:cxnSpMkLst>
            <pc:docMk/>
            <pc:sldMk cId="1643524960" sldId="487"/>
            <ac:cxnSpMk id="42" creationId="{E1654E6C-70BC-45DF-A9C2-1B5E11A8ED54}"/>
          </ac:cxnSpMkLst>
        </pc:cxnChg>
        <pc:cxnChg chg="add del mod">
          <ac:chgData name="Christina Morrow" userId="43989237-7c22-4017-8756-22442f7f3983" providerId="ADAL" clId="{1D660112-B133-4B74-A60E-C66F50540F8D}" dt="2020-11-11T00:56:34.179" v="749"/>
          <ac:cxnSpMkLst>
            <pc:docMk/>
            <pc:sldMk cId="1643524960" sldId="487"/>
            <ac:cxnSpMk id="43" creationId="{D927D6DE-77BB-4428-BF25-4C79C6D19037}"/>
          </ac:cxnSpMkLst>
        </pc:cxnChg>
        <pc:cxnChg chg="mod">
          <ac:chgData name="Christina Morrow" userId="43989237-7c22-4017-8756-22442f7f3983" providerId="ADAL" clId="{1D660112-B133-4B74-A60E-C66F50540F8D}" dt="2020-11-11T00:56:34.429" v="750" actId="1076"/>
          <ac:cxnSpMkLst>
            <pc:docMk/>
            <pc:sldMk cId="1643524960" sldId="487"/>
            <ac:cxnSpMk id="44" creationId="{24C0F849-7D08-4BEB-8E4B-F670DA41F2FC}"/>
          </ac:cxnSpMkLst>
        </pc:cxnChg>
        <pc:cxnChg chg="mod">
          <ac:chgData name="Christina Morrow" userId="43989237-7c22-4017-8756-22442f7f3983" providerId="ADAL" clId="{1D660112-B133-4B74-A60E-C66F50540F8D}" dt="2020-11-11T00:56:34.429" v="750" actId="1076"/>
          <ac:cxnSpMkLst>
            <pc:docMk/>
            <pc:sldMk cId="1643524960" sldId="487"/>
            <ac:cxnSpMk id="46" creationId="{AB7122F0-38DD-4A78-9E8F-84CBBBF7C3A8}"/>
          </ac:cxnSpMkLst>
        </pc:cxnChg>
        <pc:cxnChg chg="add del mod">
          <ac:chgData name="Christina Morrow" userId="43989237-7c22-4017-8756-22442f7f3983" providerId="ADAL" clId="{1D660112-B133-4B74-A60E-C66F50540F8D}" dt="2020-11-11T00:56:34.179" v="749"/>
          <ac:cxnSpMkLst>
            <pc:docMk/>
            <pc:sldMk cId="1643524960" sldId="487"/>
            <ac:cxnSpMk id="47" creationId="{C44D11A9-DB1D-47AA-9B7D-5B8C7A11EC9F}"/>
          </ac:cxnSpMkLst>
        </pc:cxnChg>
        <pc:cxnChg chg="add del mod">
          <ac:chgData name="Christina Morrow" userId="43989237-7c22-4017-8756-22442f7f3983" providerId="ADAL" clId="{1D660112-B133-4B74-A60E-C66F50540F8D}" dt="2020-11-11T00:56:34.179" v="749"/>
          <ac:cxnSpMkLst>
            <pc:docMk/>
            <pc:sldMk cId="1643524960" sldId="487"/>
            <ac:cxnSpMk id="49" creationId="{E22868A0-9A0D-4C8B-81B8-32CA798E948C}"/>
          </ac:cxnSpMkLst>
        </pc:cxnChg>
        <pc:cxnChg chg="add del mod">
          <ac:chgData name="Christina Morrow" userId="43989237-7c22-4017-8756-22442f7f3983" providerId="ADAL" clId="{1D660112-B133-4B74-A60E-C66F50540F8D}" dt="2020-11-11T00:56:34.179" v="749"/>
          <ac:cxnSpMkLst>
            <pc:docMk/>
            <pc:sldMk cId="1643524960" sldId="487"/>
            <ac:cxnSpMk id="50" creationId="{0022F2B4-3456-42E0-81FD-122E69F0D2D0}"/>
          </ac:cxnSpMkLst>
        </pc:cxnChg>
        <pc:cxnChg chg="add del mod">
          <ac:chgData name="Christina Morrow" userId="43989237-7c22-4017-8756-22442f7f3983" providerId="ADAL" clId="{1D660112-B133-4B74-A60E-C66F50540F8D}" dt="2020-11-11T00:56:34.179" v="749"/>
          <ac:cxnSpMkLst>
            <pc:docMk/>
            <pc:sldMk cId="1643524960" sldId="487"/>
            <ac:cxnSpMk id="52" creationId="{D28E43DA-7C0D-45AF-8B53-517FD185E70D}"/>
          </ac:cxnSpMkLst>
        </pc:cxnChg>
        <pc:cxnChg chg="add del mod">
          <ac:chgData name="Christina Morrow" userId="43989237-7c22-4017-8756-22442f7f3983" providerId="ADAL" clId="{1D660112-B133-4B74-A60E-C66F50540F8D}" dt="2020-11-11T00:56:34.179" v="749"/>
          <ac:cxnSpMkLst>
            <pc:docMk/>
            <pc:sldMk cId="1643524960" sldId="487"/>
            <ac:cxnSpMk id="53" creationId="{0675E061-3052-49F0-9FEF-21FEE34B9773}"/>
          </ac:cxnSpMkLst>
        </pc:cxnChg>
        <pc:cxnChg chg="add del mod">
          <ac:chgData name="Christina Morrow" userId="43989237-7c22-4017-8756-22442f7f3983" providerId="ADAL" clId="{1D660112-B133-4B74-A60E-C66F50540F8D}" dt="2020-11-11T00:56:34.179" v="749"/>
          <ac:cxnSpMkLst>
            <pc:docMk/>
            <pc:sldMk cId="1643524960" sldId="487"/>
            <ac:cxnSpMk id="54" creationId="{E0F34951-BFF9-4107-ABF6-05C473B2E538}"/>
          </ac:cxnSpMkLst>
        </pc:cxnChg>
        <pc:cxnChg chg="add del mod">
          <ac:chgData name="Christina Morrow" userId="43989237-7c22-4017-8756-22442f7f3983" providerId="ADAL" clId="{1D660112-B133-4B74-A60E-C66F50540F8D}" dt="2020-11-11T00:56:34.179" v="749"/>
          <ac:cxnSpMkLst>
            <pc:docMk/>
            <pc:sldMk cId="1643524960" sldId="487"/>
            <ac:cxnSpMk id="55" creationId="{03CA68F0-C44C-4ADA-AC63-2DDF238D273D}"/>
          </ac:cxnSpMkLst>
        </pc:cxnChg>
      </pc:sldChg>
      <pc:sldChg chg="modSp del mod">
        <pc:chgData name="Christina Morrow" userId="43989237-7c22-4017-8756-22442f7f3983" providerId="ADAL" clId="{1D660112-B133-4B74-A60E-C66F50540F8D}" dt="2020-11-12T13:21:47.349" v="8068" actId="47"/>
        <pc:sldMkLst>
          <pc:docMk/>
          <pc:sldMk cId="2420920573" sldId="490"/>
        </pc:sldMkLst>
        <pc:spChg chg="mod">
          <ac:chgData name="Christina Morrow" userId="43989237-7c22-4017-8756-22442f7f3983" providerId="ADAL" clId="{1D660112-B133-4B74-A60E-C66F50540F8D}" dt="2020-11-11T01:57:59.252" v="1113"/>
          <ac:spMkLst>
            <pc:docMk/>
            <pc:sldMk cId="2420920573" sldId="490"/>
            <ac:spMk id="20" creationId="{737AD6FE-076D-47EB-8851-546CD7479B58}"/>
          </ac:spMkLst>
        </pc:spChg>
        <pc:spChg chg="mod">
          <ac:chgData name="Christina Morrow" userId="43989237-7c22-4017-8756-22442f7f3983" providerId="ADAL" clId="{1D660112-B133-4B74-A60E-C66F50540F8D}" dt="2020-11-11T15:09:25.096" v="6349" actId="207"/>
          <ac:spMkLst>
            <pc:docMk/>
            <pc:sldMk cId="2420920573" sldId="490"/>
            <ac:spMk id="487" creationId="{9C5DC2C7-3930-4CC8-B84D-4B4FA6476BA0}"/>
          </ac:spMkLst>
        </pc:spChg>
      </pc:sldChg>
      <pc:sldChg chg="modSp del mod">
        <pc:chgData name="Christina Morrow" userId="43989237-7c22-4017-8756-22442f7f3983" providerId="ADAL" clId="{1D660112-B133-4B74-A60E-C66F50540F8D}" dt="2020-11-12T13:21:48.327" v="8069" actId="47"/>
        <pc:sldMkLst>
          <pc:docMk/>
          <pc:sldMk cId="2454418148" sldId="492"/>
        </pc:sldMkLst>
        <pc:spChg chg="mod">
          <ac:chgData name="Christina Morrow" userId="43989237-7c22-4017-8756-22442f7f3983" providerId="ADAL" clId="{1D660112-B133-4B74-A60E-C66F50540F8D}" dt="2020-11-11T01:58:03.453" v="1114"/>
          <ac:spMkLst>
            <pc:docMk/>
            <pc:sldMk cId="2454418148" sldId="492"/>
            <ac:spMk id="20" creationId="{737AD6FE-076D-47EB-8851-546CD7479B58}"/>
          </ac:spMkLst>
        </pc:spChg>
        <pc:spChg chg="mod">
          <ac:chgData name="Christina Morrow" userId="43989237-7c22-4017-8756-22442f7f3983" providerId="ADAL" clId="{1D660112-B133-4B74-A60E-C66F50540F8D}" dt="2020-11-11T15:09:33.766" v="6351" actId="207"/>
          <ac:spMkLst>
            <pc:docMk/>
            <pc:sldMk cId="2454418148" sldId="492"/>
            <ac:spMk id="487" creationId="{9C5DC2C7-3930-4CC8-B84D-4B4FA6476BA0}"/>
          </ac:spMkLst>
        </pc:spChg>
      </pc:sldChg>
      <pc:sldChg chg="modSp del mod">
        <pc:chgData name="Christina Morrow" userId="43989237-7c22-4017-8756-22442f7f3983" providerId="ADAL" clId="{1D660112-B133-4B74-A60E-C66F50540F8D}" dt="2020-11-12T13:21:49.408" v="8070" actId="47"/>
        <pc:sldMkLst>
          <pc:docMk/>
          <pc:sldMk cId="2304374990" sldId="493"/>
        </pc:sldMkLst>
        <pc:spChg chg="mod">
          <ac:chgData name="Christina Morrow" userId="43989237-7c22-4017-8756-22442f7f3983" providerId="ADAL" clId="{1D660112-B133-4B74-A60E-C66F50540F8D}" dt="2020-11-11T01:58:06.577" v="1115"/>
          <ac:spMkLst>
            <pc:docMk/>
            <pc:sldMk cId="2304374990" sldId="493"/>
            <ac:spMk id="20" creationId="{737AD6FE-076D-47EB-8851-546CD7479B58}"/>
          </ac:spMkLst>
        </pc:spChg>
        <pc:spChg chg="mod">
          <ac:chgData name="Christina Morrow" userId="43989237-7c22-4017-8756-22442f7f3983" providerId="ADAL" clId="{1D660112-B133-4B74-A60E-C66F50540F8D}" dt="2020-11-11T15:09:38.568" v="6353" actId="207"/>
          <ac:spMkLst>
            <pc:docMk/>
            <pc:sldMk cId="2304374990" sldId="493"/>
            <ac:spMk id="487" creationId="{9C5DC2C7-3930-4CC8-B84D-4B4FA6476BA0}"/>
          </ac:spMkLst>
        </pc:spChg>
      </pc:sldChg>
      <pc:sldChg chg="modSp del mod">
        <pc:chgData name="Christina Morrow" userId="43989237-7c22-4017-8756-22442f7f3983" providerId="ADAL" clId="{1D660112-B133-4B74-A60E-C66F50540F8D}" dt="2020-11-12T22:00:40.422" v="8424" actId="47"/>
        <pc:sldMkLst>
          <pc:docMk/>
          <pc:sldMk cId="390918969" sldId="494"/>
        </pc:sldMkLst>
        <pc:spChg chg="mod">
          <ac:chgData name="Christina Morrow" userId="43989237-7c22-4017-8756-22442f7f3983" providerId="ADAL" clId="{1D660112-B133-4B74-A60E-C66F50540F8D}" dt="2020-11-11T01:58:12.748" v="1116"/>
          <ac:spMkLst>
            <pc:docMk/>
            <pc:sldMk cId="390918969" sldId="494"/>
            <ac:spMk id="20" creationId="{737AD6FE-076D-47EB-8851-546CD7479B58}"/>
          </ac:spMkLst>
        </pc:spChg>
      </pc:sldChg>
      <pc:sldChg chg="modSp mod ord">
        <pc:chgData name="Christina Morrow" userId="43989237-7c22-4017-8756-22442f7f3983" providerId="ADAL" clId="{1D660112-B133-4B74-A60E-C66F50540F8D}" dt="2020-11-18T15:04:39.856" v="10548"/>
        <pc:sldMkLst>
          <pc:docMk/>
          <pc:sldMk cId="1802495190" sldId="495"/>
        </pc:sldMkLst>
        <pc:spChg chg="mod">
          <ac:chgData name="Christina Morrow" userId="43989237-7c22-4017-8756-22442f7f3983" providerId="ADAL" clId="{1D660112-B133-4B74-A60E-C66F50540F8D}" dt="2020-11-11T15:26:11.666" v="6514"/>
          <ac:spMkLst>
            <pc:docMk/>
            <pc:sldMk cId="1802495190" sldId="495"/>
            <ac:spMk id="7" creationId="{9F03877A-EBF2-4AD5-9CAA-6993ED91AB1A}"/>
          </ac:spMkLst>
        </pc:spChg>
      </pc:sldChg>
      <pc:sldChg chg="addSp delSp modSp del mod ord modShow modNotesTx">
        <pc:chgData name="Christina Morrow" userId="43989237-7c22-4017-8756-22442f7f3983" providerId="ADAL" clId="{1D660112-B133-4B74-A60E-C66F50540F8D}" dt="2020-11-18T14:46:24.595" v="10260" actId="47"/>
        <pc:sldMkLst>
          <pc:docMk/>
          <pc:sldMk cId="930357379" sldId="506"/>
        </pc:sldMkLst>
        <pc:spChg chg="add mod">
          <ac:chgData name="Christina Morrow" userId="43989237-7c22-4017-8756-22442f7f3983" providerId="ADAL" clId="{1D660112-B133-4B74-A60E-C66F50540F8D}" dt="2020-11-17T22:49:15.580" v="8926" actId="20577"/>
          <ac:spMkLst>
            <pc:docMk/>
            <pc:sldMk cId="930357379" sldId="506"/>
            <ac:spMk id="2" creationId="{152A794D-0FE0-4E93-A8AB-753E11A49276}"/>
          </ac:spMkLst>
        </pc:spChg>
        <pc:spChg chg="del">
          <ac:chgData name="Christina Morrow" userId="43989237-7c22-4017-8756-22442f7f3983" providerId="ADAL" clId="{1D660112-B133-4B74-A60E-C66F50540F8D}" dt="2020-11-17T21:25:30.766" v="8436" actId="478"/>
          <ac:spMkLst>
            <pc:docMk/>
            <pc:sldMk cId="930357379" sldId="506"/>
            <ac:spMk id="9" creationId="{A17B130C-A2AB-4A2A-83FB-A28529FB8E81}"/>
          </ac:spMkLst>
        </pc:spChg>
        <pc:spChg chg="add del mod">
          <ac:chgData name="Christina Morrow" userId="43989237-7c22-4017-8756-22442f7f3983" providerId="ADAL" clId="{1D660112-B133-4B74-A60E-C66F50540F8D}" dt="2020-11-18T02:08:27.590" v="9199" actId="478"/>
          <ac:spMkLst>
            <pc:docMk/>
            <pc:sldMk cId="930357379" sldId="506"/>
            <ac:spMk id="10" creationId="{E3F89C72-FA5D-4497-856E-F1DE79F3825B}"/>
          </ac:spMkLst>
        </pc:spChg>
        <pc:spChg chg="del">
          <ac:chgData name="Christina Morrow" userId="43989237-7c22-4017-8756-22442f7f3983" providerId="ADAL" clId="{1D660112-B133-4B74-A60E-C66F50540F8D}" dt="2020-11-17T21:25:30.766" v="8436" actId="478"/>
          <ac:spMkLst>
            <pc:docMk/>
            <pc:sldMk cId="930357379" sldId="506"/>
            <ac:spMk id="11" creationId="{3D044668-C907-4C2A-8995-3081C31C3A44}"/>
          </ac:spMkLst>
        </pc:spChg>
        <pc:spChg chg="add mod">
          <ac:chgData name="Christina Morrow" userId="43989237-7c22-4017-8756-22442f7f3983" providerId="ADAL" clId="{1D660112-B133-4B74-A60E-C66F50540F8D}" dt="2020-11-18T02:08:23.868" v="9197" actId="2085"/>
          <ac:spMkLst>
            <pc:docMk/>
            <pc:sldMk cId="930357379" sldId="506"/>
            <ac:spMk id="11" creationId="{C4470DAA-6855-4624-8696-43BACA00BB52}"/>
          </ac:spMkLst>
        </pc:spChg>
        <pc:spChg chg="add mod">
          <ac:chgData name="Christina Morrow" userId="43989237-7c22-4017-8756-22442f7f3983" providerId="ADAL" clId="{1D660112-B133-4B74-A60E-C66F50540F8D}" dt="2020-11-18T02:08:23.868" v="9197" actId="2085"/>
          <ac:spMkLst>
            <pc:docMk/>
            <pc:sldMk cId="930357379" sldId="506"/>
            <ac:spMk id="12" creationId="{0068A135-A5A6-4BCC-A1FE-0A40A7233B33}"/>
          </ac:spMkLst>
        </pc:spChg>
        <pc:spChg chg="del">
          <ac:chgData name="Christina Morrow" userId="43989237-7c22-4017-8756-22442f7f3983" providerId="ADAL" clId="{1D660112-B133-4B74-A60E-C66F50540F8D}" dt="2020-11-17T21:25:30.766" v="8436" actId="478"/>
          <ac:spMkLst>
            <pc:docMk/>
            <pc:sldMk cId="930357379" sldId="506"/>
            <ac:spMk id="12" creationId="{6F144842-A4CD-4368-B191-7CD5B6ACC957}"/>
          </ac:spMkLst>
        </pc:spChg>
        <pc:spChg chg="mod">
          <ac:chgData name="Christina Morrow" userId="43989237-7c22-4017-8756-22442f7f3983" providerId="ADAL" clId="{1D660112-B133-4B74-A60E-C66F50540F8D}" dt="2020-11-18T13:37:29.745" v="9638"/>
          <ac:spMkLst>
            <pc:docMk/>
            <pc:sldMk cId="930357379" sldId="506"/>
            <ac:spMk id="12" creationId="{DA5EC22C-7916-4D40-897B-9BE2D2576804}"/>
          </ac:spMkLst>
        </pc:spChg>
        <pc:spChg chg="add mod">
          <ac:chgData name="Christina Morrow" userId="43989237-7c22-4017-8756-22442f7f3983" providerId="ADAL" clId="{1D660112-B133-4B74-A60E-C66F50540F8D}" dt="2020-11-18T02:08:23.868" v="9197" actId="2085"/>
          <ac:spMkLst>
            <pc:docMk/>
            <pc:sldMk cId="930357379" sldId="506"/>
            <ac:spMk id="13" creationId="{8E052770-3D1D-4586-A014-9D36C657BCA1}"/>
          </ac:spMkLst>
        </pc:spChg>
        <pc:spChg chg="mod">
          <ac:chgData name="Christina Morrow" userId="43989237-7c22-4017-8756-22442f7f3983" providerId="ADAL" clId="{1D660112-B133-4B74-A60E-C66F50540F8D}" dt="2020-11-18T13:37:29.745" v="9638"/>
          <ac:spMkLst>
            <pc:docMk/>
            <pc:sldMk cId="930357379" sldId="506"/>
            <ac:spMk id="14" creationId="{06FEB314-9841-4E72-B879-4E2C48D9EFC4}"/>
          </ac:spMkLst>
        </pc:spChg>
        <pc:spChg chg="add mod">
          <ac:chgData name="Christina Morrow" userId="43989237-7c22-4017-8756-22442f7f3983" providerId="ADAL" clId="{1D660112-B133-4B74-A60E-C66F50540F8D}" dt="2020-11-18T02:08:23.868" v="9197" actId="2085"/>
          <ac:spMkLst>
            <pc:docMk/>
            <pc:sldMk cId="930357379" sldId="506"/>
            <ac:spMk id="15" creationId="{79D461CA-9BC6-4248-8740-D1BAE6C008FA}"/>
          </ac:spMkLst>
        </pc:spChg>
        <pc:spChg chg="del">
          <ac:chgData name="Christina Morrow" userId="43989237-7c22-4017-8756-22442f7f3983" providerId="ADAL" clId="{1D660112-B133-4B74-A60E-C66F50540F8D}" dt="2020-11-17T21:25:30.766" v="8436" actId="478"/>
          <ac:spMkLst>
            <pc:docMk/>
            <pc:sldMk cId="930357379" sldId="506"/>
            <ac:spMk id="15" creationId="{7E63FFF6-6AA9-423F-92C2-CDC90E5E09DD}"/>
          </ac:spMkLst>
        </pc:spChg>
        <pc:spChg chg="mod">
          <ac:chgData name="Christina Morrow" userId="43989237-7c22-4017-8756-22442f7f3983" providerId="ADAL" clId="{1D660112-B133-4B74-A60E-C66F50540F8D}" dt="2020-11-18T13:37:29.745" v="9638"/>
          <ac:spMkLst>
            <pc:docMk/>
            <pc:sldMk cId="930357379" sldId="506"/>
            <ac:spMk id="15" creationId="{DD5F865C-50C7-48D9-BAA2-EC54644DA542}"/>
          </ac:spMkLst>
        </pc:spChg>
        <pc:spChg chg="add mod">
          <ac:chgData name="Christina Morrow" userId="43989237-7c22-4017-8756-22442f7f3983" providerId="ADAL" clId="{1D660112-B133-4B74-A60E-C66F50540F8D}" dt="2020-11-18T02:08:23.868" v="9197" actId="2085"/>
          <ac:spMkLst>
            <pc:docMk/>
            <pc:sldMk cId="930357379" sldId="506"/>
            <ac:spMk id="16" creationId="{050E8B6A-CB51-4385-BE4E-0AA5D0CBB20A}"/>
          </ac:spMkLst>
        </pc:spChg>
        <pc:spChg chg="mod">
          <ac:chgData name="Christina Morrow" userId="43989237-7c22-4017-8756-22442f7f3983" providerId="ADAL" clId="{1D660112-B133-4B74-A60E-C66F50540F8D}" dt="2020-11-18T13:37:29.745" v="9638"/>
          <ac:spMkLst>
            <pc:docMk/>
            <pc:sldMk cId="930357379" sldId="506"/>
            <ac:spMk id="16" creationId="{1CFD3496-7C8D-4F9E-AFDB-17435A3CF4B1}"/>
          </ac:spMkLst>
        </pc:spChg>
        <pc:spChg chg="mod">
          <ac:chgData name="Christina Morrow" userId="43989237-7c22-4017-8756-22442f7f3983" providerId="ADAL" clId="{1D660112-B133-4B74-A60E-C66F50540F8D}" dt="2020-11-18T13:37:29.745" v="9638"/>
          <ac:spMkLst>
            <pc:docMk/>
            <pc:sldMk cId="930357379" sldId="506"/>
            <ac:spMk id="17" creationId="{3591A0E6-253C-4A6E-814F-C105A8B9DDAC}"/>
          </ac:spMkLst>
        </pc:spChg>
        <pc:spChg chg="del mod topLvl">
          <ac:chgData name="Christina Morrow" userId="43989237-7c22-4017-8756-22442f7f3983" providerId="ADAL" clId="{1D660112-B133-4B74-A60E-C66F50540F8D}" dt="2020-11-17T21:29:14.841" v="8469" actId="478"/>
          <ac:spMkLst>
            <pc:docMk/>
            <pc:sldMk cId="930357379" sldId="506"/>
            <ac:spMk id="17" creationId="{7F747830-8346-4644-B2BA-D3D0F6EB58C0}"/>
          </ac:spMkLst>
        </pc:spChg>
        <pc:spChg chg="del mod topLvl">
          <ac:chgData name="Christina Morrow" userId="43989237-7c22-4017-8756-22442f7f3983" providerId="ADAL" clId="{1D660112-B133-4B74-A60E-C66F50540F8D}" dt="2020-11-17T21:29:16.489" v="8471" actId="478"/>
          <ac:spMkLst>
            <pc:docMk/>
            <pc:sldMk cId="930357379" sldId="506"/>
            <ac:spMk id="18" creationId="{0CBC7A8B-E43D-48B6-B05D-240A20AAC0BA}"/>
          </ac:spMkLst>
        </pc:spChg>
        <pc:spChg chg="mod">
          <ac:chgData name="Christina Morrow" userId="43989237-7c22-4017-8756-22442f7f3983" providerId="ADAL" clId="{1D660112-B133-4B74-A60E-C66F50540F8D}" dt="2020-11-18T13:37:29.745" v="9638"/>
          <ac:spMkLst>
            <pc:docMk/>
            <pc:sldMk cId="930357379" sldId="506"/>
            <ac:spMk id="18" creationId="{26DE03E0-3BF1-4C97-BD44-369AB6C95328}"/>
          </ac:spMkLst>
        </pc:spChg>
        <pc:spChg chg="add mod">
          <ac:chgData name="Christina Morrow" userId="43989237-7c22-4017-8756-22442f7f3983" providerId="ADAL" clId="{1D660112-B133-4B74-A60E-C66F50540F8D}" dt="2020-11-18T02:08:23.868" v="9197" actId="2085"/>
          <ac:spMkLst>
            <pc:docMk/>
            <pc:sldMk cId="930357379" sldId="506"/>
            <ac:spMk id="18" creationId="{D1A85E5A-8139-47DC-8F4D-E0A3D1B2D38A}"/>
          </ac:spMkLst>
        </pc:spChg>
        <pc:spChg chg="mod">
          <ac:chgData name="Christina Morrow" userId="43989237-7c22-4017-8756-22442f7f3983" providerId="ADAL" clId="{1D660112-B133-4B74-A60E-C66F50540F8D}" dt="2020-11-18T13:37:29.745" v="9638"/>
          <ac:spMkLst>
            <pc:docMk/>
            <pc:sldMk cId="930357379" sldId="506"/>
            <ac:spMk id="19" creationId="{7E131A8C-C0BC-4FA0-8AD0-77D07306006E}"/>
          </ac:spMkLst>
        </pc:spChg>
        <pc:spChg chg="del mod topLvl">
          <ac:chgData name="Christina Morrow" userId="43989237-7c22-4017-8756-22442f7f3983" providerId="ADAL" clId="{1D660112-B133-4B74-A60E-C66F50540F8D}" dt="2020-11-17T22:18:09.931" v="8823" actId="478"/>
          <ac:spMkLst>
            <pc:docMk/>
            <pc:sldMk cId="930357379" sldId="506"/>
            <ac:spMk id="20" creationId="{823A544D-A82F-4B4C-BFC7-56442F9F8E1F}"/>
          </ac:spMkLst>
        </pc:spChg>
        <pc:spChg chg="add mod">
          <ac:chgData name="Christina Morrow" userId="43989237-7c22-4017-8756-22442f7f3983" providerId="ADAL" clId="{1D660112-B133-4B74-A60E-C66F50540F8D}" dt="2020-11-18T02:08:23.868" v="9197" actId="2085"/>
          <ac:spMkLst>
            <pc:docMk/>
            <pc:sldMk cId="930357379" sldId="506"/>
            <ac:spMk id="20" creationId="{881901EA-2DD2-4E4D-B5F8-E3CA8395A1EA}"/>
          </ac:spMkLst>
        </pc:spChg>
        <pc:spChg chg="mod">
          <ac:chgData name="Christina Morrow" userId="43989237-7c22-4017-8756-22442f7f3983" providerId="ADAL" clId="{1D660112-B133-4B74-A60E-C66F50540F8D}" dt="2020-11-18T13:37:29.745" v="9638"/>
          <ac:spMkLst>
            <pc:docMk/>
            <pc:sldMk cId="930357379" sldId="506"/>
            <ac:spMk id="20" creationId="{C29374BF-30AE-42BE-9CCC-46BEBFBB66FE}"/>
          </ac:spMkLst>
        </pc:spChg>
        <pc:spChg chg="mod">
          <ac:chgData name="Christina Morrow" userId="43989237-7c22-4017-8756-22442f7f3983" providerId="ADAL" clId="{1D660112-B133-4B74-A60E-C66F50540F8D}" dt="2020-11-18T13:37:29.745" v="9638"/>
          <ac:spMkLst>
            <pc:docMk/>
            <pc:sldMk cId="930357379" sldId="506"/>
            <ac:spMk id="21" creationId="{36F80140-4CC9-4458-82D4-0EFA30D81E96}"/>
          </ac:spMkLst>
        </pc:spChg>
        <pc:spChg chg="add mod">
          <ac:chgData name="Christina Morrow" userId="43989237-7c22-4017-8756-22442f7f3983" providerId="ADAL" clId="{1D660112-B133-4B74-A60E-C66F50540F8D}" dt="2020-11-18T02:08:23.868" v="9197" actId="2085"/>
          <ac:spMkLst>
            <pc:docMk/>
            <pc:sldMk cId="930357379" sldId="506"/>
            <ac:spMk id="22" creationId="{8D6C07DD-D1CE-4236-A146-7C0BAEFA2FE7}"/>
          </ac:spMkLst>
        </pc:spChg>
        <pc:spChg chg="del mod topLvl">
          <ac:chgData name="Christina Morrow" userId="43989237-7c22-4017-8756-22442f7f3983" providerId="ADAL" clId="{1D660112-B133-4B74-A60E-C66F50540F8D}" dt="2020-11-17T22:18:09.931" v="8823" actId="478"/>
          <ac:spMkLst>
            <pc:docMk/>
            <pc:sldMk cId="930357379" sldId="506"/>
            <ac:spMk id="22" creationId="{923F0C5E-75A5-4EAC-B4BA-5941C4D962B8}"/>
          </ac:spMkLst>
        </pc:spChg>
        <pc:spChg chg="mod">
          <ac:chgData name="Christina Morrow" userId="43989237-7c22-4017-8756-22442f7f3983" providerId="ADAL" clId="{1D660112-B133-4B74-A60E-C66F50540F8D}" dt="2020-11-18T13:37:29.745" v="9638"/>
          <ac:spMkLst>
            <pc:docMk/>
            <pc:sldMk cId="930357379" sldId="506"/>
            <ac:spMk id="22" creationId="{F3898458-C839-47B7-A3EC-34057005E3D8}"/>
          </ac:spMkLst>
        </pc:spChg>
        <pc:spChg chg="mod">
          <ac:chgData name="Christina Morrow" userId="43989237-7c22-4017-8756-22442f7f3983" providerId="ADAL" clId="{1D660112-B133-4B74-A60E-C66F50540F8D}" dt="2020-11-18T13:37:29.745" v="9638"/>
          <ac:spMkLst>
            <pc:docMk/>
            <pc:sldMk cId="930357379" sldId="506"/>
            <ac:spMk id="23" creationId="{0E397BB5-ADB8-455A-A79D-7AE6FE4A58AF}"/>
          </ac:spMkLst>
        </pc:spChg>
        <pc:spChg chg="add mod">
          <ac:chgData name="Christina Morrow" userId="43989237-7c22-4017-8756-22442f7f3983" providerId="ADAL" clId="{1D660112-B133-4B74-A60E-C66F50540F8D}" dt="2020-11-18T02:08:23.868" v="9197" actId="2085"/>
          <ac:spMkLst>
            <pc:docMk/>
            <pc:sldMk cId="930357379" sldId="506"/>
            <ac:spMk id="24" creationId="{3B24AE2B-AC07-4658-A923-6E9BA52C27C1}"/>
          </ac:spMkLst>
        </pc:spChg>
        <pc:spChg chg="add del mod topLvl">
          <ac:chgData name="Christina Morrow" userId="43989237-7c22-4017-8756-22442f7f3983" providerId="ADAL" clId="{1D660112-B133-4B74-A60E-C66F50540F8D}" dt="2020-11-17T21:35:49.897" v="8493" actId="478"/>
          <ac:spMkLst>
            <pc:docMk/>
            <pc:sldMk cId="930357379" sldId="506"/>
            <ac:spMk id="24" creationId="{BEC9C177-3037-4EFB-9B53-8A7D65E712E8}"/>
          </ac:spMkLst>
        </pc:spChg>
        <pc:spChg chg="mod">
          <ac:chgData name="Christina Morrow" userId="43989237-7c22-4017-8756-22442f7f3983" providerId="ADAL" clId="{1D660112-B133-4B74-A60E-C66F50540F8D}" dt="2020-11-18T13:37:29.745" v="9638"/>
          <ac:spMkLst>
            <pc:docMk/>
            <pc:sldMk cId="930357379" sldId="506"/>
            <ac:spMk id="24" creationId="{EEFC5FEA-B388-42F3-867A-1B61949846E4}"/>
          </ac:spMkLst>
        </pc:spChg>
        <pc:spChg chg="mod">
          <ac:chgData name="Christina Morrow" userId="43989237-7c22-4017-8756-22442f7f3983" providerId="ADAL" clId="{1D660112-B133-4B74-A60E-C66F50540F8D}" dt="2020-11-18T13:37:29.745" v="9638"/>
          <ac:spMkLst>
            <pc:docMk/>
            <pc:sldMk cId="930357379" sldId="506"/>
            <ac:spMk id="25" creationId="{FC163D2C-27FD-46BF-B2D2-6903EA69BD8F}"/>
          </ac:spMkLst>
        </pc:spChg>
        <pc:spChg chg="mod">
          <ac:chgData name="Christina Morrow" userId="43989237-7c22-4017-8756-22442f7f3983" providerId="ADAL" clId="{1D660112-B133-4B74-A60E-C66F50540F8D}" dt="2020-11-18T13:37:29.745" v="9638"/>
          <ac:spMkLst>
            <pc:docMk/>
            <pc:sldMk cId="930357379" sldId="506"/>
            <ac:spMk id="26" creationId="{87D7C98E-FA3B-4F4C-A488-B90DFA8C8179}"/>
          </ac:spMkLst>
        </pc:spChg>
        <pc:spChg chg="add mod">
          <ac:chgData name="Christina Morrow" userId="43989237-7c22-4017-8756-22442f7f3983" providerId="ADAL" clId="{1D660112-B133-4B74-A60E-C66F50540F8D}" dt="2020-11-18T02:08:23.868" v="9197" actId="2085"/>
          <ac:spMkLst>
            <pc:docMk/>
            <pc:sldMk cId="930357379" sldId="506"/>
            <ac:spMk id="26" creationId="{A84330F4-C755-4D67-B0BE-1495E2515227}"/>
          </ac:spMkLst>
        </pc:spChg>
        <pc:spChg chg="mod">
          <ac:chgData name="Christina Morrow" userId="43989237-7c22-4017-8756-22442f7f3983" providerId="ADAL" clId="{1D660112-B133-4B74-A60E-C66F50540F8D}" dt="2020-11-18T13:37:29.745" v="9638"/>
          <ac:spMkLst>
            <pc:docMk/>
            <pc:sldMk cId="930357379" sldId="506"/>
            <ac:spMk id="27" creationId="{9586EC2A-ABB0-4D52-ADDF-3DFFE4095157}"/>
          </ac:spMkLst>
        </pc:spChg>
        <pc:spChg chg="add mod">
          <ac:chgData name="Christina Morrow" userId="43989237-7c22-4017-8756-22442f7f3983" providerId="ADAL" clId="{1D660112-B133-4B74-A60E-C66F50540F8D}" dt="2020-11-18T02:08:23.868" v="9197" actId="2085"/>
          <ac:spMkLst>
            <pc:docMk/>
            <pc:sldMk cId="930357379" sldId="506"/>
            <ac:spMk id="28" creationId="{1593CA0C-8641-4C5E-99BB-86E5167CC73D}"/>
          </ac:spMkLst>
        </pc:spChg>
        <pc:spChg chg="mod">
          <ac:chgData name="Christina Morrow" userId="43989237-7c22-4017-8756-22442f7f3983" providerId="ADAL" clId="{1D660112-B133-4B74-A60E-C66F50540F8D}" dt="2020-11-18T13:37:29.745" v="9638"/>
          <ac:spMkLst>
            <pc:docMk/>
            <pc:sldMk cId="930357379" sldId="506"/>
            <ac:spMk id="28" creationId="{47FC5D1D-3E0B-402F-8E41-F1A65A3F6901}"/>
          </ac:spMkLst>
        </pc:spChg>
        <pc:spChg chg="del">
          <ac:chgData name="Christina Morrow" userId="43989237-7c22-4017-8756-22442f7f3983" providerId="ADAL" clId="{1D660112-B133-4B74-A60E-C66F50540F8D}" dt="2020-11-17T21:25:30.766" v="8436" actId="478"/>
          <ac:spMkLst>
            <pc:docMk/>
            <pc:sldMk cId="930357379" sldId="506"/>
            <ac:spMk id="28" creationId="{CD8C7ABD-6296-45B5-93E7-917044689241}"/>
          </ac:spMkLst>
        </pc:spChg>
        <pc:spChg chg="mod">
          <ac:chgData name="Christina Morrow" userId="43989237-7c22-4017-8756-22442f7f3983" providerId="ADAL" clId="{1D660112-B133-4B74-A60E-C66F50540F8D}" dt="2020-11-18T13:37:29.745" v="9638"/>
          <ac:spMkLst>
            <pc:docMk/>
            <pc:sldMk cId="930357379" sldId="506"/>
            <ac:spMk id="29" creationId="{518F129F-27D9-4028-AD36-471341FFE65A}"/>
          </ac:spMkLst>
        </pc:spChg>
        <pc:spChg chg="add del mod topLvl">
          <ac:chgData name="Christina Morrow" userId="43989237-7c22-4017-8756-22442f7f3983" providerId="ADAL" clId="{1D660112-B133-4B74-A60E-C66F50540F8D}" dt="2020-11-17T21:35:49.897" v="8493" actId="478"/>
          <ac:spMkLst>
            <pc:docMk/>
            <pc:sldMk cId="930357379" sldId="506"/>
            <ac:spMk id="29" creationId="{79BB9388-C0AE-43A1-AF13-7EAD45A90BBE}"/>
          </ac:spMkLst>
        </pc:spChg>
        <pc:spChg chg="mod">
          <ac:chgData name="Christina Morrow" userId="43989237-7c22-4017-8756-22442f7f3983" providerId="ADAL" clId="{1D660112-B133-4B74-A60E-C66F50540F8D}" dt="2020-11-18T13:37:29.745" v="9638"/>
          <ac:spMkLst>
            <pc:docMk/>
            <pc:sldMk cId="930357379" sldId="506"/>
            <ac:spMk id="30" creationId="{9711A4C7-9F55-4E78-B68A-A17E03A0833A}"/>
          </ac:spMkLst>
        </pc:spChg>
        <pc:spChg chg="mod">
          <ac:chgData name="Christina Morrow" userId="43989237-7c22-4017-8756-22442f7f3983" providerId="ADAL" clId="{1D660112-B133-4B74-A60E-C66F50540F8D}" dt="2020-11-18T13:37:29.745" v="9638"/>
          <ac:spMkLst>
            <pc:docMk/>
            <pc:sldMk cId="930357379" sldId="506"/>
            <ac:spMk id="31" creationId="{6DA14F4D-701B-4A9A-8D3D-4F246759E7E8}"/>
          </ac:spMkLst>
        </pc:spChg>
        <pc:spChg chg="mod">
          <ac:chgData name="Christina Morrow" userId="43989237-7c22-4017-8756-22442f7f3983" providerId="ADAL" clId="{1D660112-B133-4B74-A60E-C66F50540F8D}" dt="2020-11-18T13:37:29.745" v="9638"/>
          <ac:spMkLst>
            <pc:docMk/>
            <pc:sldMk cId="930357379" sldId="506"/>
            <ac:spMk id="32" creationId="{9C3312DD-7EBA-4D2B-BD09-BD1B6821518F}"/>
          </ac:spMkLst>
        </pc:spChg>
        <pc:spChg chg="mod">
          <ac:chgData name="Christina Morrow" userId="43989237-7c22-4017-8756-22442f7f3983" providerId="ADAL" clId="{1D660112-B133-4B74-A60E-C66F50540F8D}" dt="2020-11-18T13:37:29.745" v="9638"/>
          <ac:spMkLst>
            <pc:docMk/>
            <pc:sldMk cId="930357379" sldId="506"/>
            <ac:spMk id="33" creationId="{CC6D638A-DC8C-4F77-8137-5A6C61892704}"/>
          </ac:spMkLst>
        </pc:spChg>
        <pc:spChg chg="mod">
          <ac:chgData name="Christina Morrow" userId="43989237-7c22-4017-8756-22442f7f3983" providerId="ADAL" clId="{1D660112-B133-4B74-A60E-C66F50540F8D}" dt="2020-11-18T13:37:29.745" v="9638"/>
          <ac:spMkLst>
            <pc:docMk/>
            <pc:sldMk cId="930357379" sldId="506"/>
            <ac:spMk id="34" creationId="{5FBCB357-D86E-46FE-8472-2C89C38C684B}"/>
          </ac:spMkLst>
        </pc:spChg>
        <pc:spChg chg="mod">
          <ac:chgData name="Christina Morrow" userId="43989237-7c22-4017-8756-22442f7f3983" providerId="ADAL" clId="{1D660112-B133-4B74-A60E-C66F50540F8D}" dt="2020-11-18T13:37:29.745" v="9638"/>
          <ac:spMkLst>
            <pc:docMk/>
            <pc:sldMk cId="930357379" sldId="506"/>
            <ac:spMk id="35" creationId="{21DD06DC-5D3A-4DBC-B716-4656BEA289F0}"/>
          </ac:spMkLst>
        </pc:spChg>
        <pc:spChg chg="mod">
          <ac:chgData name="Christina Morrow" userId="43989237-7c22-4017-8756-22442f7f3983" providerId="ADAL" clId="{1D660112-B133-4B74-A60E-C66F50540F8D}" dt="2020-11-18T13:37:29.745" v="9638"/>
          <ac:spMkLst>
            <pc:docMk/>
            <pc:sldMk cId="930357379" sldId="506"/>
            <ac:spMk id="36" creationId="{0C673505-C1DA-44C1-8D52-C26970B82E6B}"/>
          </ac:spMkLst>
        </pc:spChg>
        <pc:spChg chg="mod">
          <ac:chgData name="Christina Morrow" userId="43989237-7c22-4017-8756-22442f7f3983" providerId="ADAL" clId="{1D660112-B133-4B74-A60E-C66F50540F8D}" dt="2020-11-18T13:37:29.745" v="9638"/>
          <ac:spMkLst>
            <pc:docMk/>
            <pc:sldMk cId="930357379" sldId="506"/>
            <ac:spMk id="37" creationId="{6733BFAA-9AB3-41FF-84C7-6716868FC8B4}"/>
          </ac:spMkLst>
        </pc:spChg>
        <pc:spChg chg="mod">
          <ac:chgData name="Christina Morrow" userId="43989237-7c22-4017-8756-22442f7f3983" providerId="ADAL" clId="{1D660112-B133-4B74-A60E-C66F50540F8D}" dt="2020-11-18T13:37:29.745" v="9638"/>
          <ac:spMkLst>
            <pc:docMk/>
            <pc:sldMk cId="930357379" sldId="506"/>
            <ac:spMk id="38" creationId="{A74327AD-DC8A-487D-B940-552814A601DA}"/>
          </ac:spMkLst>
        </pc:spChg>
        <pc:spChg chg="mod">
          <ac:chgData name="Christina Morrow" userId="43989237-7c22-4017-8756-22442f7f3983" providerId="ADAL" clId="{1D660112-B133-4B74-A60E-C66F50540F8D}" dt="2020-11-18T13:37:29.745" v="9638"/>
          <ac:spMkLst>
            <pc:docMk/>
            <pc:sldMk cId="930357379" sldId="506"/>
            <ac:spMk id="39" creationId="{F0BD467E-5C68-4FB5-92CF-DFB41A1E0A0B}"/>
          </ac:spMkLst>
        </pc:spChg>
        <pc:spChg chg="mod">
          <ac:chgData name="Christina Morrow" userId="43989237-7c22-4017-8756-22442f7f3983" providerId="ADAL" clId="{1D660112-B133-4B74-A60E-C66F50540F8D}" dt="2020-11-18T13:37:29.745" v="9638"/>
          <ac:spMkLst>
            <pc:docMk/>
            <pc:sldMk cId="930357379" sldId="506"/>
            <ac:spMk id="40" creationId="{FE2423EA-7C0D-4D34-9618-CD15385CFBF6}"/>
          </ac:spMkLst>
        </pc:spChg>
        <pc:spChg chg="mod">
          <ac:chgData name="Christina Morrow" userId="43989237-7c22-4017-8756-22442f7f3983" providerId="ADAL" clId="{1D660112-B133-4B74-A60E-C66F50540F8D}" dt="2020-11-18T13:37:29.745" v="9638"/>
          <ac:spMkLst>
            <pc:docMk/>
            <pc:sldMk cId="930357379" sldId="506"/>
            <ac:spMk id="41" creationId="{D33957FB-8C08-40F2-B814-39B4C0DF1A3C}"/>
          </ac:spMkLst>
        </pc:spChg>
        <pc:spChg chg="mod">
          <ac:chgData name="Christina Morrow" userId="43989237-7c22-4017-8756-22442f7f3983" providerId="ADAL" clId="{1D660112-B133-4B74-A60E-C66F50540F8D}" dt="2020-11-18T13:37:29.745" v="9638"/>
          <ac:spMkLst>
            <pc:docMk/>
            <pc:sldMk cId="930357379" sldId="506"/>
            <ac:spMk id="42" creationId="{738A53D4-1091-43E8-B85B-DD79E3F3EA53}"/>
          </ac:spMkLst>
        </pc:spChg>
        <pc:spChg chg="mod">
          <ac:chgData name="Christina Morrow" userId="43989237-7c22-4017-8756-22442f7f3983" providerId="ADAL" clId="{1D660112-B133-4B74-A60E-C66F50540F8D}" dt="2020-11-18T13:37:29.745" v="9638"/>
          <ac:spMkLst>
            <pc:docMk/>
            <pc:sldMk cId="930357379" sldId="506"/>
            <ac:spMk id="43" creationId="{13FD736C-7287-4B5F-A032-D77D13C09C89}"/>
          </ac:spMkLst>
        </pc:spChg>
        <pc:spChg chg="mod">
          <ac:chgData name="Christina Morrow" userId="43989237-7c22-4017-8756-22442f7f3983" providerId="ADAL" clId="{1D660112-B133-4B74-A60E-C66F50540F8D}" dt="2020-11-18T13:37:29.745" v="9638"/>
          <ac:spMkLst>
            <pc:docMk/>
            <pc:sldMk cId="930357379" sldId="506"/>
            <ac:spMk id="44" creationId="{F8CDEB2F-E6CE-4B06-928B-596BE2672477}"/>
          </ac:spMkLst>
        </pc:spChg>
        <pc:spChg chg="mod">
          <ac:chgData name="Christina Morrow" userId="43989237-7c22-4017-8756-22442f7f3983" providerId="ADAL" clId="{1D660112-B133-4B74-A60E-C66F50540F8D}" dt="2020-11-18T13:37:29.745" v="9638"/>
          <ac:spMkLst>
            <pc:docMk/>
            <pc:sldMk cId="930357379" sldId="506"/>
            <ac:spMk id="45" creationId="{52415CF0-0C3F-4C49-8284-43E50DF1B38D}"/>
          </ac:spMkLst>
        </pc:spChg>
        <pc:spChg chg="mod">
          <ac:chgData name="Christina Morrow" userId="43989237-7c22-4017-8756-22442f7f3983" providerId="ADAL" clId="{1D660112-B133-4B74-A60E-C66F50540F8D}" dt="2020-11-18T13:37:29.745" v="9638"/>
          <ac:spMkLst>
            <pc:docMk/>
            <pc:sldMk cId="930357379" sldId="506"/>
            <ac:spMk id="46" creationId="{86FBD4F0-5E43-41A5-BE6F-7C9F688F8C52}"/>
          </ac:spMkLst>
        </pc:spChg>
        <pc:spChg chg="mod">
          <ac:chgData name="Christina Morrow" userId="43989237-7c22-4017-8756-22442f7f3983" providerId="ADAL" clId="{1D660112-B133-4B74-A60E-C66F50540F8D}" dt="2020-11-18T13:37:29.745" v="9638"/>
          <ac:spMkLst>
            <pc:docMk/>
            <pc:sldMk cId="930357379" sldId="506"/>
            <ac:spMk id="47" creationId="{63FD5953-6426-4419-BA84-62EA0F97156E}"/>
          </ac:spMkLst>
        </pc:spChg>
        <pc:spChg chg="add del mod">
          <ac:chgData name="Christina Morrow" userId="43989237-7c22-4017-8756-22442f7f3983" providerId="ADAL" clId="{1D660112-B133-4B74-A60E-C66F50540F8D}" dt="2020-11-17T22:13:16.636" v="8788" actId="478"/>
          <ac:spMkLst>
            <pc:docMk/>
            <pc:sldMk cId="930357379" sldId="506"/>
            <ac:spMk id="72" creationId="{05CE4A89-AD23-48C9-81C9-077C7B4FBCFD}"/>
          </ac:spMkLst>
        </pc:spChg>
        <pc:spChg chg="add del mod">
          <ac:chgData name="Christina Morrow" userId="43989237-7c22-4017-8756-22442f7f3983" providerId="ADAL" clId="{1D660112-B133-4B74-A60E-C66F50540F8D}" dt="2020-11-17T22:13:15.464" v="8787" actId="478"/>
          <ac:spMkLst>
            <pc:docMk/>
            <pc:sldMk cId="930357379" sldId="506"/>
            <ac:spMk id="73" creationId="{7E615D8E-0144-40F5-870C-8727FB1187DF}"/>
          </ac:spMkLst>
        </pc:spChg>
        <pc:spChg chg="del">
          <ac:chgData name="Christina Morrow" userId="43989237-7c22-4017-8756-22442f7f3983" providerId="ADAL" clId="{1D660112-B133-4B74-A60E-C66F50540F8D}" dt="2020-11-17T21:25:30.766" v="8436" actId="478"/>
          <ac:spMkLst>
            <pc:docMk/>
            <pc:sldMk cId="930357379" sldId="506"/>
            <ac:spMk id="74" creationId="{C7D8C04F-76EA-4973-9042-0DDF356C0F3F}"/>
          </ac:spMkLst>
        </pc:spChg>
        <pc:spChg chg="del">
          <ac:chgData name="Christina Morrow" userId="43989237-7c22-4017-8756-22442f7f3983" providerId="ADAL" clId="{1D660112-B133-4B74-A60E-C66F50540F8D}" dt="2020-11-17T21:25:30.766" v="8436" actId="478"/>
          <ac:spMkLst>
            <pc:docMk/>
            <pc:sldMk cId="930357379" sldId="506"/>
            <ac:spMk id="76" creationId="{F78C9CC1-A833-4B97-AB96-1DB3489FF24E}"/>
          </ac:spMkLst>
        </pc:spChg>
        <pc:spChg chg="del">
          <ac:chgData name="Christina Morrow" userId="43989237-7c22-4017-8756-22442f7f3983" providerId="ADAL" clId="{1D660112-B133-4B74-A60E-C66F50540F8D}" dt="2020-11-17T21:25:30.766" v="8436" actId="478"/>
          <ac:spMkLst>
            <pc:docMk/>
            <pc:sldMk cId="930357379" sldId="506"/>
            <ac:spMk id="77" creationId="{E7EEC919-B733-4527-91E0-779B0CDC3874}"/>
          </ac:spMkLst>
        </pc:spChg>
        <pc:spChg chg="del">
          <ac:chgData name="Christina Morrow" userId="43989237-7c22-4017-8756-22442f7f3983" providerId="ADAL" clId="{1D660112-B133-4B74-A60E-C66F50540F8D}" dt="2020-11-17T21:25:30.766" v="8436" actId="478"/>
          <ac:spMkLst>
            <pc:docMk/>
            <pc:sldMk cId="930357379" sldId="506"/>
            <ac:spMk id="78" creationId="{3432C6E6-0B58-4101-956D-32668FA9E797}"/>
          </ac:spMkLst>
        </pc:spChg>
        <pc:spChg chg="del">
          <ac:chgData name="Christina Morrow" userId="43989237-7c22-4017-8756-22442f7f3983" providerId="ADAL" clId="{1D660112-B133-4B74-A60E-C66F50540F8D}" dt="2020-11-17T21:25:30.766" v="8436" actId="478"/>
          <ac:spMkLst>
            <pc:docMk/>
            <pc:sldMk cId="930357379" sldId="506"/>
            <ac:spMk id="79" creationId="{949FECD6-317E-447A-B6FF-CA3AA826BA08}"/>
          </ac:spMkLst>
        </pc:spChg>
        <pc:spChg chg="del">
          <ac:chgData name="Christina Morrow" userId="43989237-7c22-4017-8756-22442f7f3983" providerId="ADAL" clId="{1D660112-B133-4B74-A60E-C66F50540F8D}" dt="2020-11-17T21:25:30.766" v="8436" actId="478"/>
          <ac:spMkLst>
            <pc:docMk/>
            <pc:sldMk cId="930357379" sldId="506"/>
            <ac:spMk id="80" creationId="{DCA4FCD0-C20A-4A78-B18E-FA443CD4A93B}"/>
          </ac:spMkLst>
        </pc:spChg>
        <pc:spChg chg="add del mod">
          <ac:chgData name="Christina Morrow" userId="43989237-7c22-4017-8756-22442f7f3983" providerId="ADAL" clId="{1D660112-B133-4B74-A60E-C66F50540F8D}" dt="2020-11-17T22:22:28.580" v="8863"/>
          <ac:spMkLst>
            <pc:docMk/>
            <pc:sldMk cId="930357379" sldId="506"/>
            <ac:spMk id="85" creationId="{A08FEA0C-EF5F-433F-A986-53DFE3C26612}"/>
          </ac:spMkLst>
        </pc:spChg>
        <pc:spChg chg="add del mod">
          <ac:chgData name="Christina Morrow" userId="43989237-7c22-4017-8756-22442f7f3983" providerId="ADAL" clId="{1D660112-B133-4B74-A60E-C66F50540F8D}" dt="2020-11-17T22:22:28.581" v="8865"/>
          <ac:spMkLst>
            <pc:docMk/>
            <pc:sldMk cId="930357379" sldId="506"/>
            <ac:spMk id="86" creationId="{B3867099-986E-4954-95E4-4A90053DBBDB}"/>
          </ac:spMkLst>
        </pc:spChg>
        <pc:spChg chg="add mod">
          <ac:chgData name="Christina Morrow" userId="43989237-7c22-4017-8756-22442f7f3983" providerId="ADAL" clId="{1D660112-B133-4B74-A60E-C66F50540F8D}" dt="2020-11-17T22:42:59.501" v="8898" actId="1076"/>
          <ac:spMkLst>
            <pc:docMk/>
            <pc:sldMk cId="930357379" sldId="506"/>
            <ac:spMk id="87" creationId="{D78C8EBB-1D23-47AC-967F-6416482F3AE2}"/>
          </ac:spMkLst>
        </pc:spChg>
        <pc:spChg chg="add mod">
          <ac:chgData name="Christina Morrow" userId="43989237-7c22-4017-8756-22442f7f3983" providerId="ADAL" clId="{1D660112-B133-4B74-A60E-C66F50540F8D}" dt="2020-11-17T23:01:09.057" v="8964" actId="207"/>
          <ac:spMkLst>
            <pc:docMk/>
            <pc:sldMk cId="930357379" sldId="506"/>
            <ac:spMk id="88" creationId="{99273402-FEDC-4608-BDAC-72110D8639A4}"/>
          </ac:spMkLst>
        </pc:spChg>
        <pc:spChg chg="mod topLvl">
          <ac:chgData name="Christina Morrow" userId="43989237-7c22-4017-8756-22442f7f3983" providerId="ADAL" clId="{1D660112-B133-4B74-A60E-C66F50540F8D}" dt="2020-11-17T23:00:08.608" v="8958" actId="478"/>
          <ac:spMkLst>
            <pc:docMk/>
            <pc:sldMk cId="930357379" sldId="506"/>
            <ac:spMk id="97" creationId="{3D1E39C6-4CD2-4390-9D64-5A83A76BDADD}"/>
          </ac:spMkLst>
        </pc:spChg>
        <pc:grpChg chg="add del mod">
          <ac:chgData name="Christina Morrow" userId="43989237-7c22-4017-8756-22442f7f3983" providerId="ADAL" clId="{1D660112-B133-4B74-A60E-C66F50540F8D}" dt="2020-11-18T13:38:59.575" v="9651"/>
          <ac:grpSpMkLst>
            <pc:docMk/>
            <pc:sldMk cId="930357379" sldId="506"/>
            <ac:grpSpMk id="11" creationId="{6286F159-A4DA-4437-AE43-61E5E5438155}"/>
          </ac:grpSpMkLst>
        </pc:grpChg>
        <pc:grpChg chg="mod">
          <ac:chgData name="Christina Morrow" userId="43989237-7c22-4017-8756-22442f7f3983" providerId="ADAL" clId="{1D660112-B133-4B74-A60E-C66F50540F8D}" dt="2020-11-18T13:37:29.745" v="9638"/>
          <ac:grpSpMkLst>
            <pc:docMk/>
            <pc:sldMk cId="930357379" sldId="506"/>
            <ac:grpSpMk id="13" creationId="{AC0656D1-5333-4154-97D8-6B5E6CAD6E8A}"/>
          </ac:grpSpMkLst>
        </pc:grpChg>
        <pc:grpChg chg="add del mod">
          <ac:chgData name="Christina Morrow" userId="43989237-7c22-4017-8756-22442f7f3983" providerId="ADAL" clId="{1D660112-B133-4B74-A60E-C66F50540F8D}" dt="2020-11-17T21:28:19.608" v="8456" actId="165"/>
          <ac:grpSpMkLst>
            <pc:docMk/>
            <pc:sldMk cId="930357379" sldId="506"/>
            <ac:grpSpMk id="16" creationId="{1C54E719-4489-4551-8CB8-39F5FF42CD50}"/>
          </ac:grpSpMkLst>
        </pc:grpChg>
        <pc:grpChg chg="add del mod">
          <ac:chgData name="Christina Morrow" userId="43989237-7c22-4017-8756-22442f7f3983" providerId="ADAL" clId="{1D660112-B133-4B74-A60E-C66F50540F8D}" dt="2020-11-17T21:28:19.608" v="8456" actId="165"/>
          <ac:grpSpMkLst>
            <pc:docMk/>
            <pc:sldMk cId="930357379" sldId="506"/>
            <ac:grpSpMk id="19" creationId="{48787B13-2010-4E86-A477-8E48B597DB31}"/>
          </ac:grpSpMkLst>
        </pc:grpChg>
        <pc:grpChg chg="add del mod">
          <ac:chgData name="Christina Morrow" userId="43989237-7c22-4017-8756-22442f7f3983" providerId="ADAL" clId="{1D660112-B133-4B74-A60E-C66F50540F8D}" dt="2020-11-17T21:28:19.608" v="8456" actId="165"/>
          <ac:grpSpMkLst>
            <pc:docMk/>
            <pc:sldMk cId="930357379" sldId="506"/>
            <ac:grpSpMk id="23" creationId="{1AC5E53B-95CD-4001-BF1B-2286546DBAB1}"/>
          </ac:grpSpMkLst>
        </pc:grpChg>
        <pc:grpChg chg="add del mod">
          <ac:chgData name="Christina Morrow" userId="43989237-7c22-4017-8756-22442f7f3983" providerId="ADAL" clId="{1D660112-B133-4B74-A60E-C66F50540F8D}" dt="2020-11-18T02:08:34.267" v="9201" actId="478"/>
          <ac:grpSpMkLst>
            <pc:docMk/>
            <pc:sldMk cId="930357379" sldId="506"/>
            <ac:grpSpMk id="30" creationId="{F7B2ACD6-3BA4-49F3-AA8A-8C8DA79D4D84}"/>
          </ac:grpSpMkLst>
        </pc:grpChg>
        <pc:grpChg chg="add mod">
          <ac:chgData name="Christina Morrow" userId="43989237-7c22-4017-8756-22442f7f3983" providerId="ADAL" clId="{1D660112-B133-4B74-A60E-C66F50540F8D}" dt="2020-11-18T13:38:57.191" v="9645" actId="1076"/>
          <ac:grpSpMkLst>
            <pc:docMk/>
            <pc:sldMk cId="930357379" sldId="506"/>
            <ac:grpSpMk id="93" creationId="{CC2CDB75-109C-41BF-B4FA-E2145620AA86}"/>
          </ac:grpSpMkLst>
        </pc:grpChg>
        <pc:grpChg chg="add del mod">
          <ac:chgData name="Christina Morrow" userId="43989237-7c22-4017-8756-22442f7f3983" providerId="ADAL" clId="{1D660112-B133-4B74-A60E-C66F50540F8D}" dt="2020-11-17T23:00:09.322" v="8960"/>
          <ac:grpSpMkLst>
            <pc:docMk/>
            <pc:sldMk cId="930357379" sldId="506"/>
            <ac:grpSpMk id="96" creationId="{570210C7-9218-4E50-86B7-3DB3519D182A}"/>
          </ac:grpSpMkLst>
        </pc:grpChg>
        <pc:picChg chg="del mod">
          <ac:chgData name="Christina Morrow" userId="43989237-7c22-4017-8756-22442f7f3983" providerId="ADAL" clId="{1D660112-B133-4B74-A60E-C66F50540F8D}" dt="2020-11-18T00:50:54.596" v="8982" actId="478"/>
          <ac:picMkLst>
            <pc:docMk/>
            <pc:sldMk cId="930357379" sldId="506"/>
            <ac:picMk id="3" creationId="{35CF2C37-03B1-47A7-842E-C9B5A4F946E9}"/>
          </ac:picMkLst>
        </pc:picChg>
        <pc:picChg chg="add del mod">
          <ac:chgData name="Christina Morrow" userId="43989237-7c22-4017-8756-22442f7f3983" providerId="ADAL" clId="{1D660112-B133-4B74-A60E-C66F50540F8D}" dt="2020-11-17T22:18:09.931" v="8823" actId="478"/>
          <ac:picMkLst>
            <pc:docMk/>
            <pc:sldMk cId="930357379" sldId="506"/>
            <ac:picMk id="5" creationId="{C2F71465-05D7-4B1D-88FC-6F674A3D29CC}"/>
          </ac:picMkLst>
        </pc:picChg>
        <pc:picChg chg="add del mod">
          <ac:chgData name="Christina Morrow" userId="43989237-7c22-4017-8756-22442f7f3983" providerId="ADAL" clId="{1D660112-B133-4B74-A60E-C66F50540F8D}" dt="2020-11-17T22:17:51.470" v="8820" actId="478"/>
          <ac:picMkLst>
            <pc:docMk/>
            <pc:sldMk cId="930357379" sldId="506"/>
            <ac:picMk id="6" creationId="{EE4BE672-0B94-4063-B90C-FB689AC649E1}"/>
          </ac:picMkLst>
        </pc:picChg>
        <pc:picChg chg="add del mod">
          <ac:chgData name="Christina Morrow" userId="43989237-7c22-4017-8756-22442f7f3983" providerId="ADAL" clId="{1D660112-B133-4B74-A60E-C66F50540F8D}" dt="2020-11-18T00:50:55.777" v="8983" actId="478"/>
          <ac:picMkLst>
            <pc:docMk/>
            <pc:sldMk cId="930357379" sldId="506"/>
            <ac:picMk id="6" creationId="{FBC97427-2CF4-4211-BF51-5BA026BAFFB0}"/>
          </ac:picMkLst>
        </pc:picChg>
        <pc:picChg chg="add del">
          <ac:chgData name="Christina Morrow" userId="43989237-7c22-4017-8756-22442f7f3983" providerId="ADAL" clId="{1D660112-B133-4B74-A60E-C66F50540F8D}" dt="2020-11-18T00:50:48.930" v="8980" actId="22"/>
          <ac:picMkLst>
            <pc:docMk/>
            <pc:sldMk cId="930357379" sldId="506"/>
            <ac:picMk id="8" creationId="{35458E2E-BA52-43FE-9344-D9D1D7F578C5}"/>
          </ac:picMkLst>
        </pc:picChg>
        <pc:picChg chg="add del mod">
          <ac:chgData name="Christina Morrow" userId="43989237-7c22-4017-8756-22442f7f3983" providerId="ADAL" clId="{1D660112-B133-4B74-A60E-C66F50540F8D}" dt="2020-11-18T02:07:34.561" v="9187" actId="478"/>
          <ac:picMkLst>
            <pc:docMk/>
            <pc:sldMk cId="930357379" sldId="506"/>
            <ac:picMk id="9" creationId="{E56B8426-EF86-40D4-8CFE-659D4AF05187}"/>
          </ac:picMkLst>
        </pc:picChg>
        <pc:picChg chg="del mod topLvl">
          <ac:chgData name="Christina Morrow" userId="43989237-7c22-4017-8756-22442f7f3983" providerId="ADAL" clId="{1D660112-B133-4B74-A60E-C66F50540F8D}" dt="2020-11-17T21:29:01.325" v="8464" actId="478"/>
          <ac:picMkLst>
            <pc:docMk/>
            <pc:sldMk cId="930357379" sldId="506"/>
            <ac:picMk id="21" creationId="{DFE0C925-3B50-43FB-9AF2-C0DEB69893AD}"/>
          </ac:picMkLst>
        </pc:picChg>
        <pc:picChg chg="del mod topLvl">
          <ac:chgData name="Christina Morrow" userId="43989237-7c22-4017-8756-22442f7f3983" providerId="ADAL" clId="{1D660112-B133-4B74-A60E-C66F50540F8D}" dt="2020-11-17T21:29:03.070" v="8466" actId="478"/>
          <ac:picMkLst>
            <pc:docMk/>
            <pc:sldMk cId="930357379" sldId="506"/>
            <ac:picMk id="25" creationId="{16A84459-B4B5-4138-8C3A-1FEDE8FD61B7}"/>
          </ac:picMkLst>
        </pc:picChg>
        <pc:picChg chg="del mod topLvl">
          <ac:chgData name="Christina Morrow" userId="43989237-7c22-4017-8756-22442f7f3983" providerId="ADAL" clId="{1D660112-B133-4B74-A60E-C66F50540F8D}" dt="2020-11-17T21:29:03.736" v="8467" actId="478"/>
          <ac:picMkLst>
            <pc:docMk/>
            <pc:sldMk cId="930357379" sldId="506"/>
            <ac:picMk id="26" creationId="{6889D4D1-60D3-4B13-9CD6-DF876CF7F8FD}"/>
          </ac:picMkLst>
        </pc:picChg>
        <pc:picChg chg="del mod topLvl">
          <ac:chgData name="Christina Morrow" userId="43989237-7c22-4017-8756-22442f7f3983" providerId="ADAL" clId="{1D660112-B133-4B74-A60E-C66F50540F8D}" dt="2020-11-17T21:29:02.424" v="8465" actId="478"/>
          <ac:picMkLst>
            <pc:docMk/>
            <pc:sldMk cId="930357379" sldId="506"/>
            <ac:picMk id="27" creationId="{B973E12F-D46F-4202-8424-3F085555B9D5}"/>
          </ac:picMkLst>
        </pc:picChg>
        <pc:picChg chg="add del mod">
          <ac:chgData name="Christina Morrow" userId="43989237-7c22-4017-8756-22442f7f3983" providerId="ADAL" clId="{1D660112-B133-4B74-A60E-C66F50540F8D}" dt="2020-11-17T21:29:00.257" v="8463" actId="478"/>
          <ac:picMkLst>
            <pc:docMk/>
            <pc:sldMk cId="930357379" sldId="506"/>
            <ac:picMk id="30" creationId="{063A7F2F-F53D-4575-81ED-37731CA99528}"/>
          </ac:picMkLst>
        </pc:picChg>
        <pc:picChg chg="add del mod">
          <ac:chgData name="Christina Morrow" userId="43989237-7c22-4017-8756-22442f7f3983" providerId="ADAL" clId="{1D660112-B133-4B74-A60E-C66F50540F8D}" dt="2020-11-17T22:52:22.030" v="8950" actId="478"/>
          <ac:picMkLst>
            <pc:docMk/>
            <pc:sldMk cId="930357379" sldId="506"/>
            <ac:picMk id="33" creationId="{D5A34FCC-B254-463B-84E4-61F6965E0740}"/>
          </ac:picMkLst>
        </pc:picChg>
        <pc:picChg chg="add del mod">
          <ac:chgData name="Christina Morrow" userId="43989237-7c22-4017-8756-22442f7f3983" providerId="ADAL" clId="{1D660112-B133-4B74-A60E-C66F50540F8D}" dt="2020-11-17T23:01:52.950" v="8974" actId="478"/>
          <ac:picMkLst>
            <pc:docMk/>
            <pc:sldMk cId="930357379" sldId="506"/>
            <ac:picMk id="34" creationId="{A7132D63-A8EF-4F6E-B4C6-7A86D3BE48BE}"/>
          </ac:picMkLst>
        </pc:picChg>
        <pc:picChg chg="add del mod">
          <ac:chgData name="Christina Morrow" userId="43989237-7c22-4017-8756-22442f7f3983" providerId="ADAL" clId="{1D660112-B133-4B74-A60E-C66F50540F8D}" dt="2020-11-17T22:14:32.827" v="8805" actId="478"/>
          <ac:picMkLst>
            <pc:docMk/>
            <pc:sldMk cId="930357379" sldId="506"/>
            <ac:picMk id="65" creationId="{EA47B8E0-79E3-45EF-80C1-E14AD96FAFFA}"/>
          </ac:picMkLst>
        </pc:picChg>
        <pc:picChg chg="add del mod">
          <ac:chgData name="Christina Morrow" userId="43989237-7c22-4017-8756-22442f7f3983" providerId="ADAL" clId="{1D660112-B133-4B74-A60E-C66F50540F8D}" dt="2020-11-17T22:13:27.339" v="8794" actId="478"/>
          <ac:picMkLst>
            <pc:docMk/>
            <pc:sldMk cId="930357379" sldId="506"/>
            <ac:picMk id="67" creationId="{744E2F48-2270-4E76-A6DC-02893CFA5361}"/>
          </ac:picMkLst>
        </pc:picChg>
        <pc:picChg chg="add del mod">
          <ac:chgData name="Christina Morrow" userId="43989237-7c22-4017-8756-22442f7f3983" providerId="ADAL" clId="{1D660112-B133-4B74-A60E-C66F50540F8D}" dt="2020-11-17T22:13:27.918" v="8795" actId="478"/>
          <ac:picMkLst>
            <pc:docMk/>
            <pc:sldMk cId="930357379" sldId="506"/>
            <ac:picMk id="69" creationId="{EDBCC3A3-9EEB-4CAF-9269-3228FDD51257}"/>
          </ac:picMkLst>
        </pc:picChg>
        <pc:picChg chg="add del mod ord">
          <ac:chgData name="Christina Morrow" userId="43989237-7c22-4017-8756-22442f7f3983" providerId="ADAL" clId="{1D660112-B133-4B74-A60E-C66F50540F8D}" dt="2020-11-17T22:17:48.585" v="8816" actId="478"/>
          <ac:picMkLst>
            <pc:docMk/>
            <pc:sldMk cId="930357379" sldId="506"/>
            <ac:picMk id="71" creationId="{5223BB56-131A-4F60-A4AD-F16E36C096C1}"/>
          </ac:picMkLst>
        </pc:picChg>
        <pc:picChg chg="add del mod">
          <ac:chgData name="Christina Morrow" userId="43989237-7c22-4017-8756-22442f7f3983" providerId="ADAL" clId="{1D660112-B133-4B74-A60E-C66F50540F8D}" dt="2020-11-17T22:17:53.630" v="8821" actId="478"/>
          <ac:picMkLst>
            <pc:docMk/>
            <pc:sldMk cId="930357379" sldId="506"/>
            <ac:picMk id="75" creationId="{3F9A7F7D-583B-489C-99A4-5A76C9BC6CA8}"/>
          </ac:picMkLst>
        </pc:picChg>
        <pc:picChg chg="add mod">
          <ac:chgData name="Christina Morrow" userId="43989237-7c22-4017-8756-22442f7f3983" providerId="ADAL" clId="{1D660112-B133-4B74-A60E-C66F50540F8D}" dt="2020-11-18T13:38:58.913" v="9650" actId="1076"/>
          <ac:picMkLst>
            <pc:docMk/>
            <pc:sldMk cId="930357379" sldId="506"/>
            <ac:picMk id="82" creationId="{504E40D2-E37F-4AF5-83B0-3A9980941689}"/>
          </ac:picMkLst>
        </pc:picChg>
        <pc:picChg chg="add mod">
          <ac:chgData name="Christina Morrow" userId="43989237-7c22-4017-8756-22442f7f3983" providerId="ADAL" clId="{1D660112-B133-4B74-A60E-C66F50540F8D}" dt="2020-11-17T22:47:20.946" v="8917" actId="1076"/>
          <ac:picMkLst>
            <pc:docMk/>
            <pc:sldMk cId="930357379" sldId="506"/>
            <ac:picMk id="84" creationId="{E408DB78-6545-40E3-BDBC-3C1EF4CDE6A7}"/>
          </ac:picMkLst>
        </pc:picChg>
        <pc:picChg chg="add mod">
          <ac:chgData name="Christina Morrow" userId="43989237-7c22-4017-8756-22442f7f3983" providerId="ADAL" clId="{1D660112-B133-4B74-A60E-C66F50540F8D}" dt="2020-11-17T22:51:25.776" v="8943" actId="164"/>
          <ac:picMkLst>
            <pc:docMk/>
            <pc:sldMk cId="930357379" sldId="506"/>
            <ac:picMk id="90" creationId="{C025DEBC-B9C5-414D-9C28-B0289AEA4977}"/>
          </ac:picMkLst>
        </pc:picChg>
        <pc:picChg chg="add del mod">
          <ac:chgData name="Christina Morrow" userId="43989237-7c22-4017-8756-22442f7f3983" providerId="ADAL" clId="{1D660112-B133-4B74-A60E-C66F50540F8D}" dt="2020-11-17T22:51:13.964" v="8940" actId="478"/>
          <ac:picMkLst>
            <pc:docMk/>
            <pc:sldMk cId="930357379" sldId="506"/>
            <ac:picMk id="92" creationId="{30D3BF01-8608-4221-87B4-EC09BE40B319}"/>
          </ac:picMkLst>
        </pc:picChg>
        <pc:picChg chg="add del mod">
          <ac:chgData name="Christina Morrow" userId="43989237-7c22-4017-8756-22442f7f3983" providerId="ADAL" clId="{1D660112-B133-4B74-A60E-C66F50540F8D}" dt="2020-11-17T22:52:26.561" v="8951" actId="478"/>
          <ac:picMkLst>
            <pc:docMk/>
            <pc:sldMk cId="930357379" sldId="506"/>
            <ac:picMk id="95" creationId="{BBE47FDD-2A5E-4364-9D7C-0AC23AF4DFA1}"/>
          </ac:picMkLst>
        </pc:picChg>
        <pc:picChg chg="add del mod topLvl">
          <ac:chgData name="Christina Morrow" userId="43989237-7c22-4017-8756-22442f7f3983" providerId="ADAL" clId="{1D660112-B133-4B74-A60E-C66F50540F8D}" dt="2020-11-17T23:00:08.608" v="8958" actId="478"/>
          <ac:picMkLst>
            <pc:docMk/>
            <pc:sldMk cId="930357379" sldId="506"/>
            <ac:picMk id="98" creationId="{39609C3A-8E39-4557-B097-442670111D3E}"/>
          </ac:picMkLst>
        </pc:picChg>
        <pc:picChg chg="add del mod">
          <ac:chgData name="Christina Morrow" userId="43989237-7c22-4017-8756-22442f7f3983" providerId="ADAL" clId="{1D660112-B133-4B74-A60E-C66F50540F8D}" dt="2020-11-18T01:02:07.240" v="9039" actId="21"/>
          <ac:picMkLst>
            <pc:docMk/>
            <pc:sldMk cId="930357379" sldId="506"/>
            <ac:picMk id="1026" creationId="{63230C7D-6929-44E5-9170-1158FEAB06A5}"/>
          </ac:picMkLst>
        </pc:picChg>
        <pc:picChg chg="add del mod">
          <ac:chgData name="Christina Morrow" userId="43989237-7c22-4017-8756-22442f7f3983" providerId="ADAL" clId="{1D660112-B133-4B74-A60E-C66F50540F8D}" dt="2020-11-17T22:03:24.099" v="8722" actId="478"/>
          <ac:picMkLst>
            <pc:docMk/>
            <pc:sldMk cId="930357379" sldId="506"/>
            <ac:picMk id="1026" creationId="{C4DF7EB2-E0B9-4991-B860-DAB6E5FFEB3D}"/>
          </ac:picMkLst>
        </pc:picChg>
        <pc:inkChg chg="add del">
          <ac:chgData name="Christina Morrow" userId="43989237-7c22-4017-8756-22442f7f3983" providerId="ADAL" clId="{1D660112-B133-4B74-A60E-C66F50540F8D}" dt="2020-11-17T21:36:46.707" v="8521" actId="9405"/>
          <ac:inkMkLst>
            <pc:docMk/>
            <pc:sldMk cId="930357379" sldId="506"/>
            <ac:inkMk id="8" creationId="{9419AE5B-9A83-448A-9C15-0399E8D7C30B}"/>
          </ac:inkMkLst>
        </pc:inkChg>
        <pc:inkChg chg="add del">
          <ac:chgData name="Christina Morrow" userId="43989237-7c22-4017-8756-22442f7f3983" providerId="ADAL" clId="{1D660112-B133-4B74-A60E-C66F50540F8D}" dt="2020-11-17T21:36:49.191" v="8525" actId="9405"/>
          <ac:inkMkLst>
            <pc:docMk/>
            <pc:sldMk cId="930357379" sldId="506"/>
            <ac:inkMk id="10" creationId="{92CF562B-9DC3-4D49-AAF3-6AFA0E43C74E}"/>
          </ac:inkMkLst>
        </pc:inkChg>
        <pc:inkChg chg="add del">
          <ac:chgData name="Christina Morrow" userId="43989237-7c22-4017-8756-22442f7f3983" providerId="ADAL" clId="{1D660112-B133-4B74-A60E-C66F50540F8D}" dt="2020-11-17T21:36:48.866" v="8524" actId="9405"/>
          <ac:inkMkLst>
            <pc:docMk/>
            <pc:sldMk cId="930357379" sldId="506"/>
            <ac:inkMk id="13" creationId="{365A23C3-46A0-48AD-99D4-AEAA31A59D8F}"/>
          </ac:inkMkLst>
        </pc:inkChg>
        <pc:inkChg chg="add del">
          <ac:chgData name="Christina Morrow" userId="43989237-7c22-4017-8756-22442f7f3983" providerId="ADAL" clId="{1D660112-B133-4B74-A60E-C66F50540F8D}" dt="2020-11-17T21:36:51.003" v="8527" actId="9405"/>
          <ac:inkMkLst>
            <pc:docMk/>
            <pc:sldMk cId="930357379" sldId="506"/>
            <ac:inkMk id="14" creationId="{FA966F52-B807-4F36-A160-BA8401BB295D}"/>
          </ac:inkMkLst>
        </pc:inkChg>
      </pc:sldChg>
      <pc:sldChg chg="addSp delSp modSp mod">
        <pc:chgData name="Christina Morrow" userId="43989237-7c22-4017-8756-22442f7f3983" providerId="ADAL" clId="{1D660112-B133-4B74-A60E-C66F50540F8D}" dt="2020-11-11T15:22:54.828" v="6461"/>
        <pc:sldMkLst>
          <pc:docMk/>
          <pc:sldMk cId="306622301" sldId="507"/>
        </pc:sldMkLst>
        <pc:spChg chg="add del">
          <ac:chgData name="Christina Morrow" userId="43989237-7c22-4017-8756-22442f7f3983" providerId="ADAL" clId="{1D660112-B133-4B74-A60E-C66F50540F8D}" dt="2020-11-11T14:59:49.268" v="6143" actId="478"/>
          <ac:spMkLst>
            <pc:docMk/>
            <pc:sldMk cId="306622301" sldId="507"/>
            <ac:spMk id="2" creationId="{50AEE24B-FE85-4CCA-B23F-71A30AF780FF}"/>
          </ac:spMkLst>
        </pc:spChg>
        <pc:spChg chg="add del mod">
          <ac:chgData name="Christina Morrow" userId="43989237-7c22-4017-8756-22442f7f3983" providerId="ADAL" clId="{1D660112-B133-4B74-A60E-C66F50540F8D}" dt="2020-11-11T15:00:47.032" v="6151" actId="478"/>
          <ac:spMkLst>
            <pc:docMk/>
            <pc:sldMk cId="306622301" sldId="507"/>
            <ac:spMk id="4" creationId="{15AA81C7-31BE-4B93-AF8C-B35A71EF1F69}"/>
          </ac:spMkLst>
        </pc:spChg>
        <pc:spChg chg="mod ord topLvl">
          <ac:chgData name="Christina Morrow" userId="43989237-7c22-4017-8756-22442f7f3983" providerId="ADAL" clId="{1D660112-B133-4B74-A60E-C66F50540F8D}" dt="2020-11-11T14:41:23.617" v="6062" actId="164"/>
          <ac:spMkLst>
            <pc:docMk/>
            <pc:sldMk cId="306622301" sldId="507"/>
            <ac:spMk id="10" creationId="{6CBA7806-64C1-4C2C-8BB3-6F50B9FD95BC}"/>
          </ac:spMkLst>
        </pc:spChg>
        <pc:spChg chg="mod topLvl">
          <ac:chgData name="Christina Morrow" userId="43989237-7c22-4017-8756-22442f7f3983" providerId="ADAL" clId="{1D660112-B133-4B74-A60E-C66F50540F8D}" dt="2020-11-11T14:41:23.617" v="6062" actId="164"/>
          <ac:spMkLst>
            <pc:docMk/>
            <pc:sldMk cId="306622301" sldId="507"/>
            <ac:spMk id="16" creationId="{19DC2446-770C-4981-AAA5-60B3ABEF5B01}"/>
          </ac:spMkLst>
        </pc:spChg>
        <pc:spChg chg="mod">
          <ac:chgData name="Christina Morrow" userId="43989237-7c22-4017-8756-22442f7f3983" providerId="ADAL" clId="{1D660112-B133-4B74-A60E-C66F50540F8D}" dt="2020-11-11T15:22:54.828" v="6461"/>
          <ac:spMkLst>
            <pc:docMk/>
            <pc:sldMk cId="306622301" sldId="507"/>
            <ac:spMk id="20" creationId="{737AD6FE-076D-47EB-8851-546CD7479B58}"/>
          </ac:spMkLst>
        </pc:spChg>
        <pc:spChg chg="mod">
          <ac:chgData name="Christina Morrow" userId="43989237-7c22-4017-8756-22442f7f3983" providerId="ADAL" clId="{1D660112-B133-4B74-A60E-C66F50540F8D}" dt="2020-11-11T14:39:38.830" v="6042"/>
          <ac:spMkLst>
            <pc:docMk/>
            <pc:sldMk cId="306622301" sldId="507"/>
            <ac:spMk id="103" creationId="{03E31B46-9966-4B39-AF0E-3DE0820BD157}"/>
          </ac:spMkLst>
        </pc:spChg>
        <pc:spChg chg="mod">
          <ac:chgData name="Christina Morrow" userId="43989237-7c22-4017-8756-22442f7f3983" providerId="ADAL" clId="{1D660112-B133-4B74-A60E-C66F50540F8D}" dt="2020-11-11T14:39:38.830" v="6042"/>
          <ac:spMkLst>
            <pc:docMk/>
            <pc:sldMk cId="306622301" sldId="507"/>
            <ac:spMk id="104" creationId="{A9FFEFC5-723E-44E1-9F0F-6169DBF2D208}"/>
          </ac:spMkLst>
        </pc:spChg>
        <pc:spChg chg="mod">
          <ac:chgData name="Christina Morrow" userId="43989237-7c22-4017-8756-22442f7f3983" providerId="ADAL" clId="{1D660112-B133-4B74-A60E-C66F50540F8D}" dt="2020-11-11T14:39:38.830" v="6042"/>
          <ac:spMkLst>
            <pc:docMk/>
            <pc:sldMk cId="306622301" sldId="507"/>
            <ac:spMk id="105" creationId="{7172F1C8-CB6D-4F39-97B0-811B6BFF21C7}"/>
          </ac:spMkLst>
        </pc:spChg>
        <pc:spChg chg="mod">
          <ac:chgData name="Christina Morrow" userId="43989237-7c22-4017-8756-22442f7f3983" providerId="ADAL" clId="{1D660112-B133-4B74-A60E-C66F50540F8D}" dt="2020-11-11T14:39:38.830" v="6042"/>
          <ac:spMkLst>
            <pc:docMk/>
            <pc:sldMk cId="306622301" sldId="507"/>
            <ac:spMk id="106" creationId="{3B035CF8-0AD8-4396-BD5B-F5BA165A445B}"/>
          </ac:spMkLst>
        </pc:spChg>
        <pc:spChg chg="mod">
          <ac:chgData name="Christina Morrow" userId="43989237-7c22-4017-8756-22442f7f3983" providerId="ADAL" clId="{1D660112-B133-4B74-A60E-C66F50540F8D}" dt="2020-11-11T14:39:38.830" v="6042"/>
          <ac:spMkLst>
            <pc:docMk/>
            <pc:sldMk cId="306622301" sldId="507"/>
            <ac:spMk id="107" creationId="{C53EE7AA-707D-4A78-B8DE-91ADAA6BE058}"/>
          </ac:spMkLst>
        </pc:spChg>
        <pc:spChg chg="mod">
          <ac:chgData name="Christina Morrow" userId="43989237-7c22-4017-8756-22442f7f3983" providerId="ADAL" clId="{1D660112-B133-4B74-A60E-C66F50540F8D}" dt="2020-11-11T14:39:38.830" v="6042"/>
          <ac:spMkLst>
            <pc:docMk/>
            <pc:sldMk cId="306622301" sldId="507"/>
            <ac:spMk id="108" creationId="{321A54BC-1263-4E81-8339-E0B3FCFFA4C7}"/>
          </ac:spMkLst>
        </pc:spChg>
        <pc:spChg chg="mod">
          <ac:chgData name="Christina Morrow" userId="43989237-7c22-4017-8756-22442f7f3983" providerId="ADAL" clId="{1D660112-B133-4B74-A60E-C66F50540F8D}" dt="2020-11-11T14:39:38.830" v="6042"/>
          <ac:spMkLst>
            <pc:docMk/>
            <pc:sldMk cId="306622301" sldId="507"/>
            <ac:spMk id="109" creationId="{93DF8B01-F199-47B6-B0A4-7A39D38947E5}"/>
          </ac:spMkLst>
        </pc:spChg>
        <pc:spChg chg="mod">
          <ac:chgData name="Christina Morrow" userId="43989237-7c22-4017-8756-22442f7f3983" providerId="ADAL" clId="{1D660112-B133-4B74-A60E-C66F50540F8D}" dt="2020-11-11T14:39:38.830" v="6042"/>
          <ac:spMkLst>
            <pc:docMk/>
            <pc:sldMk cId="306622301" sldId="507"/>
            <ac:spMk id="110" creationId="{5A002D70-9E28-4CE2-A6AC-E686FFC4FF98}"/>
          </ac:spMkLst>
        </pc:spChg>
        <pc:spChg chg="mod">
          <ac:chgData name="Christina Morrow" userId="43989237-7c22-4017-8756-22442f7f3983" providerId="ADAL" clId="{1D660112-B133-4B74-A60E-C66F50540F8D}" dt="2020-11-11T14:39:38.830" v="6042"/>
          <ac:spMkLst>
            <pc:docMk/>
            <pc:sldMk cId="306622301" sldId="507"/>
            <ac:spMk id="111" creationId="{9F997681-061C-4712-8FED-9E13990396F5}"/>
          </ac:spMkLst>
        </pc:spChg>
        <pc:spChg chg="mod">
          <ac:chgData name="Christina Morrow" userId="43989237-7c22-4017-8756-22442f7f3983" providerId="ADAL" clId="{1D660112-B133-4B74-A60E-C66F50540F8D}" dt="2020-11-11T14:39:38.830" v="6042"/>
          <ac:spMkLst>
            <pc:docMk/>
            <pc:sldMk cId="306622301" sldId="507"/>
            <ac:spMk id="113" creationId="{4051496F-5CD6-48F8-8A66-0799AFD268D8}"/>
          </ac:spMkLst>
        </pc:spChg>
        <pc:spChg chg="mod">
          <ac:chgData name="Christina Morrow" userId="43989237-7c22-4017-8756-22442f7f3983" providerId="ADAL" clId="{1D660112-B133-4B74-A60E-C66F50540F8D}" dt="2020-11-11T14:39:38.830" v="6042"/>
          <ac:spMkLst>
            <pc:docMk/>
            <pc:sldMk cId="306622301" sldId="507"/>
            <ac:spMk id="114" creationId="{1EDA1CB8-23C6-4E24-AED5-1752E5E73E1B}"/>
          </ac:spMkLst>
        </pc:spChg>
        <pc:spChg chg="mod">
          <ac:chgData name="Christina Morrow" userId="43989237-7c22-4017-8756-22442f7f3983" providerId="ADAL" clId="{1D660112-B133-4B74-A60E-C66F50540F8D}" dt="2020-11-11T14:39:38.830" v="6042"/>
          <ac:spMkLst>
            <pc:docMk/>
            <pc:sldMk cId="306622301" sldId="507"/>
            <ac:spMk id="120" creationId="{3E3125AC-EE71-4775-9517-D26FDD1F2568}"/>
          </ac:spMkLst>
        </pc:spChg>
        <pc:spChg chg="mod">
          <ac:chgData name="Christina Morrow" userId="43989237-7c22-4017-8756-22442f7f3983" providerId="ADAL" clId="{1D660112-B133-4B74-A60E-C66F50540F8D}" dt="2020-11-11T15:00:37.824" v="6149" actId="207"/>
          <ac:spMkLst>
            <pc:docMk/>
            <pc:sldMk cId="306622301" sldId="507"/>
            <ac:spMk id="121" creationId="{68B8FEDE-FB12-4122-A342-60BC3CC146A6}"/>
          </ac:spMkLst>
        </pc:spChg>
        <pc:spChg chg="mod">
          <ac:chgData name="Christina Morrow" userId="43989237-7c22-4017-8756-22442f7f3983" providerId="ADAL" clId="{1D660112-B133-4B74-A60E-C66F50540F8D}" dt="2020-11-11T14:39:38.830" v="6042"/>
          <ac:spMkLst>
            <pc:docMk/>
            <pc:sldMk cId="306622301" sldId="507"/>
            <ac:spMk id="122" creationId="{28026144-D871-4539-958E-F849D3D5EF40}"/>
          </ac:spMkLst>
        </pc:spChg>
        <pc:spChg chg="mod">
          <ac:chgData name="Christina Morrow" userId="43989237-7c22-4017-8756-22442f7f3983" providerId="ADAL" clId="{1D660112-B133-4B74-A60E-C66F50540F8D}" dt="2020-11-11T14:39:38.830" v="6042"/>
          <ac:spMkLst>
            <pc:docMk/>
            <pc:sldMk cId="306622301" sldId="507"/>
            <ac:spMk id="123" creationId="{E66BA213-A952-4161-9F66-1A4F5E171793}"/>
          </ac:spMkLst>
        </pc:spChg>
        <pc:spChg chg="mod">
          <ac:chgData name="Christina Morrow" userId="43989237-7c22-4017-8756-22442f7f3983" providerId="ADAL" clId="{1D660112-B133-4B74-A60E-C66F50540F8D}" dt="2020-11-11T14:39:38.830" v="6042"/>
          <ac:spMkLst>
            <pc:docMk/>
            <pc:sldMk cId="306622301" sldId="507"/>
            <ac:spMk id="124" creationId="{A829CA88-1F8A-4CB1-A41C-6645421C93DC}"/>
          </ac:spMkLst>
        </pc:spChg>
        <pc:spChg chg="mod">
          <ac:chgData name="Christina Morrow" userId="43989237-7c22-4017-8756-22442f7f3983" providerId="ADAL" clId="{1D660112-B133-4B74-A60E-C66F50540F8D}" dt="2020-11-11T14:39:38.830" v="6042"/>
          <ac:spMkLst>
            <pc:docMk/>
            <pc:sldMk cId="306622301" sldId="507"/>
            <ac:spMk id="126" creationId="{95FE5402-11F5-4796-A85C-5F89FFEECC59}"/>
          </ac:spMkLst>
        </pc:spChg>
        <pc:spChg chg="mod">
          <ac:chgData name="Christina Morrow" userId="43989237-7c22-4017-8756-22442f7f3983" providerId="ADAL" clId="{1D660112-B133-4B74-A60E-C66F50540F8D}" dt="2020-11-11T14:39:38.830" v="6042"/>
          <ac:spMkLst>
            <pc:docMk/>
            <pc:sldMk cId="306622301" sldId="507"/>
            <ac:spMk id="127" creationId="{3527AB24-1FFC-49EA-AD22-9207FFADFF07}"/>
          </ac:spMkLst>
        </pc:spChg>
        <pc:spChg chg="mod">
          <ac:chgData name="Christina Morrow" userId="43989237-7c22-4017-8756-22442f7f3983" providerId="ADAL" clId="{1D660112-B133-4B74-A60E-C66F50540F8D}" dt="2020-11-11T14:39:38.830" v="6042"/>
          <ac:spMkLst>
            <pc:docMk/>
            <pc:sldMk cId="306622301" sldId="507"/>
            <ac:spMk id="128" creationId="{D633B19C-4453-4D16-99A9-FC7CF3FB8BD6}"/>
          </ac:spMkLst>
        </pc:spChg>
        <pc:spChg chg="mod">
          <ac:chgData name="Christina Morrow" userId="43989237-7c22-4017-8756-22442f7f3983" providerId="ADAL" clId="{1D660112-B133-4B74-A60E-C66F50540F8D}" dt="2020-11-11T14:39:38.830" v="6042"/>
          <ac:spMkLst>
            <pc:docMk/>
            <pc:sldMk cId="306622301" sldId="507"/>
            <ac:spMk id="129" creationId="{964CAEEB-A16B-4EFD-8494-020A7A5A8068}"/>
          </ac:spMkLst>
        </pc:spChg>
        <pc:spChg chg="mod">
          <ac:chgData name="Christina Morrow" userId="43989237-7c22-4017-8756-22442f7f3983" providerId="ADAL" clId="{1D660112-B133-4B74-A60E-C66F50540F8D}" dt="2020-11-11T14:39:38.830" v="6042"/>
          <ac:spMkLst>
            <pc:docMk/>
            <pc:sldMk cId="306622301" sldId="507"/>
            <ac:spMk id="130" creationId="{4D06DB06-CFD5-4430-A6DD-365CE8A6FE00}"/>
          </ac:spMkLst>
        </pc:spChg>
        <pc:spChg chg="mod">
          <ac:chgData name="Christina Morrow" userId="43989237-7c22-4017-8756-22442f7f3983" providerId="ADAL" clId="{1D660112-B133-4B74-A60E-C66F50540F8D}" dt="2020-11-11T14:39:38.830" v="6042"/>
          <ac:spMkLst>
            <pc:docMk/>
            <pc:sldMk cId="306622301" sldId="507"/>
            <ac:spMk id="132" creationId="{81221F82-8818-4ECF-9138-0B60E041295D}"/>
          </ac:spMkLst>
        </pc:spChg>
        <pc:spChg chg="mod">
          <ac:chgData name="Christina Morrow" userId="43989237-7c22-4017-8756-22442f7f3983" providerId="ADAL" clId="{1D660112-B133-4B74-A60E-C66F50540F8D}" dt="2020-11-11T14:39:38.830" v="6042"/>
          <ac:spMkLst>
            <pc:docMk/>
            <pc:sldMk cId="306622301" sldId="507"/>
            <ac:spMk id="133" creationId="{BA6AE645-4B51-4B74-B795-5210CD0E0AE8}"/>
          </ac:spMkLst>
        </pc:spChg>
        <pc:spChg chg="mod">
          <ac:chgData name="Christina Morrow" userId="43989237-7c22-4017-8756-22442f7f3983" providerId="ADAL" clId="{1D660112-B133-4B74-A60E-C66F50540F8D}" dt="2020-11-11T14:39:38.830" v="6042"/>
          <ac:spMkLst>
            <pc:docMk/>
            <pc:sldMk cId="306622301" sldId="507"/>
            <ac:spMk id="134" creationId="{672EA8DD-77EB-4667-B0A5-E06C33753CA7}"/>
          </ac:spMkLst>
        </pc:spChg>
        <pc:spChg chg="mod">
          <ac:chgData name="Christina Morrow" userId="43989237-7c22-4017-8756-22442f7f3983" providerId="ADAL" clId="{1D660112-B133-4B74-A60E-C66F50540F8D}" dt="2020-11-11T14:39:38.830" v="6042"/>
          <ac:spMkLst>
            <pc:docMk/>
            <pc:sldMk cId="306622301" sldId="507"/>
            <ac:spMk id="135" creationId="{14E95312-4A88-4AC2-B63C-A254969937B9}"/>
          </ac:spMkLst>
        </pc:spChg>
        <pc:spChg chg="mod">
          <ac:chgData name="Christina Morrow" userId="43989237-7c22-4017-8756-22442f7f3983" providerId="ADAL" clId="{1D660112-B133-4B74-A60E-C66F50540F8D}" dt="2020-11-11T14:39:38.830" v="6042"/>
          <ac:spMkLst>
            <pc:docMk/>
            <pc:sldMk cId="306622301" sldId="507"/>
            <ac:spMk id="136" creationId="{13811A27-57E9-4E53-9FB8-CFF1BDCCB252}"/>
          </ac:spMkLst>
        </pc:spChg>
        <pc:spChg chg="mod">
          <ac:chgData name="Christina Morrow" userId="43989237-7c22-4017-8756-22442f7f3983" providerId="ADAL" clId="{1D660112-B133-4B74-A60E-C66F50540F8D}" dt="2020-11-11T14:39:38.830" v="6042"/>
          <ac:spMkLst>
            <pc:docMk/>
            <pc:sldMk cId="306622301" sldId="507"/>
            <ac:spMk id="138" creationId="{1B810ECA-2629-4981-8425-3B61A7E1BD9A}"/>
          </ac:spMkLst>
        </pc:spChg>
        <pc:spChg chg="mod">
          <ac:chgData name="Christina Morrow" userId="43989237-7c22-4017-8756-22442f7f3983" providerId="ADAL" clId="{1D660112-B133-4B74-A60E-C66F50540F8D}" dt="2020-11-11T14:39:38.830" v="6042"/>
          <ac:spMkLst>
            <pc:docMk/>
            <pc:sldMk cId="306622301" sldId="507"/>
            <ac:spMk id="139" creationId="{79810F35-20D1-4887-A416-B4B5CFC3DC74}"/>
          </ac:spMkLst>
        </pc:spChg>
        <pc:spChg chg="mod">
          <ac:chgData name="Christina Morrow" userId="43989237-7c22-4017-8756-22442f7f3983" providerId="ADAL" clId="{1D660112-B133-4B74-A60E-C66F50540F8D}" dt="2020-11-11T14:40:21.720" v="6052" actId="165"/>
          <ac:spMkLst>
            <pc:docMk/>
            <pc:sldMk cId="306622301" sldId="507"/>
            <ac:spMk id="213" creationId="{C0EF1431-917C-449D-90AC-E2645F1A128B}"/>
          </ac:spMkLst>
        </pc:spChg>
        <pc:spChg chg="mod">
          <ac:chgData name="Christina Morrow" userId="43989237-7c22-4017-8756-22442f7f3983" providerId="ADAL" clId="{1D660112-B133-4B74-A60E-C66F50540F8D}" dt="2020-11-11T14:40:21.720" v="6052" actId="165"/>
          <ac:spMkLst>
            <pc:docMk/>
            <pc:sldMk cId="306622301" sldId="507"/>
            <ac:spMk id="214" creationId="{42C87D80-E34F-4D2D-ACC7-664DDEFC74EB}"/>
          </ac:spMkLst>
        </pc:spChg>
        <pc:spChg chg="mod">
          <ac:chgData name="Christina Morrow" userId="43989237-7c22-4017-8756-22442f7f3983" providerId="ADAL" clId="{1D660112-B133-4B74-A60E-C66F50540F8D}" dt="2020-11-11T14:40:21.720" v="6052" actId="165"/>
          <ac:spMkLst>
            <pc:docMk/>
            <pc:sldMk cId="306622301" sldId="507"/>
            <ac:spMk id="215" creationId="{DC5510AC-5FB1-41DC-AC36-AE5B3B57ABAB}"/>
          </ac:spMkLst>
        </pc:spChg>
        <pc:spChg chg="mod">
          <ac:chgData name="Christina Morrow" userId="43989237-7c22-4017-8756-22442f7f3983" providerId="ADAL" clId="{1D660112-B133-4B74-A60E-C66F50540F8D}" dt="2020-11-11T14:40:21.720" v="6052" actId="165"/>
          <ac:spMkLst>
            <pc:docMk/>
            <pc:sldMk cId="306622301" sldId="507"/>
            <ac:spMk id="216" creationId="{AE7370CC-E1BD-4F77-95EF-775E61015E76}"/>
          </ac:spMkLst>
        </pc:spChg>
        <pc:spChg chg="mod">
          <ac:chgData name="Christina Morrow" userId="43989237-7c22-4017-8756-22442f7f3983" providerId="ADAL" clId="{1D660112-B133-4B74-A60E-C66F50540F8D}" dt="2020-11-11T14:40:21.720" v="6052" actId="165"/>
          <ac:spMkLst>
            <pc:docMk/>
            <pc:sldMk cId="306622301" sldId="507"/>
            <ac:spMk id="217" creationId="{73C72245-3C35-4354-9DEB-91C6CA623C84}"/>
          </ac:spMkLst>
        </pc:spChg>
        <pc:spChg chg="mod">
          <ac:chgData name="Christina Morrow" userId="43989237-7c22-4017-8756-22442f7f3983" providerId="ADAL" clId="{1D660112-B133-4B74-A60E-C66F50540F8D}" dt="2020-11-11T14:40:21.720" v="6052" actId="165"/>
          <ac:spMkLst>
            <pc:docMk/>
            <pc:sldMk cId="306622301" sldId="507"/>
            <ac:spMk id="218" creationId="{A6B73ED4-E724-4054-8B21-4F627DE08427}"/>
          </ac:spMkLst>
        </pc:spChg>
        <pc:spChg chg="mod">
          <ac:chgData name="Christina Morrow" userId="43989237-7c22-4017-8756-22442f7f3983" providerId="ADAL" clId="{1D660112-B133-4B74-A60E-C66F50540F8D}" dt="2020-11-11T14:40:21.720" v="6052" actId="165"/>
          <ac:spMkLst>
            <pc:docMk/>
            <pc:sldMk cId="306622301" sldId="507"/>
            <ac:spMk id="219" creationId="{B707F461-F026-4C89-9AAD-89C96954532B}"/>
          </ac:spMkLst>
        </pc:spChg>
        <pc:spChg chg="mod">
          <ac:chgData name="Christina Morrow" userId="43989237-7c22-4017-8756-22442f7f3983" providerId="ADAL" clId="{1D660112-B133-4B74-A60E-C66F50540F8D}" dt="2020-11-11T14:40:21.720" v="6052" actId="165"/>
          <ac:spMkLst>
            <pc:docMk/>
            <pc:sldMk cId="306622301" sldId="507"/>
            <ac:spMk id="220" creationId="{F0D03B3A-460B-4FCF-B741-BCA2CCDFF2BC}"/>
          </ac:spMkLst>
        </pc:spChg>
        <pc:spChg chg="mod">
          <ac:chgData name="Christina Morrow" userId="43989237-7c22-4017-8756-22442f7f3983" providerId="ADAL" clId="{1D660112-B133-4B74-A60E-C66F50540F8D}" dt="2020-11-11T14:40:21.720" v="6052" actId="165"/>
          <ac:spMkLst>
            <pc:docMk/>
            <pc:sldMk cId="306622301" sldId="507"/>
            <ac:spMk id="221" creationId="{1757D612-A049-4D18-83F1-76946C666947}"/>
          </ac:spMkLst>
        </pc:spChg>
        <pc:spChg chg="mod">
          <ac:chgData name="Christina Morrow" userId="43989237-7c22-4017-8756-22442f7f3983" providerId="ADAL" clId="{1D660112-B133-4B74-A60E-C66F50540F8D}" dt="2020-11-11T14:40:21.720" v="6052" actId="165"/>
          <ac:spMkLst>
            <pc:docMk/>
            <pc:sldMk cId="306622301" sldId="507"/>
            <ac:spMk id="223" creationId="{BB81E0BA-DF21-4718-AD5E-7B1EE87F6FF8}"/>
          </ac:spMkLst>
        </pc:spChg>
        <pc:spChg chg="mod">
          <ac:chgData name="Christina Morrow" userId="43989237-7c22-4017-8756-22442f7f3983" providerId="ADAL" clId="{1D660112-B133-4B74-A60E-C66F50540F8D}" dt="2020-11-11T14:40:21.720" v="6052" actId="165"/>
          <ac:spMkLst>
            <pc:docMk/>
            <pc:sldMk cId="306622301" sldId="507"/>
            <ac:spMk id="224" creationId="{0E32340D-A77E-4366-9D6D-AF8CC0D64E46}"/>
          </ac:spMkLst>
        </pc:spChg>
        <pc:spChg chg="mod">
          <ac:chgData name="Christina Morrow" userId="43989237-7c22-4017-8756-22442f7f3983" providerId="ADAL" clId="{1D660112-B133-4B74-A60E-C66F50540F8D}" dt="2020-11-11T14:40:21.720" v="6052" actId="165"/>
          <ac:spMkLst>
            <pc:docMk/>
            <pc:sldMk cId="306622301" sldId="507"/>
            <ac:spMk id="230" creationId="{5D0E554A-E35A-4741-90A4-B1EBCDA7F217}"/>
          </ac:spMkLst>
        </pc:spChg>
        <pc:spChg chg="mod">
          <ac:chgData name="Christina Morrow" userId="43989237-7c22-4017-8756-22442f7f3983" providerId="ADAL" clId="{1D660112-B133-4B74-A60E-C66F50540F8D}" dt="2020-11-11T14:40:21.720" v="6052" actId="165"/>
          <ac:spMkLst>
            <pc:docMk/>
            <pc:sldMk cId="306622301" sldId="507"/>
            <ac:spMk id="231" creationId="{61831F68-80D9-45AA-8BD6-91987DC577E7}"/>
          </ac:spMkLst>
        </pc:spChg>
        <pc:spChg chg="mod">
          <ac:chgData name="Christina Morrow" userId="43989237-7c22-4017-8756-22442f7f3983" providerId="ADAL" clId="{1D660112-B133-4B74-A60E-C66F50540F8D}" dt="2020-11-11T14:40:21.720" v="6052" actId="165"/>
          <ac:spMkLst>
            <pc:docMk/>
            <pc:sldMk cId="306622301" sldId="507"/>
            <ac:spMk id="232" creationId="{8F91AEAB-D334-4644-9AB6-470B1268EF9B}"/>
          </ac:spMkLst>
        </pc:spChg>
        <pc:spChg chg="mod">
          <ac:chgData name="Christina Morrow" userId="43989237-7c22-4017-8756-22442f7f3983" providerId="ADAL" clId="{1D660112-B133-4B74-A60E-C66F50540F8D}" dt="2020-11-11T14:40:21.720" v="6052" actId="165"/>
          <ac:spMkLst>
            <pc:docMk/>
            <pc:sldMk cId="306622301" sldId="507"/>
            <ac:spMk id="233" creationId="{EF1727EC-8391-4822-9B6E-0A9B6FB0C96F}"/>
          </ac:spMkLst>
        </pc:spChg>
        <pc:spChg chg="mod">
          <ac:chgData name="Christina Morrow" userId="43989237-7c22-4017-8756-22442f7f3983" providerId="ADAL" clId="{1D660112-B133-4B74-A60E-C66F50540F8D}" dt="2020-11-11T14:40:21.720" v="6052" actId="165"/>
          <ac:spMkLst>
            <pc:docMk/>
            <pc:sldMk cId="306622301" sldId="507"/>
            <ac:spMk id="234" creationId="{2054F510-F46E-4EDC-8D01-D9EE7224327C}"/>
          </ac:spMkLst>
        </pc:spChg>
        <pc:spChg chg="mod">
          <ac:chgData name="Christina Morrow" userId="43989237-7c22-4017-8756-22442f7f3983" providerId="ADAL" clId="{1D660112-B133-4B74-A60E-C66F50540F8D}" dt="2020-11-11T14:40:21.720" v="6052" actId="165"/>
          <ac:spMkLst>
            <pc:docMk/>
            <pc:sldMk cId="306622301" sldId="507"/>
            <ac:spMk id="236" creationId="{4299D3FC-0853-477B-82BE-DBF52A562BBE}"/>
          </ac:spMkLst>
        </pc:spChg>
        <pc:spChg chg="mod">
          <ac:chgData name="Christina Morrow" userId="43989237-7c22-4017-8756-22442f7f3983" providerId="ADAL" clId="{1D660112-B133-4B74-A60E-C66F50540F8D}" dt="2020-11-11T14:40:21.720" v="6052" actId="165"/>
          <ac:spMkLst>
            <pc:docMk/>
            <pc:sldMk cId="306622301" sldId="507"/>
            <ac:spMk id="237" creationId="{7ACEDBEA-727F-4B1B-BB81-781AC0863256}"/>
          </ac:spMkLst>
        </pc:spChg>
        <pc:spChg chg="mod">
          <ac:chgData name="Christina Morrow" userId="43989237-7c22-4017-8756-22442f7f3983" providerId="ADAL" clId="{1D660112-B133-4B74-A60E-C66F50540F8D}" dt="2020-11-11T14:40:21.720" v="6052" actId="165"/>
          <ac:spMkLst>
            <pc:docMk/>
            <pc:sldMk cId="306622301" sldId="507"/>
            <ac:spMk id="238" creationId="{A38B2013-3020-404A-819F-29EE7D6E9012}"/>
          </ac:spMkLst>
        </pc:spChg>
        <pc:spChg chg="mod">
          <ac:chgData name="Christina Morrow" userId="43989237-7c22-4017-8756-22442f7f3983" providerId="ADAL" clId="{1D660112-B133-4B74-A60E-C66F50540F8D}" dt="2020-11-11T14:40:21.720" v="6052" actId="165"/>
          <ac:spMkLst>
            <pc:docMk/>
            <pc:sldMk cId="306622301" sldId="507"/>
            <ac:spMk id="239" creationId="{F108782B-EE0D-4FE0-823C-34D912E69146}"/>
          </ac:spMkLst>
        </pc:spChg>
        <pc:spChg chg="mod">
          <ac:chgData name="Christina Morrow" userId="43989237-7c22-4017-8756-22442f7f3983" providerId="ADAL" clId="{1D660112-B133-4B74-A60E-C66F50540F8D}" dt="2020-11-11T14:40:21.720" v="6052" actId="165"/>
          <ac:spMkLst>
            <pc:docMk/>
            <pc:sldMk cId="306622301" sldId="507"/>
            <ac:spMk id="240" creationId="{41719044-7CCB-4EC3-A7C7-C592C9A887A9}"/>
          </ac:spMkLst>
        </pc:spChg>
        <pc:spChg chg="mod">
          <ac:chgData name="Christina Morrow" userId="43989237-7c22-4017-8756-22442f7f3983" providerId="ADAL" clId="{1D660112-B133-4B74-A60E-C66F50540F8D}" dt="2020-11-11T14:40:21.720" v="6052" actId="165"/>
          <ac:spMkLst>
            <pc:docMk/>
            <pc:sldMk cId="306622301" sldId="507"/>
            <ac:spMk id="242" creationId="{545927BA-C698-4201-9808-896FC959B271}"/>
          </ac:spMkLst>
        </pc:spChg>
        <pc:spChg chg="mod">
          <ac:chgData name="Christina Morrow" userId="43989237-7c22-4017-8756-22442f7f3983" providerId="ADAL" clId="{1D660112-B133-4B74-A60E-C66F50540F8D}" dt="2020-11-11T14:40:21.720" v="6052" actId="165"/>
          <ac:spMkLst>
            <pc:docMk/>
            <pc:sldMk cId="306622301" sldId="507"/>
            <ac:spMk id="243" creationId="{95194CDF-90F2-4A3C-9902-D49C2979411C}"/>
          </ac:spMkLst>
        </pc:spChg>
        <pc:spChg chg="mod">
          <ac:chgData name="Christina Morrow" userId="43989237-7c22-4017-8756-22442f7f3983" providerId="ADAL" clId="{1D660112-B133-4B74-A60E-C66F50540F8D}" dt="2020-11-11T14:40:21.720" v="6052" actId="165"/>
          <ac:spMkLst>
            <pc:docMk/>
            <pc:sldMk cId="306622301" sldId="507"/>
            <ac:spMk id="244" creationId="{BD9D726D-975C-4E0B-8489-04D1059AE97C}"/>
          </ac:spMkLst>
        </pc:spChg>
        <pc:spChg chg="mod">
          <ac:chgData name="Christina Morrow" userId="43989237-7c22-4017-8756-22442f7f3983" providerId="ADAL" clId="{1D660112-B133-4B74-A60E-C66F50540F8D}" dt="2020-11-11T14:40:21.720" v="6052" actId="165"/>
          <ac:spMkLst>
            <pc:docMk/>
            <pc:sldMk cId="306622301" sldId="507"/>
            <ac:spMk id="245" creationId="{E6128CC2-ECB7-48FB-B533-6FEF20AC3320}"/>
          </ac:spMkLst>
        </pc:spChg>
        <pc:spChg chg="mod">
          <ac:chgData name="Christina Morrow" userId="43989237-7c22-4017-8756-22442f7f3983" providerId="ADAL" clId="{1D660112-B133-4B74-A60E-C66F50540F8D}" dt="2020-11-11T14:40:21.720" v="6052" actId="165"/>
          <ac:spMkLst>
            <pc:docMk/>
            <pc:sldMk cId="306622301" sldId="507"/>
            <ac:spMk id="246" creationId="{BF84688C-85F3-4315-99F9-F2482AEC0FB1}"/>
          </ac:spMkLst>
        </pc:spChg>
        <pc:spChg chg="mod">
          <ac:chgData name="Christina Morrow" userId="43989237-7c22-4017-8756-22442f7f3983" providerId="ADAL" clId="{1D660112-B133-4B74-A60E-C66F50540F8D}" dt="2020-11-11T14:40:21.720" v="6052" actId="165"/>
          <ac:spMkLst>
            <pc:docMk/>
            <pc:sldMk cId="306622301" sldId="507"/>
            <ac:spMk id="248" creationId="{A232B66C-A6E0-4F3E-83C4-14D2FE5C91A5}"/>
          </ac:spMkLst>
        </pc:spChg>
        <pc:spChg chg="mod">
          <ac:chgData name="Christina Morrow" userId="43989237-7c22-4017-8756-22442f7f3983" providerId="ADAL" clId="{1D660112-B133-4B74-A60E-C66F50540F8D}" dt="2020-11-11T14:40:21.720" v="6052" actId="165"/>
          <ac:spMkLst>
            <pc:docMk/>
            <pc:sldMk cId="306622301" sldId="507"/>
            <ac:spMk id="249" creationId="{F5296DCA-7A5E-4802-AB70-7477E8297E49}"/>
          </ac:spMkLst>
        </pc:spChg>
        <pc:grpChg chg="add mod">
          <ac:chgData name="Christina Morrow" userId="43989237-7c22-4017-8756-22442f7f3983" providerId="ADAL" clId="{1D660112-B133-4B74-A60E-C66F50540F8D}" dt="2020-11-11T14:41:23.617" v="6062" actId="164"/>
          <ac:grpSpMkLst>
            <pc:docMk/>
            <pc:sldMk cId="306622301" sldId="507"/>
            <ac:grpSpMk id="13" creationId="{F4C960FD-DA4B-4E87-864D-F5626E782D3D}"/>
          </ac:grpSpMkLst>
        </pc:grpChg>
        <pc:grpChg chg="del">
          <ac:chgData name="Christina Morrow" userId="43989237-7c22-4017-8756-22442f7f3983" providerId="ADAL" clId="{1D660112-B133-4B74-A60E-C66F50540F8D}" dt="2020-11-11T14:40:21.720" v="6052" actId="165"/>
          <ac:grpSpMkLst>
            <pc:docMk/>
            <pc:sldMk cId="306622301" sldId="507"/>
            <ac:grpSpMk id="19" creationId="{C7B9F979-B632-4736-BE28-2D8116995BA0}"/>
          </ac:grpSpMkLst>
        </pc:grpChg>
        <pc:grpChg chg="add mod ord">
          <ac:chgData name="Christina Morrow" userId="43989237-7c22-4017-8756-22442f7f3983" providerId="ADAL" clId="{1D660112-B133-4B74-A60E-C66F50540F8D}" dt="2020-11-11T14:41:23.617" v="6062" actId="164"/>
          <ac:grpSpMkLst>
            <pc:docMk/>
            <pc:sldMk cId="306622301" sldId="507"/>
            <ac:grpSpMk id="97" creationId="{E985D7E0-D716-4DC9-AFE7-85C3924949F8}"/>
          </ac:grpSpMkLst>
        </pc:grpChg>
        <pc:grpChg chg="mod">
          <ac:chgData name="Christina Morrow" userId="43989237-7c22-4017-8756-22442f7f3983" providerId="ADAL" clId="{1D660112-B133-4B74-A60E-C66F50540F8D}" dt="2020-11-11T14:39:38.830" v="6042"/>
          <ac:grpSpMkLst>
            <pc:docMk/>
            <pc:sldMk cId="306622301" sldId="507"/>
            <ac:grpSpMk id="98" creationId="{147B5FA7-A225-4A5E-BCE6-59EBA9ECC97F}"/>
          </ac:grpSpMkLst>
        </pc:grpChg>
        <pc:grpChg chg="mod">
          <ac:chgData name="Christina Morrow" userId="43989237-7c22-4017-8756-22442f7f3983" providerId="ADAL" clId="{1D660112-B133-4B74-A60E-C66F50540F8D}" dt="2020-11-11T14:39:38.830" v="6042"/>
          <ac:grpSpMkLst>
            <pc:docMk/>
            <pc:sldMk cId="306622301" sldId="507"/>
            <ac:grpSpMk id="112" creationId="{C2F15CE7-6EBD-4DEE-8F37-70D6E5A4127D}"/>
          </ac:grpSpMkLst>
        </pc:grpChg>
        <pc:grpChg chg="mod">
          <ac:chgData name="Christina Morrow" userId="43989237-7c22-4017-8756-22442f7f3983" providerId="ADAL" clId="{1D660112-B133-4B74-A60E-C66F50540F8D}" dt="2020-11-11T14:39:38.830" v="6042"/>
          <ac:grpSpMkLst>
            <pc:docMk/>
            <pc:sldMk cId="306622301" sldId="507"/>
            <ac:grpSpMk id="115" creationId="{08AD12AA-BCBA-4A97-9CCB-BB5B403CD1DB}"/>
          </ac:grpSpMkLst>
        </pc:grpChg>
        <pc:grpChg chg="mod">
          <ac:chgData name="Christina Morrow" userId="43989237-7c22-4017-8756-22442f7f3983" providerId="ADAL" clId="{1D660112-B133-4B74-A60E-C66F50540F8D}" dt="2020-11-11T14:39:38.830" v="6042"/>
          <ac:grpSpMkLst>
            <pc:docMk/>
            <pc:sldMk cId="306622301" sldId="507"/>
            <ac:grpSpMk id="116" creationId="{720BD2EB-3FCC-45DE-832F-0E931D53055D}"/>
          </ac:grpSpMkLst>
        </pc:grpChg>
        <pc:grpChg chg="mod">
          <ac:chgData name="Christina Morrow" userId="43989237-7c22-4017-8756-22442f7f3983" providerId="ADAL" clId="{1D660112-B133-4B74-A60E-C66F50540F8D}" dt="2020-11-11T14:39:38.830" v="6042"/>
          <ac:grpSpMkLst>
            <pc:docMk/>
            <pc:sldMk cId="306622301" sldId="507"/>
            <ac:grpSpMk id="117" creationId="{CC14E58C-EE3F-42A9-9ECF-F82ED3547790}"/>
          </ac:grpSpMkLst>
        </pc:grpChg>
        <pc:grpChg chg="mod">
          <ac:chgData name="Christina Morrow" userId="43989237-7c22-4017-8756-22442f7f3983" providerId="ADAL" clId="{1D660112-B133-4B74-A60E-C66F50540F8D}" dt="2020-11-11T14:39:38.830" v="6042"/>
          <ac:grpSpMkLst>
            <pc:docMk/>
            <pc:sldMk cId="306622301" sldId="507"/>
            <ac:grpSpMk id="118" creationId="{005CF91C-CAB6-4D02-9D83-FEA0D2280459}"/>
          </ac:grpSpMkLst>
        </pc:grpChg>
        <pc:grpChg chg="mod">
          <ac:chgData name="Christina Morrow" userId="43989237-7c22-4017-8756-22442f7f3983" providerId="ADAL" clId="{1D660112-B133-4B74-A60E-C66F50540F8D}" dt="2020-11-11T14:39:38.830" v="6042"/>
          <ac:grpSpMkLst>
            <pc:docMk/>
            <pc:sldMk cId="306622301" sldId="507"/>
            <ac:grpSpMk id="119" creationId="{B7FCA57E-CDDA-48AB-8E0B-23B06BC92CA7}"/>
          </ac:grpSpMkLst>
        </pc:grpChg>
        <pc:grpChg chg="mod">
          <ac:chgData name="Christina Morrow" userId="43989237-7c22-4017-8756-22442f7f3983" providerId="ADAL" clId="{1D660112-B133-4B74-A60E-C66F50540F8D}" dt="2020-11-11T14:39:38.830" v="6042"/>
          <ac:grpSpMkLst>
            <pc:docMk/>
            <pc:sldMk cId="306622301" sldId="507"/>
            <ac:grpSpMk id="125" creationId="{A49DDDAB-D6C0-4FC9-8950-739E1F10BD60}"/>
          </ac:grpSpMkLst>
        </pc:grpChg>
        <pc:grpChg chg="mod">
          <ac:chgData name="Christina Morrow" userId="43989237-7c22-4017-8756-22442f7f3983" providerId="ADAL" clId="{1D660112-B133-4B74-A60E-C66F50540F8D}" dt="2020-11-11T14:39:38.830" v="6042"/>
          <ac:grpSpMkLst>
            <pc:docMk/>
            <pc:sldMk cId="306622301" sldId="507"/>
            <ac:grpSpMk id="131" creationId="{5421B8D4-0B06-4D3E-B7DD-4C3F4A4E7B17}"/>
          </ac:grpSpMkLst>
        </pc:grpChg>
        <pc:grpChg chg="mod">
          <ac:chgData name="Christina Morrow" userId="43989237-7c22-4017-8756-22442f7f3983" providerId="ADAL" clId="{1D660112-B133-4B74-A60E-C66F50540F8D}" dt="2020-11-11T14:39:38.830" v="6042"/>
          <ac:grpSpMkLst>
            <pc:docMk/>
            <pc:sldMk cId="306622301" sldId="507"/>
            <ac:grpSpMk id="137" creationId="{A110932C-3FC8-4746-92B2-186C618C2B1C}"/>
          </ac:grpSpMkLst>
        </pc:grpChg>
        <pc:grpChg chg="del mod topLvl">
          <ac:chgData name="Christina Morrow" userId="43989237-7c22-4017-8756-22442f7f3983" providerId="ADAL" clId="{1D660112-B133-4B74-A60E-C66F50540F8D}" dt="2020-11-11T14:40:27.277" v="6054" actId="478"/>
          <ac:grpSpMkLst>
            <pc:docMk/>
            <pc:sldMk cId="306622301" sldId="507"/>
            <ac:grpSpMk id="212" creationId="{673599C0-5014-43CF-9092-B424901AC2AF}"/>
          </ac:grpSpMkLst>
        </pc:grpChg>
        <pc:grpChg chg="mod">
          <ac:chgData name="Christina Morrow" userId="43989237-7c22-4017-8756-22442f7f3983" providerId="ADAL" clId="{1D660112-B133-4B74-A60E-C66F50540F8D}" dt="2020-11-11T14:40:21.720" v="6052" actId="165"/>
          <ac:grpSpMkLst>
            <pc:docMk/>
            <pc:sldMk cId="306622301" sldId="507"/>
            <ac:grpSpMk id="222" creationId="{B34DE6D7-6F32-446A-9B8A-0B999EFAB7C6}"/>
          </ac:grpSpMkLst>
        </pc:grpChg>
        <pc:grpChg chg="mod">
          <ac:chgData name="Christina Morrow" userId="43989237-7c22-4017-8756-22442f7f3983" providerId="ADAL" clId="{1D660112-B133-4B74-A60E-C66F50540F8D}" dt="2020-11-11T14:40:21.720" v="6052" actId="165"/>
          <ac:grpSpMkLst>
            <pc:docMk/>
            <pc:sldMk cId="306622301" sldId="507"/>
            <ac:grpSpMk id="225" creationId="{B4428DB5-EEA4-4030-88DD-C498954EF5A3}"/>
          </ac:grpSpMkLst>
        </pc:grpChg>
        <pc:grpChg chg="mod">
          <ac:chgData name="Christina Morrow" userId="43989237-7c22-4017-8756-22442f7f3983" providerId="ADAL" clId="{1D660112-B133-4B74-A60E-C66F50540F8D}" dt="2020-11-11T14:40:21.720" v="6052" actId="165"/>
          <ac:grpSpMkLst>
            <pc:docMk/>
            <pc:sldMk cId="306622301" sldId="507"/>
            <ac:grpSpMk id="226" creationId="{B50CF4B5-99E0-4540-A75D-5229B8DDAD32}"/>
          </ac:grpSpMkLst>
        </pc:grpChg>
        <pc:grpChg chg="mod">
          <ac:chgData name="Christina Morrow" userId="43989237-7c22-4017-8756-22442f7f3983" providerId="ADAL" clId="{1D660112-B133-4B74-A60E-C66F50540F8D}" dt="2020-11-11T14:40:21.720" v="6052" actId="165"/>
          <ac:grpSpMkLst>
            <pc:docMk/>
            <pc:sldMk cId="306622301" sldId="507"/>
            <ac:grpSpMk id="227" creationId="{B30680FF-602D-4C97-8E22-FA6501184FBC}"/>
          </ac:grpSpMkLst>
        </pc:grpChg>
        <pc:grpChg chg="mod">
          <ac:chgData name="Christina Morrow" userId="43989237-7c22-4017-8756-22442f7f3983" providerId="ADAL" clId="{1D660112-B133-4B74-A60E-C66F50540F8D}" dt="2020-11-11T14:40:21.720" v="6052" actId="165"/>
          <ac:grpSpMkLst>
            <pc:docMk/>
            <pc:sldMk cId="306622301" sldId="507"/>
            <ac:grpSpMk id="228" creationId="{ACB36536-906A-4354-9B1F-DAD81063DDC9}"/>
          </ac:grpSpMkLst>
        </pc:grpChg>
        <pc:grpChg chg="mod">
          <ac:chgData name="Christina Morrow" userId="43989237-7c22-4017-8756-22442f7f3983" providerId="ADAL" clId="{1D660112-B133-4B74-A60E-C66F50540F8D}" dt="2020-11-11T14:40:21.720" v="6052" actId="165"/>
          <ac:grpSpMkLst>
            <pc:docMk/>
            <pc:sldMk cId="306622301" sldId="507"/>
            <ac:grpSpMk id="229" creationId="{9F324D2B-5ADD-47CC-A09B-0713330C9A6E}"/>
          </ac:grpSpMkLst>
        </pc:grpChg>
        <pc:grpChg chg="mod">
          <ac:chgData name="Christina Morrow" userId="43989237-7c22-4017-8756-22442f7f3983" providerId="ADAL" clId="{1D660112-B133-4B74-A60E-C66F50540F8D}" dt="2020-11-11T14:40:21.720" v="6052" actId="165"/>
          <ac:grpSpMkLst>
            <pc:docMk/>
            <pc:sldMk cId="306622301" sldId="507"/>
            <ac:grpSpMk id="235" creationId="{A49AA394-1475-48C5-8B3C-8264B2EA040B}"/>
          </ac:grpSpMkLst>
        </pc:grpChg>
        <pc:grpChg chg="mod">
          <ac:chgData name="Christina Morrow" userId="43989237-7c22-4017-8756-22442f7f3983" providerId="ADAL" clId="{1D660112-B133-4B74-A60E-C66F50540F8D}" dt="2020-11-11T14:40:21.720" v="6052" actId="165"/>
          <ac:grpSpMkLst>
            <pc:docMk/>
            <pc:sldMk cId="306622301" sldId="507"/>
            <ac:grpSpMk id="241" creationId="{86A18F28-0A20-4DB5-8DB2-2E3F2BEE3401}"/>
          </ac:grpSpMkLst>
        </pc:grpChg>
        <pc:grpChg chg="mod">
          <ac:chgData name="Christina Morrow" userId="43989237-7c22-4017-8756-22442f7f3983" providerId="ADAL" clId="{1D660112-B133-4B74-A60E-C66F50540F8D}" dt="2020-11-11T14:40:21.720" v="6052" actId="165"/>
          <ac:grpSpMkLst>
            <pc:docMk/>
            <pc:sldMk cId="306622301" sldId="507"/>
            <ac:grpSpMk id="247" creationId="{A622BBCC-5064-4508-9A38-6EFA8EB17A3D}"/>
          </ac:grpSpMkLst>
        </pc:grpChg>
        <pc:picChg chg="mod">
          <ac:chgData name="Christina Morrow" userId="43989237-7c22-4017-8756-22442f7f3983" providerId="ADAL" clId="{1D660112-B133-4B74-A60E-C66F50540F8D}" dt="2020-11-11T14:42:00.836" v="6067" actId="1076"/>
          <ac:picMkLst>
            <pc:docMk/>
            <pc:sldMk cId="306622301" sldId="507"/>
            <ac:picMk id="102" creationId="{B4068305-99DB-4BAC-87B1-A5E6AD83E89D}"/>
          </ac:picMkLst>
        </pc:picChg>
        <pc:cxnChg chg="mod">
          <ac:chgData name="Christina Morrow" userId="43989237-7c22-4017-8756-22442f7f3983" providerId="ADAL" clId="{1D660112-B133-4B74-A60E-C66F50540F8D}" dt="2020-11-11T15:00:21.605" v="6146" actId="208"/>
          <ac:cxnSpMkLst>
            <pc:docMk/>
            <pc:sldMk cId="306622301" sldId="507"/>
            <ac:cxnSpMk id="99" creationId="{9176559C-07DB-4A22-BA24-F0F66609408D}"/>
          </ac:cxnSpMkLst>
        </pc:cxnChg>
        <pc:cxnChg chg="mod">
          <ac:chgData name="Christina Morrow" userId="43989237-7c22-4017-8756-22442f7f3983" providerId="ADAL" clId="{1D660112-B133-4B74-A60E-C66F50540F8D}" dt="2020-11-11T15:00:28.823" v="6147" actId="208"/>
          <ac:cxnSpMkLst>
            <pc:docMk/>
            <pc:sldMk cId="306622301" sldId="507"/>
            <ac:cxnSpMk id="100" creationId="{34250106-5EF3-4BD0-88EA-10FD015233E4}"/>
          </ac:cxnSpMkLst>
        </pc:cxnChg>
        <pc:cxnChg chg="mod">
          <ac:chgData name="Christina Morrow" userId="43989237-7c22-4017-8756-22442f7f3983" providerId="ADAL" clId="{1D660112-B133-4B74-A60E-C66F50540F8D}" dt="2020-11-11T15:00:28.823" v="6147" actId="208"/>
          <ac:cxnSpMkLst>
            <pc:docMk/>
            <pc:sldMk cId="306622301" sldId="507"/>
            <ac:cxnSpMk id="101" creationId="{9BAC85E0-FC86-46A0-A884-EB1EE44E80DF}"/>
          </ac:cxnSpMkLst>
        </pc:cxnChg>
      </pc:sldChg>
      <pc:sldChg chg="modSp del mod">
        <pc:chgData name="Christina Morrow" userId="43989237-7c22-4017-8756-22442f7f3983" providerId="ADAL" clId="{1D660112-B133-4B74-A60E-C66F50540F8D}" dt="2020-11-11T15:00:59.276" v="6156" actId="47"/>
        <pc:sldMkLst>
          <pc:docMk/>
          <pc:sldMk cId="215358090" sldId="508"/>
        </pc:sldMkLst>
        <pc:spChg chg="mod">
          <ac:chgData name="Christina Morrow" userId="43989237-7c22-4017-8756-22442f7f3983" providerId="ADAL" clId="{1D660112-B133-4B74-A60E-C66F50540F8D}" dt="2020-11-11T14:31:07.598" v="6014"/>
          <ac:spMkLst>
            <pc:docMk/>
            <pc:sldMk cId="215358090" sldId="508"/>
            <ac:spMk id="16" creationId="{19DC2446-770C-4981-AAA5-60B3ABEF5B01}"/>
          </ac:spMkLst>
        </pc:spChg>
      </pc:sldChg>
      <pc:sldChg chg="modSp del mod">
        <pc:chgData name="Christina Morrow" userId="43989237-7c22-4017-8756-22442f7f3983" providerId="ADAL" clId="{1D660112-B133-4B74-A60E-C66F50540F8D}" dt="2020-11-11T15:01:05.319" v="6160" actId="47"/>
        <pc:sldMkLst>
          <pc:docMk/>
          <pc:sldMk cId="1130102547" sldId="509"/>
        </pc:sldMkLst>
        <pc:spChg chg="mod">
          <ac:chgData name="Christina Morrow" userId="43989237-7c22-4017-8756-22442f7f3983" providerId="ADAL" clId="{1D660112-B133-4B74-A60E-C66F50540F8D}" dt="2020-11-11T14:31:49.753" v="6027"/>
          <ac:spMkLst>
            <pc:docMk/>
            <pc:sldMk cId="1130102547" sldId="509"/>
            <ac:spMk id="16" creationId="{19DC2446-770C-4981-AAA5-60B3ABEF5B01}"/>
          </ac:spMkLst>
        </pc:spChg>
      </pc:sldChg>
      <pc:sldChg chg="delSp modSp mod">
        <pc:chgData name="Christina Morrow" userId="43989237-7c22-4017-8756-22442f7f3983" providerId="ADAL" clId="{1D660112-B133-4B74-A60E-C66F50540F8D}" dt="2020-11-11T15:21:40.315" v="6426" actId="20577"/>
        <pc:sldMkLst>
          <pc:docMk/>
          <pc:sldMk cId="4001742341" sldId="511"/>
        </pc:sldMkLst>
        <pc:spChg chg="del">
          <ac:chgData name="Christina Morrow" userId="43989237-7c22-4017-8756-22442f7f3983" providerId="ADAL" clId="{1D660112-B133-4B74-A60E-C66F50540F8D}" dt="2020-11-10T23:46:53.950" v="240" actId="478"/>
          <ac:spMkLst>
            <pc:docMk/>
            <pc:sldMk cId="4001742341" sldId="511"/>
            <ac:spMk id="4" creationId="{0EE0B458-53BD-4589-B190-5FF8DB878AED}"/>
          </ac:spMkLst>
        </pc:spChg>
        <pc:spChg chg="mod">
          <ac:chgData name="Christina Morrow" userId="43989237-7c22-4017-8756-22442f7f3983" providerId="ADAL" clId="{1D660112-B133-4B74-A60E-C66F50540F8D}" dt="2020-11-11T15:21:40.315" v="6426" actId="20577"/>
          <ac:spMkLst>
            <pc:docMk/>
            <pc:sldMk cId="4001742341" sldId="511"/>
            <ac:spMk id="20" creationId="{737AD6FE-076D-47EB-8851-546CD7479B58}"/>
          </ac:spMkLst>
        </pc:spChg>
      </pc:sldChg>
      <pc:sldChg chg="addSp delSp modSp del mod modTransition addAnim delAnim modAnim">
        <pc:chgData name="Christina Morrow" userId="43989237-7c22-4017-8756-22442f7f3983" providerId="ADAL" clId="{1D660112-B133-4B74-A60E-C66F50540F8D}" dt="2020-11-12T14:25:19.649" v="8421" actId="47"/>
        <pc:sldMkLst>
          <pc:docMk/>
          <pc:sldMk cId="1165849816" sldId="513"/>
        </pc:sldMkLst>
        <pc:spChg chg="mod">
          <ac:chgData name="Christina Morrow" userId="43989237-7c22-4017-8756-22442f7f3983" providerId="ADAL" clId="{1D660112-B133-4B74-A60E-C66F50540F8D}" dt="2020-11-11T15:22:01.897" v="6444"/>
          <ac:spMkLst>
            <pc:docMk/>
            <pc:sldMk cId="1165849816" sldId="513"/>
            <ac:spMk id="20" creationId="{737AD6FE-076D-47EB-8851-546CD7479B58}"/>
          </ac:spMkLst>
        </pc:spChg>
        <pc:spChg chg="del">
          <ac:chgData name="Christina Morrow" userId="43989237-7c22-4017-8756-22442f7f3983" providerId="ADAL" clId="{1D660112-B133-4B74-A60E-C66F50540F8D}" dt="2020-11-10T23:46:48.756" v="238" actId="478"/>
          <ac:spMkLst>
            <pc:docMk/>
            <pc:sldMk cId="1165849816" sldId="513"/>
            <ac:spMk id="39" creationId="{020F0D30-2F08-4C4B-9A48-23847617A3B8}"/>
          </ac:spMkLst>
        </pc:spChg>
        <pc:spChg chg="add del mod">
          <ac:chgData name="Christina Morrow" userId="43989237-7c22-4017-8756-22442f7f3983" providerId="ADAL" clId="{1D660112-B133-4B74-A60E-C66F50540F8D}" dt="2020-11-10T23:41:43.518" v="224" actId="1076"/>
          <ac:spMkLst>
            <pc:docMk/>
            <pc:sldMk cId="1165849816" sldId="513"/>
            <ac:spMk id="41" creationId="{548EB2E9-1D1C-4608-967D-7E9DF0DB4E14}"/>
          </ac:spMkLst>
        </pc:spChg>
        <pc:spChg chg="add del mod">
          <ac:chgData name="Christina Morrow" userId="43989237-7c22-4017-8756-22442f7f3983" providerId="ADAL" clId="{1D660112-B133-4B74-A60E-C66F50540F8D}" dt="2020-11-10T23:41:43.518" v="224" actId="1076"/>
          <ac:spMkLst>
            <pc:docMk/>
            <pc:sldMk cId="1165849816" sldId="513"/>
            <ac:spMk id="42" creationId="{91D0A3A1-CB8A-447A-B89D-3DC0A3016B5D}"/>
          </ac:spMkLst>
        </pc:spChg>
        <pc:spChg chg="mod">
          <ac:chgData name="Christina Morrow" userId="43989237-7c22-4017-8756-22442f7f3983" providerId="ADAL" clId="{1D660112-B133-4B74-A60E-C66F50540F8D}" dt="2020-11-10T23:13:03.617" v="94"/>
          <ac:spMkLst>
            <pc:docMk/>
            <pc:sldMk cId="1165849816" sldId="513"/>
            <ac:spMk id="44" creationId="{37BCA26B-80B2-4532-89B2-1831ECF50865}"/>
          </ac:spMkLst>
        </pc:spChg>
        <pc:spChg chg="mod">
          <ac:chgData name="Christina Morrow" userId="43989237-7c22-4017-8756-22442f7f3983" providerId="ADAL" clId="{1D660112-B133-4B74-A60E-C66F50540F8D}" dt="2020-11-10T23:13:03.617" v="94"/>
          <ac:spMkLst>
            <pc:docMk/>
            <pc:sldMk cId="1165849816" sldId="513"/>
            <ac:spMk id="45" creationId="{E16E7408-3BFF-4E6F-BC0C-4606793936A7}"/>
          </ac:spMkLst>
        </pc:spChg>
        <pc:spChg chg="mod">
          <ac:chgData name="Christina Morrow" userId="43989237-7c22-4017-8756-22442f7f3983" providerId="ADAL" clId="{1D660112-B133-4B74-A60E-C66F50540F8D}" dt="2020-11-10T23:13:03.617" v="94"/>
          <ac:spMkLst>
            <pc:docMk/>
            <pc:sldMk cId="1165849816" sldId="513"/>
            <ac:spMk id="47" creationId="{3F6078D8-F6BC-42C7-8173-95F412AC5E6B}"/>
          </ac:spMkLst>
        </pc:spChg>
        <pc:spChg chg="mod">
          <ac:chgData name="Christina Morrow" userId="43989237-7c22-4017-8756-22442f7f3983" providerId="ADAL" clId="{1D660112-B133-4B74-A60E-C66F50540F8D}" dt="2020-11-10T23:13:03.617" v="94"/>
          <ac:spMkLst>
            <pc:docMk/>
            <pc:sldMk cId="1165849816" sldId="513"/>
            <ac:spMk id="48" creationId="{68E30F09-C023-456E-83C9-5C11716137F5}"/>
          </ac:spMkLst>
        </pc:spChg>
        <pc:spChg chg="del">
          <ac:chgData name="Christina Morrow" userId="43989237-7c22-4017-8756-22442f7f3983" providerId="ADAL" clId="{1D660112-B133-4B74-A60E-C66F50540F8D}" dt="2020-11-10T23:10:52.422" v="69" actId="478"/>
          <ac:spMkLst>
            <pc:docMk/>
            <pc:sldMk cId="1165849816" sldId="513"/>
            <ac:spMk id="49" creationId="{6AF32D3E-C242-48A8-B169-F5961F1D4715}"/>
          </ac:spMkLst>
        </pc:spChg>
        <pc:spChg chg="del">
          <ac:chgData name="Christina Morrow" userId="43989237-7c22-4017-8756-22442f7f3983" providerId="ADAL" clId="{1D660112-B133-4B74-A60E-C66F50540F8D}" dt="2020-11-10T23:10:51.346" v="68" actId="478"/>
          <ac:spMkLst>
            <pc:docMk/>
            <pc:sldMk cId="1165849816" sldId="513"/>
            <ac:spMk id="50" creationId="{A1DC7EC3-EB0D-4EAB-9781-CE3E5251226E}"/>
          </ac:spMkLst>
        </pc:spChg>
        <pc:spChg chg="mod">
          <ac:chgData name="Christina Morrow" userId="43989237-7c22-4017-8756-22442f7f3983" providerId="ADAL" clId="{1D660112-B133-4B74-A60E-C66F50540F8D}" dt="2020-11-10T23:13:03.617" v="94"/>
          <ac:spMkLst>
            <pc:docMk/>
            <pc:sldMk cId="1165849816" sldId="513"/>
            <ac:spMk id="51" creationId="{0238BDF0-2FEC-47EF-A7D6-0CC1EADEFBDF}"/>
          </ac:spMkLst>
        </pc:spChg>
        <pc:spChg chg="mod">
          <ac:chgData name="Christina Morrow" userId="43989237-7c22-4017-8756-22442f7f3983" providerId="ADAL" clId="{1D660112-B133-4B74-A60E-C66F50540F8D}" dt="2020-11-10T23:13:03.617" v="94"/>
          <ac:spMkLst>
            <pc:docMk/>
            <pc:sldMk cId="1165849816" sldId="513"/>
            <ac:spMk id="52" creationId="{B7D5C0A8-B857-482D-A506-DAF245DB31DC}"/>
          </ac:spMkLst>
        </pc:spChg>
        <pc:spChg chg="mod">
          <ac:chgData name="Christina Morrow" userId="43989237-7c22-4017-8756-22442f7f3983" providerId="ADAL" clId="{1D660112-B133-4B74-A60E-C66F50540F8D}" dt="2020-11-10T23:13:03.617" v="94"/>
          <ac:spMkLst>
            <pc:docMk/>
            <pc:sldMk cId="1165849816" sldId="513"/>
            <ac:spMk id="53" creationId="{7E515C50-8712-42C0-A13D-AEEE20A6D9FB}"/>
          </ac:spMkLst>
        </pc:spChg>
        <pc:spChg chg="mod">
          <ac:chgData name="Christina Morrow" userId="43989237-7c22-4017-8756-22442f7f3983" providerId="ADAL" clId="{1D660112-B133-4B74-A60E-C66F50540F8D}" dt="2020-11-10T23:13:03.617" v="94"/>
          <ac:spMkLst>
            <pc:docMk/>
            <pc:sldMk cId="1165849816" sldId="513"/>
            <ac:spMk id="54" creationId="{BBF0252C-5AEF-43AD-8BCB-7ABD8C6FCF45}"/>
          </ac:spMkLst>
        </pc:spChg>
        <pc:spChg chg="mod">
          <ac:chgData name="Christina Morrow" userId="43989237-7c22-4017-8756-22442f7f3983" providerId="ADAL" clId="{1D660112-B133-4B74-A60E-C66F50540F8D}" dt="2020-11-10T23:13:03.617" v="94"/>
          <ac:spMkLst>
            <pc:docMk/>
            <pc:sldMk cId="1165849816" sldId="513"/>
            <ac:spMk id="55" creationId="{2D6D88EC-40D6-462A-B4EA-28264411201A}"/>
          </ac:spMkLst>
        </pc:spChg>
        <pc:spChg chg="mod">
          <ac:chgData name="Christina Morrow" userId="43989237-7c22-4017-8756-22442f7f3983" providerId="ADAL" clId="{1D660112-B133-4B74-A60E-C66F50540F8D}" dt="2020-11-10T23:13:03.617" v="94"/>
          <ac:spMkLst>
            <pc:docMk/>
            <pc:sldMk cId="1165849816" sldId="513"/>
            <ac:spMk id="56" creationId="{A2E83870-26C3-4EF4-84F1-DECF72D77AFB}"/>
          </ac:spMkLst>
        </pc:spChg>
        <pc:spChg chg="mod">
          <ac:chgData name="Christina Morrow" userId="43989237-7c22-4017-8756-22442f7f3983" providerId="ADAL" clId="{1D660112-B133-4B74-A60E-C66F50540F8D}" dt="2020-11-10T23:13:03.617" v="94"/>
          <ac:spMkLst>
            <pc:docMk/>
            <pc:sldMk cId="1165849816" sldId="513"/>
            <ac:spMk id="60" creationId="{1418EE7C-C218-4885-BE07-28BB4E0EAEFE}"/>
          </ac:spMkLst>
        </pc:spChg>
        <pc:spChg chg="mod">
          <ac:chgData name="Christina Morrow" userId="43989237-7c22-4017-8756-22442f7f3983" providerId="ADAL" clId="{1D660112-B133-4B74-A60E-C66F50540F8D}" dt="2020-11-10T23:13:03.617" v="94"/>
          <ac:spMkLst>
            <pc:docMk/>
            <pc:sldMk cId="1165849816" sldId="513"/>
            <ac:spMk id="62" creationId="{49CCFBA8-878E-4C68-8FA9-D793CBBF43FA}"/>
          </ac:spMkLst>
        </pc:spChg>
        <pc:spChg chg="mod">
          <ac:chgData name="Christina Morrow" userId="43989237-7c22-4017-8756-22442f7f3983" providerId="ADAL" clId="{1D660112-B133-4B74-A60E-C66F50540F8D}" dt="2020-11-10T23:13:03.617" v="94"/>
          <ac:spMkLst>
            <pc:docMk/>
            <pc:sldMk cId="1165849816" sldId="513"/>
            <ac:spMk id="66" creationId="{BC82F595-BDE2-42AB-9BD0-BA83F8864B93}"/>
          </ac:spMkLst>
        </pc:spChg>
        <pc:spChg chg="mod">
          <ac:chgData name="Christina Morrow" userId="43989237-7c22-4017-8756-22442f7f3983" providerId="ADAL" clId="{1D660112-B133-4B74-A60E-C66F50540F8D}" dt="2020-11-10T23:13:03.617" v="94"/>
          <ac:spMkLst>
            <pc:docMk/>
            <pc:sldMk cId="1165849816" sldId="513"/>
            <ac:spMk id="67" creationId="{9E7AEF8C-9450-4877-93D5-FB829E4A06F9}"/>
          </ac:spMkLst>
        </pc:spChg>
        <pc:spChg chg="mod">
          <ac:chgData name="Christina Morrow" userId="43989237-7c22-4017-8756-22442f7f3983" providerId="ADAL" clId="{1D660112-B133-4B74-A60E-C66F50540F8D}" dt="2020-11-10T23:13:03.617" v="94"/>
          <ac:spMkLst>
            <pc:docMk/>
            <pc:sldMk cId="1165849816" sldId="513"/>
            <ac:spMk id="68" creationId="{37D92A82-E91B-45FD-B531-AACF1D7601A5}"/>
          </ac:spMkLst>
        </pc:spChg>
        <pc:spChg chg="del mod topLvl">
          <ac:chgData name="Christina Morrow" userId="43989237-7c22-4017-8756-22442f7f3983" providerId="ADAL" clId="{1D660112-B133-4B74-A60E-C66F50540F8D}" dt="2020-11-10T23:29:01.348" v="120" actId="478"/>
          <ac:spMkLst>
            <pc:docMk/>
            <pc:sldMk cId="1165849816" sldId="513"/>
            <ac:spMk id="78" creationId="{7DDE0735-00F2-453C-A1A8-EA8770AB54E3}"/>
          </ac:spMkLst>
        </pc:spChg>
        <pc:spChg chg="del mod topLvl">
          <ac:chgData name="Christina Morrow" userId="43989237-7c22-4017-8756-22442f7f3983" providerId="ADAL" clId="{1D660112-B133-4B74-A60E-C66F50540F8D}" dt="2020-11-10T23:29:02.090" v="121" actId="478"/>
          <ac:spMkLst>
            <pc:docMk/>
            <pc:sldMk cId="1165849816" sldId="513"/>
            <ac:spMk id="79" creationId="{18BCD9EA-B939-4980-A356-A10911AB8843}"/>
          </ac:spMkLst>
        </pc:spChg>
        <pc:spChg chg="del mod topLvl">
          <ac:chgData name="Christina Morrow" userId="43989237-7c22-4017-8756-22442f7f3983" providerId="ADAL" clId="{1D660112-B133-4B74-A60E-C66F50540F8D}" dt="2020-11-10T23:28:57.263" v="118" actId="478"/>
          <ac:spMkLst>
            <pc:docMk/>
            <pc:sldMk cId="1165849816" sldId="513"/>
            <ac:spMk id="80" creationId="{EB9F2127-1A83-4FB4-A447-8E76560A1F9D}"/>
          </ac:spMkLst>
        </pc:spChg>
        <pc:spChg chg="mod topLvl">
          <ac:chgData name="Christina Morrow" userId="43989237-7c22-4017-8756-22442f7f3983" providerId="ADAL" clId="{1D660112-B133-4B74-A60E-C66F50540F8D}" dt="2020-11-10T23:30:59.222" v="153" actId="1076"/>
          <ac:spMkLst>
            <pc:docMk/>
            <pc:sldMk cId="1165849816" sldId="513"/>
            <ac:spMk id="81" creationId="{B20DD350-4F45-4D29-8A8C-E797D2B8E010}"/>
          </ac:spMkLst>
        </pc:spChg>
        <pc:spChg chg="del mod topLvl">
          <ac:chgData name="Christina Morrow" userId="43989237-7c22-4017-8756-22442f7f3983" providerId="ADAL" clId="{1D660112-B133-4B74-A60E-C66F50540F8D}" dt="2020-11-10T23:29:04.140" v="124" actId="478"/>
          <ac:spMkLst>
            <pc:docMk/>
            <pc:sldMk cId="1165849816" sldId="513"/>
            <ac:spMk id="82" creationId="{1DD868F4-0601-4FCD-8444-AB75382B3340}"/>
          </ac:spMkLst>
        </pc:spChg>
        <pc:spChg chg="del mod topLvl">
          <ac:chgData name="Christina Morrow" userId="43989237-7c22-4017-8756-22442f7f3983" providerId="ADAL" clId="{1D660112-B133-4B74-A60E-C66F50540F8D}" dt="2020-11-10T23:30:33.633" v="144" actId="478"/>
          <ac:spMkLst>
            <pc:docMk/>
            <pc:sldMk cId="1165849816" sldId="513"/>
            <ac:spMk id="83" creationId="{0307D348-79A8-4F14-B775-2F4982714C25}"/>
          </ac:spMkLst>
        </pc:spChg>
        <pc:spChg chg="del mod topLvl">
          <ac:chgData name="Christina Morrow" userId="43989237-7c22-4017-8756-22442f7f3983" providerId="ADAL" clId="{1D660112-B133-4B74-A60E-C66F50540F8D}" dt="2020-11-10T23:29:03.426" v="123" actId="478"/>
          <ac:spMkLst>
            <pc:docMk/>
            <pc:sldMk cId="1165849816" sldId="513"/>
            <ac:spMk id="84" creationId="{C470F229-6E14-4793-A8DC-0489C774B0FB}"/>
          </ac:spMkLst>
        </pc:spChg>
        <pc:spChg chg="del mod topLvl">
          <ac:chgData name="Christina Morrow" userId="43989237-7c22-4017-8756-22442f7f3983" providerId="ADAL" clId="{1D660112-B133-4B74-A60E-C66F50540F8D}" dt="2020-11-10T23:29:02.780" v="122" actId="478"/>
          <ac:spMkLst>
            <pc:docMk/>
            <pc:sldMk cId="1165849816" sldId="513"/>
            <ac:spMk id="85" creationId="{47EEE95B-7383-4521-A7B5-62C5AD3318D6}"/>
          </ac:spMkLst>
        </pc:spChg>
        <pc:spChg chg="del mod topLvl">
          <ac:chgData name="Christina Morrow" userId="43989237-7c22-4017-8756-22442f7f3983" providerId="ADAL" clId="{1D660112-B133-4B74-A60E-C66F50540F8D}" dt="2020-11-10T23:29:00.790" v="119" actId="478"/>
          <ac:spMkLst>
            <pc:docMk/>
            <pc:sldMk cId="1165849816" sldId="513"/>
            <ac:spMk id="86" creationId="{C09483EF-4599-4827-91A9-402EAD98A9C9}"/>
          </ac:spMkLst>
        </pc:spChg>
        <pc:spChg chg="mod topLvl">
          <ac:chgData name="Christina Morrow" userId="43989237-7c22-4017-8756-22442f7f3983" providerId="ADAL" clId="{1D660112-B133-4B74-A60E-C66F50540F8D}" dt="2020-11-10T23:30:53.854" v="151" actId="1076"/>
          <ac:spMkLst>
            <pc:docMk/>
            <pc:sldMk cId="1165849816" sldId="513"/>
            <ac:spMk id="87" creationId="{E0C25A37-2B1E-4621-BA37-6519A4C351E8}"/>
          </ac:spMkLst>
        </pc:spChg>
        <pc:spChg chg="add mod">
          <ac:chgData name="Christina Morrow" userId="43989237-7c22-4017-8756-22442f7f3983" providerId="ADAL" clId="{1D660112-B133-4B74-A60E-C66F50540F8D}" dt="2020-11-10T23:30:55.716" v="152" actId="1076"/>
          <ac:spMkLst>
            <pc:docMk/>
            <pc:sldMk cId="1165849816" sldId="513"/>
            <ac:spMk id="89" creationId="{3596C6C0-940E-4FA7-8998-C5F61A3E3666}"/>
          </ac:spMkLst>
        </pc:spChg>
        <pc:spChg chg="add mod">
          <ac:chgData name="Christina Morrow" userId="43989237-7c22-4017-8756-22442f7f3983" providerId="ADAL" clId="{1D660112-B133-4B74-A60E-C66F50540F8D}" dt="2020-11-10T23:41:40.617" v="223" actId="571"/>
          <ac:spMkLst>
            <pc:docMk/>
            <pc:sldMk cId="1165849816" sldId="513"/>
            <ac:spMk id="90" creationId="{5A787EB0-CEEE-4E72-8402-1F8D7FC675E3}"/>
          </ac:spMkLst>
        </pc:spChg>
        <pc:spChg chg="add mod">
          <ac:chgData name="Christina Morrow" userId="43989237-7c22-4017-8756-22442f7f3983" providerId="ADAL" clId="{1D660112-B133-4B74-A60E-C66F50540F8D}" dt="2020-11-10T23:41:40.617" v="223" actId="571"/>
          <ac:spMkLst>
            <pc:docMk/>
            <pc:sldMk cId="1165849816" sldId="513"/>
            <ac:spMk id="91" creationId="{813F2204-9AE4-47F6-AB79-4475B3D9856E}"/>
          </ac:spMkLst>
        </pc:spChg>
        <pc:grpChg chg="del">
          <ac:chgData name="Christina Morrow" userId="43989237-7c22-4017-8756-22442f7f3983" providerId="ADAL" clId="{1D660112-B133-4B74-A60E-C66F50540F8D}" dt="2020-11-10T23:10:53.540" v="70" actId="478"/>
          <ac:grpSpMkLst>
            <pc:docMk/>
            <pc:sldMk cId="1165849816" sldId="513"/>
            <ac:grpSpMk id="13" creationId="{82243755-5D3B-4BB4-A6D4-03CD414717D6}"/>
          </ac:grpSpMkLst>
        </pc:grpChg>
        <pc:grpChg chg="add mod">
          <ac:chgData name="Christina Morrow" userId="43989237-7c22-4017-8756-22442f7f3983" providerId="ADAL" clId="{1D660112-B133-4B74-A60E-C66F50540F8D}" dt="2020-11-10T23:13:14.156" v="96" actId="1076"/>
          <ac:grpSpMkLst>
            <pc:docMk/>
            <pc:sldMk cId="1165849816" sldId="513"/>
            <ac:grpSpMk id="43" creationId="{EF055345-4B0A-4C75-AA0E-646377322A4B}"/>
          </ac:grpSpMkLst>
        </pc:grpChg>
        <pc:grpChg chg="del mod">
          <ac:chgData name="Christina Morrow" userId="43989237-7c22-4017-8756-22442f7f3983" providerId="ADAL" clId="{1D660112-B133-4B74-A60E-C66F50540F8D}" dt="2020-11-10T23:28:54.884" v="117" actId="165"/>
          <ac:grpSpMkLst>
            <pc:docMk/>
            <pc:sldMk cId="1165849816" sldId="513"/>
            <ac:grpSpMk id="77" creationId="{392633C9-26A8-4991-AAA6-95F7F944277E}"/>
          </ac:grpSpMkLst>
        </pc:grpChg>
        <pc:picChg chg="add del mod">
          <ac:chgData name="Christina Morrow" userId="43989237-7c22-4017-8756-22442f7f3983" providerId="ADAL" clId="{1D660112-B133-4B74-A60E-C66F50540F8D}" dt="2020-11-10T23:28:51.088" v="116" actId="27803"/>
          <ac:picMkLst>
            <pc:docMk/>
            <pc:sldMk cId="1165849816" sldId="513"/>
            <ac:picMk id="76" creationId="{392633C9-26A8-4991-AAA6-95F7F944277E}"/>
          </ac:picMkLst>
        </pc:picChg>
        <pc:cxnChg chg="mod">
          <ac:chgData name="Christina Morrow" userId="43989237-7c22-4017-8756-22442f7f3983" providerId="ADAL" clId="{1D660112-B133-4B74-A60E-C66F50540F8D}" dt="2020-11-10T23:10:53.540" v="70" actId="478"/>
          <ac:cxnSpMkLst>
            <pc:docMk/>
            <pc:sldMk cId="1165849816" sldId="513"/>
            <ac:cxnSpMk id="16" creationId="{D37F19D1-AB7F-49C4-BB9F-CBD510CD75F5}"/>
          </ac:cxnSpMkLst>
        </pc:cxnChg>
        <pc:cxnChg chg="mod">
          <ac:chgData name="Christina Morrow" userId="43989237-7c22-4017-8756-22442f7f3983" providerId="ADAL" clId="{1D660112-B133-4B74-A60E-C66F50540F8D}" dt="2020-11-10T23:10:53.540" v="70" actId="478"/>
          <ac:cxnSpMkLst>
            <pc:docMk/>
            <pc:sldMk cId="1165849816" sldId="513"/>
            <ac:cxnSpMk id="26" creationId="{AF651F54-B476-4976-9B36-8088D97DF4BF}"/>
          </ac:cxnSpMkLst>
        </pc:cxnChg>
        <pc:cxnChg chg="mod">
          <ac:chgData name="Christina Morrow" userId="43989237-7c22-4017-8756-22442f7f3983" providerId="ADAL" clId="{1D660112-B133-4B74-A60E-C66F50540F8D}" dt="2020-11-10T23:10:53.540" v="70" actId="478"/>
          <ac:cxnSpMkLst>
            <pc:docMk/>
            <pc:sldMk cId="1165849816" sldId="513"/>
            <ac:cxnSpMk id="27" creationId="{0E86CC21-78FC-4656-89F9-96F27C132E6A}"/>
          </ac:cxnSpMkLst>
        </pc:cxnChg>
        <pc:cxnChg chg="mod">
          <ac:chgData name="Christina Morrow" userId="43989237-7c22-4017-8756-22442f7f3983" providerId="ADAL" clId="{1D660112-B133-4B74-A60E-C66F50540F8D}" dt="2020-11-10T23:10:53.540" v="70" actId="478"/>
          <ac:cxnSpMkLst>
            <pc:docMk/>
            <pc:sldMk cId="1165849816" sldId="513"/>
            <ac:cxnSpMk id="28" creationId="{3AB72361-A392-496B-A400-F986C634D0E0}"/>
          </ac:cxnSpMkLst>
        </pc:cxnChg>
        <pc:cxnChg chg="mod">
          <ac:chgData name="Christina Morrow" userId="43989237-7c22-4017-8756-22442f7f3983" providerId="ADAL" clId="{1D660112-B133-4B74-A60E-C66F50540F8D}" dt="2020-11-10T23:10:53.540" v="70" actId="478"/>
          <ac:cxnSpMkLst>
            <pc:docMk/>
            <pc:sldMk cId="1165849816" sldId="513"/>
            <ac:cxnSpMk id="32" creationId="{AE3C1F36-4DA6-4364-B011-4D7C44C51E23}"/>
          </ac:cxnSpMkLst>
        </pc:cxnChg>
        <pc:cxnChg chg="mod">
          <ac:chgData name="Christina Morrow" userId="43989237-7c22-4017-8756-22442f7f3983" providerId="ADAL" clId="{1D660112-B133-4B74-A60E-C66F50540F8D}" dt="2020-11-10T23:10:53.540" v="70" actId="478"/>
          <ac:cxnSpMkLst>
            <pc:docMk/>
            <pc:sldMk cId="1165849816" sldId="513"/>
            <ac:cxnSpMk id="38" creationId="{39076DCA-58E1-4EAA-8D9C-C57A8B84CA4C}"/>
          </ac:cxnSpMkLst>
        </pc:cxnChg>
        <pc:cxnChg chg="add del mod">
          <ac:chgData name="Christina Morrow" userId="43989237-7c22-4017-8756-22442f7f3983" providerId="ADAL" clId="{1D660112-B133-4B74-A60E-C66F50540F8D}" dt="2020-11-10T23:29:30.055" v="129" actId="478"/>
          <ac:cxnSpMkLst>
            <pc:docMk/>
            <pc:sldMk cId="1165849816" sldId="513"/>
            <ac:cxnSpMk id="40" creationId="{899BFE67-9BAB-4C43-B4A6-B9DD3FE1C408}"/>
          </ac:cxnSpMkLst>
        </pc:cxnChg>
        <pc:cxnChg chg="mod">
          <ac:chgData name="Christina Morrow" userId="43989237-7c22-4017-8756-22442f7f3983" providerId="ADAL" clId="{1D660112-B133-4B74-A60E-C66F50540F8D}" dt="2020-11-10T23:13:03.617" v="94"/>
          <ac:cxnSpMkLst>
            <pc:docMk/>
            <pc:sldMk cId="1165849816" sldId="513"/>
            <ac:cxnSpMk id="46" creationId="{65D32A57-2689-49EF-90DA-38250A338168}"/>
          </ac:cxnSpMkLst>
        </pc:cxnChg>
        <pc:cxnChg chg="mod">
          <ac:chgData name="Christina Morrow" userId="43989237-7c22-4017-8756-22442f7f3983" providerId="ADAL" clId="{1D660112-B133-4B74-A60E-C66F50540F8D}" dt="2020-11-10T23:13:03.617" v="94"/>
          <ac:cxnSpMkLst>
            <pc:docMk/>
            <pc:sldMk cId="1165849816" sldId="513"/>
            <ac:cxnSpMk id="57" creationId="{F72BB12B-5791-4B28-9A7D-544001314B7B}"/>
          </ac:cxnSpMkLst>
        </pc:cxnChg>
        <pc:cxnChg chg="mod">
          <ac:chgData name="Christina Morrow" userId="43989237-7c22-4017-8756-22442f7f3983" providerId="ADAL" clId="{1D660112-B133-4B74-A60E-C66F50540F8D}" dt="2020-11-10T23:13:03.617" v="94"/>
          <ac:cxnSpMkLst>
            <pc:docMk/>
            <pc:sldMk cId="1165849816" sldId="513"/>
            <ac:cxnSpMk id="58" creationId="{A8E6CD59-9476-4E69-9D77-84FF340A1169}"/>
          </ac:cxnSpMkLst>
        </pc:cxnChg>
        <pc:cxnChg chg="mod">
          <ac:chgData name="Christina Morrow" userId="43989237-7c22-4017-8756-22442f7f3983" providerId="ADAL" clId="{1D660112-B133-4B74-A60E-C66F50540F8D}" dt="2020-11-10T23:13:03.617" v="94"/>
          <ac:cxnSpMkLst>
            <pc:docMk/>
            <pc:sldMk cId="1165849816" sldId="513"/>
            <ac:cxnSpMk id="59" creationId="{40CD1B02-10D5-42B3-ADF4-48AAF4EBA147}"/>
          </ac:cxnSpMkLst>
        </pc:cxnChg>
        <pc:cxnChg chg="mod">
          <ac:chgData name="Christina Morrow" userId="43989237-7c22-4017-8756-22442f7f3983" providerId="ADAL" clId="{1D660112-B133-4B74-A60E-C66F50540F8D}" dt="2020-11-10T23:13:03.617" v="94"/>
          <ac:cxnSpMkLst>
            <pc:docMk/>
            <pc:sldMk cId="1165849816" sldId="513"/>
            <ac:cxnSpMk id="61" creationId="{6FC3E417-BD15-4728-B7AE-C94DD83069FD}"/>
          </ac:cxnSpMkLst>
        </pc:cxnChg>
        <pc:cxnChg chg="mod">
          <ac:chgData name="Christina Morrow" userId="43989237-7c22-4017-8756-22442f7f3983" providerId="ADAL" clId="{1D660112-B133-4B74-A60E-C66F50540F8D}" dt="2020-11-10T23:13:03.617" v="94"/>
          <ac:cxnSpMkLst>
            <pc:docMk/>
            <pc:sldMk cId="1165849816" sldId="513"/>
            <ac:cxnSpMk id="63" creationId="{B10DCD85-B08E-48DD-A425-4C0B4EB6373C}"/>
          </ac:cxnSpMkLst>
        </pc:cxnChg>
        <pc:cxnChg chg="mod">
          <ac:chgData name="Christina Morrow" userId="43989237-7c22-4017-8756-22442f7f3983" providerId="ADAL" clId="{1D660112-B133-4B74-A60E-C66F50540F8D}" dt="2020-11-10T23:13:03.617" v="94"/>
          <ac:cxnSpMkLst>
            <pc:docMk/>
            <pc:sldMk cId="1165849816" sldId="513"/>
            <ac:cxnSpMk id="64" creationId="{097730DE-AEC9-475D-83A2-22794098FC7D}"/>
          </ac:cxnSpMkLst>
        </pc:cxnChg>
        <pc:cxnChg chg="mod">
          <ac:chgData name="Christina Morrow" userId="43989237-7c22-4017-8756-22442f7f3983" providerId="ADAL" clId="{1D660112-B133-4B74-A60E-C66F50540F8D}" dt="2020-11-10T23:13:03.617" v="94"/>
          <ac:cxnSpMkLst>
            <pc:docMk/>
            <pc:sldMk cId="1165849816" sldId="513"/>
            <ac:cxnSpMk id="65" creationId="{E65B10EB-6168-462D-BC26-184E58DAA3C4}"/>
          </ac:cxnSpMkLst>
        </pc:cxnChg>
        <pc:cxnChg chg="mod">
          <ac:chgData name="Christina Morrow" userId="43989237-7c22-4017-8756-22442f7f3983" providerId="ADAL" clId="{1D660112-B133-4B74-A60E-C66F50540F8D}" dt="2020-11-10T23:13:03.617" v="94"/>
          <ac:cxnSpMkLst>
            <pc:docMk/>
            <pc:sldMk cId="1165849816" sldId="513"/>
            <ac:cxnSpMk id="69" creationId="{9F8CFD2D-C70F-425F-8A91-6E4C7B0D03E2}"/>
          </ac:cxnSpMkLst>
        </pc:cxnChg>
        <pc:cxnChg chg="add del mod">
          <ac:chgData name="Christina Morrow" userId="43989237-7c22-4017-8756-22442f7f3983" providerId="ADAL" clId="{1D660112-B133-4B74-A60E-C66F50540F8D}" dt="2020-11-10T23:29:31.140" v="130" actId="478"/>
          <ac:cxnSpMkLst>
            <pc:docMk/>
            <pc:sldMk cId="1165849816" sldId="513"/>
            <ac:cxnSpMk id="71" creationId="{53C0CBF2-9D3E-430D-A8D6-09083E40CA6A}"/>
          </ac:cxnSpMkLst>
        </pc:cxnChg>
        <pc:cxnChg chg="add del mod">
          <ac:chgData name="Christina Morrow" userId="43989237-7c22-4017-8756-22442f7f3983" providerId="ADAL" clId="{1D660112-B133-4B74-A60E-C66F50540F8D}" dt="2020-11-10T23:29:31.930" v="131" actId="478"/>
          <ac:cxnSpMkLst>
            <pc:docMk/>
            <pc:sldMk cId="1165849816" sldId="513"/>
            <ac:cxnSpMk id="73" creationId="{A9672015-CAAE-4BC5-AEF7-18C3005A5A44}"/>
          </ac:cxnSpMkLst>
        </pc:cxnChg>
      </pc:sldChg>
      <pc:sldChg chg="addSp delSp modSp mod ord">
        <pc:chgData name="Christina Morrow" userId="43989237-7c22-4017-8756-22442f7f3983" providerId="ADAL" clId="{1D660112-B133-4B74-A60E-C66F50540F8D}" dt="2020-11-12T13:24:29.319" v="8106"/>
        <pc:sldMkLst>
          <pc:docMk/>
          <pc:sldMk cId="3608330576" sldId="514"/>
        </pc:sldMkLst>
        <pc:spChg chg="add del">
          <ac:chgData name="Christina Morrow" userId="43989237-7c22-4017-8756-22442f7f3983" providerId="ADAL" clId="{1D660112-B133-4B74-A60E-C66F50540F8D}" dt="2020-11-10T22:40:19.099" v="15" actId="478"/>
          <ac:spMkLst>
            <pc:docMk/>
            <pc:sldMk cId="3608330576" sldId="514"/>
            <ac:spMk id="4" creationId="{F159C8BE-E49D-4C6B-ABF1-7F3B290B9D99}"/>
          </ac:spMkLst>
        </pc:spChg>
        <pc:spChg chg="mod">
          <ac:chgData name="Christina Morrow" userId="43989237-7c22-4017-8756-22442f7f3983" providerId="ADAL" clId="{1D660112-B133-4B74-A60E-C66F50540F8D}" dt="2020-11-10T22:43:53.676" v="24" actId="20577"/>
          <ac:spMkLst>
            <pc:docMk/>
            <pc:sldMk cId="3608330576" sldId="514"/>
            <ac:spMk id="7" creationId="{E24CC283-08A1-4397-B882-855CE891900A}"/>
          </ac:spMkLst>
        </pc:spChg>
        <pc:spChg chg="mod">
          <ac:chgData name="Christina Morrow" userId="43989237-7c22-4017-8756-22442f7f3983" providerId="ADAL" clId="{1D660112-B133-4B74-A60E-C66F50540F8D}" dt="2020-11-12T13:24:29.319" v="8106"/>
          <ac:spMkLst>
            <pc:docMk/>
            <pc:sldMk cId="3608330576" sldId="514"/>
            <ac:spMk id="20" creationId="{737AD6FE-076D-47EB-8851-546CD7479B58}"/>
          </ac:spMkLst>
        </pc:spChg>
      </pc:sldChg>
      <pc:sldChg chg="addSp delSp modSp mod ord delAnim">
        <pc:chgData name="Christina Morrow" userId="43989237-7c22-4017-8756-22442f7f3983" providerId="ADAL" clId="{1D660112-B133-4B74-A60E-C66F50540F8D}" dt="2020-11-12T13:24:26.101" v="8105"/>
        <pc:sldMkLst>
          <pc:docMk/>
          <pc:sldMk cId="158622402" sldId="515"/>
        </pc:sldMkLst>
        <pc:spChg chg="add del">
          <ac:chgData name="Christina Morrow" userId="43989237-7c22-4017-8756-22442f7f3983" providerId="ADAL" clId="{1D660112-B133-4B74-A60E-C66F50540F8D}" dt="2020-11-10T22:40:20.610" v="16" actId="478"/>
          <ac:spMkLst>
            <pc:docMk/>
            <pc:sldMk cId="158622402" sldId="515"/>
            <ac:spMk id="4" creationId="{82FF8444-9E5B-407C-B631-955AD4319254}"/>
          </ac:spMkLst>
        </pc:spChg>
        <pc:spChg chg="add mod">
          <ac:chgData name="Christina Morrow" userId="43989237-7c22-4017-8756-22442f7f3983" providerId="ADAL" clId="{1D660112-B133-4B74-A60E-C66F50540F8D}" dt="2020-11-12T13:24:26.101" v="8105"/>
          <ac:spMkLst>
            <pc:docMk/>
            <pc:sldMk cId="158622402" sldId="515"/>
            <ac:spMk id="5" creationId="{F3E3E412-671A-4D7E-8713-C7F137FC8228}"/>
          </ac:spMkLst>
        </pc:spChg>
        <pc:spChg chg="mod">
          <ac:chgData name="Christina Morrow" userId="43989237-7c22-4017-8756-22442f7f3983" providerId="ADAL" clId="{1D660112-B133-4B74-A60E-C66F50540F8D}" dt="2020-11-11T01:59:55.352" v="1123" actId="1076"/>
          <ac:spMkLst>
            <pc:docMk/>
            <pc:sldMk cId="158622402" sldId="515"/>
            <ac:spMk id="7" creationId="{A9A78C54-579A-4CCA-A870-0B63EABA95F2}"/>
          </ac:spMkLst>
        </pc:spChg>
        <pc:spChg chg="mod">
          <ac:chgData name="Christina Morrow" userId="43989237-7c22-4017-8756-22442f7f3983" providerId="ADAL" clId="{1D660112-B133-4B74-A60E-C66F50540F8D}" dt="2020-11-11T01:34:33.708" v="1076" actId="6549"/>
          <ac:spMkLst>
            <pc:docMk/>
            <pc:sldMk cId="158622402" sldId="515"/>
            <ac:spMk id="8" creationId="{7442407E-86D2-4271-B8EC-F47DA414C75E}"/>
          </ac:spMkLst>
        </pc:spChg>
        <pc:picChg chg="del mod">
          <ac:chgData name="Christina Morrow" userId="43989237-7c22-4017-8756-22442f7f3983" providerId="ADAL" clId="{1D660112-B133-4B74-A60E-C66F50540F8D}" dt="2020-11-11T23:43:04.482" v="8050" actId="478"/>
          <ac:picMkLst>
            <pc:docMk/>
            <pc:sldMk cId="158622402" sldId="515"/>
            <ac:picMk id="6" creationId="{4797C93B-3A07-4DD8-A751-A4034CAA5893}"/>
          </ac:picMkLst>
        </pc:picChg>
        <pc:picChg chg="mod">
          <ac:chgData name="Christina Morrow" userId="43989237-7c22-4017-8756-22442f7f3983" providerId="ADAL" clId="{1D660112-B133-4B74-A60E-C66F50540F8D}" dt="2020-11-11T01:59:51.120" v="1122" actId="1076"/>
          <ac:picMkLst>
            <pc:docMk/>
            <pc:sldMk cId="158622402" sldId="515"/>
            <ac:picMk id="9" creationId="{2C53F26A-AE2B-4746-8FB8-1EB3471FF6D7}"/>
          </ac:picMkLst>
        </pc:picChg>
        <pc:picChg chg="add">
          <ac:chgData name="Christina Morrow" userId="43989237-7c22-4017-8756-22442f7f3983" providerId="ADAL" clId="{1D660112-B133-4B74-A60E-C66F50540F8D}" dt="2020-11-11T23:43:04.775" v="8051" actId="22"/>
          <ac:picMkLst>
            <pc:docMk/>
            <pc:sldMk cId="158622402" sldId="515"/>
            <ac:picMk id="11" creationId="{15509F35-42B2-493E-B526-1C7CF56CD5D7}"/>
          </ac:picMkLst>
        </pc:picChg>
      </pc:sldChg>
      <pc:sldChg chg="addSp delSp modSp del mod ord modAnim">
        <pc:chgData name="Christina Morrow" userId="43989237-7c22-4017-8756-22442f7f3983" providerId="ADAL" clId="{1D660112-B133-4B74-A60E-C66F50540F8D}" dt="2020-11-12T14:33:19.228" v="8423" actId="47"/>
        <pc:sldMkLst>
          <pc:docMk/>
          <pc:sldMk cId="1093905645" sldId="516"/>
        </pc:sldMkLst>
        <pc:spChg chg="mod">
          <ac:chgData name="Christina Morrow" userId="43989237-7c22-4017-8756-22442f7f3983" providerId="ADAL" clId="{1D660112-B133-4B74-A60E-C66F50540F8D}" dt="2020-11-11T14:30:31.142" v="6006"/>
          <ac:spMkLst>
            <pc:docMk/>
            <pc:sldMk cId="1093905645" sldId="516"/>
            <ac:spMk id="10" creationId="{6CC581DE-D87E-46E2-8792-B86E2A1E5AB3}"/>
          </ac:spMkLst>
        </pc:spChg>
        <pc:spChg chg="add del">
          <ac:chgData name="Christina Morrow" userId="43989237-7c22-4017-8756-22442f7f3983" providerId="ADAL" clId="{1D660112-B133-4B74-A60E-C66F50540F8D}" dt="2020-11-10T23:39:50.184" v="210" actId="478"/>
          <ac:spMkLst>
            <pc:docMk/>
            <pc:sldMk cId="1093905645" sldId="516"/>
            <ac:spMk id="14" creationId="{91B42BB6-4566-4C36-9835-A27EEFF34D73}"/>
          </ac:spMkLst>
        </pc:spChg>
        <pc:spChg chg="add del">
          <ac:chgData name="Christina Morrow" userId="43989237-7c22-4017-8756-22442f7f3983" providerId="ADAL" clId="{1D660112-B133-4B74-A60E-C66F50540F8D}" dt="2020-11-10T23:39:50.902" v="211" actId="478"/>
          <ac:spMkLst>
            <pc:docMk/>
            <pc:sldMk cId="1093905645" sldId="516"/>
            <ac:spMk id="15" creationId="{E3A9BA05-1B8D-46F6-A7B5-A9BED45B35D5}"/>
          </ac:spMkLst>
        </pc:spChg>
        <pc:spChg chg="mod">
          <ac:chgData name="Christina Morrow" userId="43989237-7c22-4017-8756-22442f7f3983" providerId="ADAL" clId="{1D660112-B133-4B74-A60E-C66F50540F8D}" dt="2020-11-11T15:22:43.059" v="6457"/>
          <ac:spMkLst>
            <pc:docMk/>
            <pc:sldMk cId="1093905645" sldId="516"/>
            <ac:spMk id="20" creationId="{737AD6FE-076D-47EB-8851-546CD7479B58}"/>
          </ac:spMkLst>
        </pc:spChg>
        <pc:spChg chg="add mod">
          <ac:chgData name="Christina Morrow" userId="43989237-7c22-4017-8756-22442f7f3983" providerId="ADAL" clId="{1D660112-B133-4B74-A60E-C66F50540F8D}" dt="2020-11-10T23:39:51.955" v="212"/>
          <ac:spMkLst>
            <pc:docMk/>
            <pc:sldMk cId="1093905645" sldId="516"/>
            <ac:spMk id="145" creationId="{838F5E0B-1D5E-438C-A3AE-C051E40CFB01}"/>
          </ac:spMkLst>
        </pc:spChg>
        <pc:spChg chg="add mod">
          <ac:chgData name="Christina Morrow" userId="43989237-7c22-4017-8756-22442f7f3983" providerId="ADAL" clId="{1D660112-B133-4B74-A60E-C66F50540F8D}" dt="2020-11-10T23:39:51.955" v="212"/>
          <ac:spMkLst>
            <pc:docMk/>
            <pc:sldMk cId="1093905645" sldId="516"/>
            <ac:spMk id="146" creationId="{484EAF3E-2419-4BA7-BE48-7C6544BA73A7}"/>
          </ac:spMkLst>
        </pc:spChg>
        <pc:spChg chg="mod">
          <ac:chgData name="Christina Morrow" userId="43989237-7c22-4017-8756-22442f7f3983" providerId="ADAL" clId="{1D660112-B133-4B74-A60E-C66F50540F8D}" dt="2020-11-10T23:39:51.955" v="212"/>
          <ac:spMkLst>
            <pc:docMk/>
            <pc:sldMk cId="1093905645" sldId="516"/>
            <ac:spMk id="148" creationId="{FBADFFB6-0922-4F0D-AE07-A3C55686E908}"/>
          </ac:spMkLst>
        </pc:spChg>
        <pc:spChg chg="mod">
          <ac:chgData name="Christina Morrow" userId="43989237-7c22-4017-8756-22442f7f3983" providerId="ADAL" clId="{1D660112-B133-4B74-A60E-C66F50540F8D}" dt="2020-11-10T23:39:51.955" v="212"/>
          <ac:spMkLst>
            <pc:docMk/>
            <pc:sldMk cId="1093905645" sldId="516"/>
            <ac:spMk id="149" creationId="{C9602D4E-B6A7-475A-96EC-A0032A7CBDCB}"/>
          </ac:spMkLst>
        </pc:spChg>
        <pc:spChg chg="mod">
          <ac:chgData name="Christina Morrow" userId="43989237-7c22-4017-8756-22442f7f3983" providerId="ADAL" clId="{1D660112-B133-4B74-A60E-C66F50540F8D}" dt="2020-11-10T23:39:51.955" v="212"/>
          <ac:spMkLst>
            <pc:docMk/>
            <pc:sldMk cId="1093905645" sldId="516"/>
            <ac:spMk id="151" creationId="{B47AE507-5A9E-4598-B1B8-DDEE3C5CFDDA}"/>
          </ac:spMkLst>
        </pc:spChg>
        <pc:spChg chg="mod">
          <ac:chgData name="Christina Morrow" userId="43989237-7c22-4017-8756-22442f7f3983" providerId="ADAL" clId="{1D660112-B133-4B74-A60E-C66F50540F8D}" dt="2020-11-10T23:39:51.955" v="212"/>
          <ac:spMkLst>
            <pc:docMk/>
            <pc:sldMk cId="1093905645" sldId="516"/>
            <ac:spMk id="152" creationId="{F0454A34-C17B-4197-BB98-4839705BB490}"/>
          </ac:spMkLst>
        </pc:spChg>
        <pc:spChg chg="mod">
          <ac:chgData name="Christina Morrow" userId="43989237-7c22-4017-8756-22442f7f3983" providerId="ADAL" clId="{1D660112-B133-4B74-A60E-C66F50540F8D}" dt="2020-11-10T23:39:51.955" v="212"/>
          <ac:spMkLst>
            <pc:docMk/>
            <pc:sldMk cId="1093905645" sldId="516"/>
            <ac:spMk id="153" creationId="{3C50BD4F-6D7E-4350-9B5F-0CCFC8B20959}"/>
          </ac:spMkLst>
        </pc:spChg>
        <pc:spChg chg="mod">
          <ac:chgData name="Christina Morrow" userId="43989237-7c22-4017-8756-22442f7f3983" providerId="ADAL" clId="{1D660112-B133-4B74-A60E-C66F50540F8D}" dt="2020-11-10T23:39:51.955" v="212"/>
          <ac:spMkLst>
            <pc:docMk/>
            <pc:sldMk cId="1093905645" sldId="516"/>
            <ac:spMk id="154" creationId="{30B5526E-33F3-46B4-A448-ADAC4AC95519}"/>
          </ac:spMkLst>
        </pc:spChg>
        <pc:spChg chg="mod">
          <ac:chgData name="Christina Morrow" userId="43989237-7c22-4017-8756-22442f7f3983" providerId="ADAL" clId="{1D660112-B133-4B74-A60E-C66F50540F8D}" dt="2020-11-10T23:39:51.955" v="212"/>
          <ac:spMkLst>
            <pc:docMk/>
            <pc:sldMk cId="1093905645" sldId="516"/>
            <ac:spMk id="155" creationId="{9D7A0603-F650-40F7-8D3D-1C80E8148D19}"/>
          </ac:spMkLst>
        </pc:spChg>
        <pc:spChg chg="mod">
          <ac:chgData name="Christina Morrow" userId="43989237-7c22-4017-8756-22442f7f3983" providerId="ADAL" clId="{1D660112-B133-4B74-A60E-C66F50540F8D}" dt="2020-11-10T23:39:51.955" v="212"/>
          <ac:spMkLst>
            <pc:docMk/>
            <pc:sldMk cId="1093905645" sldId="516"/>
            <ac:spMk id="156" creationId="{198EEB30-C703-422E-BCEF-3057E2A05260}"/>
          </ac:spMkLst>
        </pc:spChg>
        <pc:spChg chg="mod">
          <ac:chgData name="Christina Morrow" userId="43989237-7c22-4017-8756-22442f7f3983" providerId="ADAL" clId="{1D660112-B133-4B74-A60E-C66F50540F8D}" dt="2020-11-10T23:39:51.955" v="212"/>
          <ac:spMkLst>
            <pc:docMk/>
            <pc:sldMk cId="1093905645" sldId="516"/>
            <ac:spMk id="157" creationId="{347FA3C8-AC99-4F4C-944D-BE5B9A645F95}"/>
          </ac:spMkLst>
        </pc:spChg>
        <pc:spChg chg="mod">
          <ac:chgData name="Christina Morrow" userId="43989237-7c22-4017-8756-22442f7f3983" providerId="ADAL" clId="{1D660112-B133-4B74-A60E-C66F50540F8D}" dt="2020-11-10T23:39:51.955" v="212"/>
          <ac:spMkLst>
            <pc:docMk/>
            <pc:sldMk cId="1093905645" sldId="516"/>
            <ac:spMk id="158" creationId="{D8BED2B3-2F2D-47B5-A77D-EDBA691EEBE9}"/>
          </ac:spMkLst>
        </pc:spChg>
        <pc:spChg chg="mod">
          <ac:chgData name="Christina Morrow" userId="43989237-7c22-4017-8756-22442f7f3983" providerId="ADAL" clId="{1D660112-B133-4B74-A60E-C66F50540F8D}" dt="2020-11-10T23:39:51.955" v="212"/>
          <ac:spMkLst>
            <pc:docMk/>
            <pc:sldMk cId="1093905645" sldId="516"/>
            <ac:spMk id="162" creationId="{69AB779E-DE6D-43B2-8ED1-BB10A2F49C93}"/>
          </ac:spMkLst>
        </pc:spChg>
        <pc:spChg chg="mod">
          <ac:chgData name="Christina Morrow" userId="43989237-7c22-4017-8756-22442f7f3983" providerId="ADAL" clId="{1D660112-B133-4B74-A60E-C66F50540F8D}" dt="2020-11-10T23:39:51.955" v="212"/>
          <ac:spMkLst>
            <pc:docMk/>
            <pc:sldMk cId="1093905645" sldId="516"/>
            <ac:spMk id="164" creationId="{F7645A9C-C2B7-4047-9BA5-3284A5C81B11}"/>
          </ac:spMkLst>
        </pc:spChg>
        <pc:spChg chg="mod">
          <ac:chgData name="Christina Morrow" userId="43989237-7c22-4017-8756-22442f7f3983" providerId="ADAL" clId="{1D660112-B133-4B74-A60E-C66F50540F8D}" dt="2020-11-10T23:39:51.955" v="212"/>
          <ac:spMkLst>
            <pc:docMk/>
            <pc:sldMk cId="1093905645" sldId="516"/>
            <ac:spMk id="184" creationId="{0F8D5F27-E3F4-40CF-9149-55CE314EB0E0}"/>
          </ac:spMkLst>
        </pc:spChg>
        <pc:spChg chg="mod">
          <ac:chgData name="Christina Morrow" userId="43989237-7c22-4017-8756-22442f7f3983" providerId="ADAL" clId="{1D660112-B133-4B74-A60E-C66F50540F8D}" dt="2020-11-10T23:39:51.955" v="212"/>
          <ac:spMkLst>
            <pc:docMk/>
            <pc:sldMk cId="1093905645" sldId="516"/>
            <ac:spMk id="185" creationId="{5AB212E5-CBC6-425A-AEBB-EDE84187BC59}"/>
          </ac:spMkLst>
        </pc:spChg>
        <pc:spChg chg="mod">
          <ac:chgData name="Christina Morrow" userId="43989237-7c22-4017-8756-22442f7f3983" providerId="ADAL" clId="{1D660112-B133-4B74-A60E-C66F50540F8D}" dt="2020-11-10T23:39:51.955" v="212"/>
          <ac:spMkLst>
            <pc:docMk/>
            <pc:sldMk cId="1093905645" sldId="516"/>
            <ac:spMk id="186" creationId="{A5E363CF-0229-4660-88D1-9200503A54FA}"/>
          </ac:spMkLst>
        </pc:spChg>
        <pc:spChg chg="add mod">
          <ac:chgData name="Christina Morrow" userId="43989237-7c22-4017-8756-22442f7f3983" providerId="ADAL" clId="{1D660112-B133-4B74-A60E-C66F50540F8D}" dt="2020-11-10T23:39:51.955" v="212"/>
          <ac:spMkLst>
            <pc:docMk/>
            <pc:sldMk cId="1093905645" sldId="516"/>
            <ac:spMk id="188" creationId="{9D17656C-0308-420C-86F3-51A11B1757F1}"/>
          </ac:spMkLst>
        </pc:spChg>
        <pc:spChg chg="add mod">
          <ac:chgData name="Christina Morrow" userId="43989237-7c22-4017-8756-22442f7f3983" providerId="ADAL" clId="{1D660112-B133-4B74-A60E-C66F50540F8D}" dt="2020-11-10T23:39:51.955" v="212"/>
          <ac:spMkLst>
            <pc:docMk/>
            <pc:sldMk cId="1093905645" sldId="516"/>
            <ac:spMk id="189" creationId="{18CDA8B8-D876-40BC-869D-845EE9BCCE99}"/>
          </ac:spMkLst>
        </pc:spChg>
        <pc:spChg chg="add mod">
          <ac:chgData name="Christina Morrow" userId="43989237-7c22-4017-8756-22442f7f3983" providerId="ADAL" clId="{1D660112-B133-4B74-A60E-C66F50540F8D}" dt="2020-11-10T23:39:51.955" v="212"/>
          <ac:spMkLst>
            <pc:docMk/>
            <pc:sldMk cId="1093905645" sldId="516"/>
            <ac:spMk id="190" creationId="{A3C178D2-E8A8-472E-8993-02E7FBE975ED}"/>
          </ac:spMkLst>
        </pc:spChg>
        <pc:spChg chg="add mod ord">
          <ac:chgData name="Christina Morrow" userId="43989237-7c22-4017-8756-22442f7f3983" providerId="ADAL" clId="{1D660112-B133-4B74-A60E-C66F50540F8D}" dt="2020-11-12T14:22:57.113" v="8407" actId="167"/>
          <ac:spMkLst>
            <pc:docMk/>
            <pc:sldMk cId="1093905645" sldId="516"/>
            <ac:spMk id="191" creationId="{080A0156-8063-4F3E-9C5F-2067117A991F}"/>
          </ac:spMkLst>
        </pc:spChg>
        <pc:spChg chg="add mod ord">
          <ac:chgData name="Christina Morrow" userId="43989237-7c22-4017-8756-22442f7f3983" providerId="ADAL" clId="{1D660112-B133-4B74-A60E-C66F50540F8D}" dt="2020-11-12T14:22:57.113" v="8407" actId="167"/>
          <ac:spMkLst>
            <pc:docMk/>
            <pc:sldMk cId="1093905645" sldId="516"/>
            <ac:spMk id="192" creationId="{41AE68FE-9D1F-4F8A-A85A-52F6A49B2D60}"/>
          </ac:spMkLst>
        </pc:spChg>
        <pc:spChg chg="add mod ord">
          <ac:chgData name="Christina Morrow" userId="43989237-7c22-4017-8756-22442f7f3983" providerId="ADAL" clId="{1D660112-B133-4B74-A60E-C66F50540F8D}" dt="2020-11-12T14:22:57.113" v="8407" actId="167"/>
          <ac:spMkLst>
            <pc:docMk/>
            <pc:sldMk cId="1093905645" sldId="516"/>
            <ac:spMk id="193" creationId="{473F6FB4-BF87-4045-93E2-0B3DD69524FE}"/>
          </ac:spMkLst>
        </pc:spChg>
        <pc:spChg chg="add mod ord">
          <ac:chgData name="Christina Morrow" userId="43989237-7c22-4017-8756-22442f7f3983" providerId="ADAL" clId="{1D660112-B133-4B74-A60E-C66F50540F8D}" dt="2020-11-12T14:22:57.113" v="8407" actId="167"/>
          <ac:spMkLst>
            <pc:docMk/>
            <pc:sldMk cId="1093905645" sldId="516"/>
            <ac:spMk id="194" creationId="{38750DF3-0983-466B-96DD-DECB80CC6F42}"/>
          </ac:spMkLst>
        </pc:spChg>
        <pc:spChg chg="add mod ord">
          <ac:chgData name="Christina Morrow" userId="43989237-7c22-4017-8756-22442f7f3983" providerId="ADAL" clId="{1D660112-B133-4B74-A60E-C66F50540F8D}" dt="2020-11-12T14:22:57.113" v="8407" actId="167"/>
          <ac:spMkLst>
            <pc:docMk/>
            <pc:sldMk cId="1093905645" sldId="516"/>
            <ac:spMk id="195" creationId="{D7414432-03B1-4EA9-B54C-F91DCD51DE8D}"/>
          </ac:spMkLst>
        </pc:spChg>
        <pc:spChg chg="add mod ord">
          <ac:chgData name="Christina Morrow" userId="43989237-7c22-4017-8756-22442f7f3983" providerId="ADAL" clId="{1D660112-B133-4B74-A60E-C66F50540F8D}" dt="2020-11-12T14:22:57.113" v="8407" actId="167"/>
          <ac:spMkLst>
            <pc:docMk/>
            <pc:sldMk cId="1093905645" sldId="516"/>
            <ac:spMk id="196" creationId="{2ECB7999-B0D0-4EE7-A6D0-A49632729E90}"/>
          </ac:spMkLst>
        </pc:spChg>
        <pc:spChg chg="add mod ord">
          <ac:chgData name="Christina Morrow" userId="43989237-7c22-4017-8756-22442f7f3983" providerId="ADAL" clId="{1D660112-B133-4B74-A60E-C66F50540F8D}" dt="2020-11-12T14:22:57.113" v="8407" actId="167"/>
          <ac:spMkLst>
            <pc:docMk/>
            <pc:sldMk cId="1093905645" sldId="516"/>
            <ac:spMk id="197" creationId="{E44F9DB9-C02C-4F5E-9073-24513BE0A874}"/>
          </ac:spMkLst>
        </pc:spChg>
        <pc:spChg chg="mod">
          <ac:chgData name="Christina Morrow" userId="43989237-7c22-4017-8756-22442f7f3983" providerId="ADAL" clId="{1D660112-B133-4B74-A60E-C66F50540F8D}" dt="2020-11-12T14:22:55.408" v="8406"/>
          <ac:spMkLst>
            <pc:docMk/>
            <pc:sldMk cId="1093905645" sldId="516"/>
            <ac:spMk id="199" creationId="{1D2D4C33-1381-4DA4-B034-0001A7CCD94C}"/>
          </ac:spMkLst>
        </pc:spChg>
        <pc:spChg chg="mod">
          <ac:chgData name="Christina Morrow" userId="43989237-7c22-4017-8756-22442f7f3983" providerId="ADAL" clId="{1D660112-B133-4B74-A60E-C66F50540F8D}" dt="2020-11-12T14:22:55.408" v="8406"/>
          <ac:spMkLst>
            <pc:docMk/>
            <pc:sldMk cId="1093905645" sldId="516"/>
            <ac:spMk id="200" creationId="{462D2FC2-F926-4EA6-AF94-D2EDEDFB0798}"/>
          </ac:spMkLst>
        </pc:spChg>
        <pc:spChg chg="mod">
          <ac:chgData name="Christina Morrow" userId="43989237-7c22-4017-8756-22442f7f3983" providerId="ADAL" clId="{1D660112-B133-4B74-A60E-C66F50540F8D}" dt="2020-11-12T14:22:55.408" v="8406"/>
          <ac:spMkLst>
            <pc:docMk/>
            <pc:sldMk cId="1093905645" sldId="516"/>
            <ac:spMk id="202" creationId="{960223A7-4AD8-4BB5-BB30-067420E96AAF}"/>
          </ac:spMkLst>
        </pc:spChg>
        <pc:spChg chg="mod">
          <ac:chgData name="Christina Morrow" userId="43989237-7c22-4017-8756-22442f7f3983" providerId="ADAL" clId="{1D660112-B133-4B74-A60E-C66F50540F8D}" dt="2020-11-12T14:22:55.408" v="8406"/>
          <ac:spMkLst>
            <pc:docMk/>
            <pc:sldMk cId="1093905645" sldId="516"/>
            <ac:spMk id="203" creationId="{B9041E98-8E8B-4E9C-8290-6396B367170E}"/>
          </ac:spMkLst>
        </pc:spChg>
        <pc:spChg chg="mod">
          <ac:chgData name="Christina Morrow" userId="43989237-7c22-4017-8756-22442f7f3983" providerId="ADAL" clId="{1D660112-B133-4B74-A60E-C66F50540F8D}" dt="2020-11-12T14:22:55.408" v="8406"/>
          <ac:spMkLst>
            <pc:docMk/>
            <pc:sldMk cId="1093905645" sldId="516"/>
            <ac:spMk id="204" creationId="{4160C0A5-7770-465B-B74D-75B386263258}"/>
          </ac:spMkLst>
        </pc:spChg>
        <pc:spChg chg="mod">
          <ac:chgData name="Christina Morrow" userId="43989237-7c22-4017-8756-22442f7f3983" providerId="ADAL" clId="{1D660112-B133-4B74-A60E-C66F50540F8D}" dt="2020-11-12T14:22:55.408" v="8406"/>
          <ac:spMkLst>
            <pc:docMk/>
            <pc:sldMk cId="1093905645" sldId="516"/>
            <ac:spMk id="205" creationId="{E519DDF2-3320-4DC4-8753-0D5EFE72F5A1}"/>
          </ac:spMkLst>
        </pc:spChg>
        <pc:spChg chg="mod">
          <ac:chgData name="Christina Morrow" userId="43989237-7c22-4017-8756-22442f7f3983" providerId="ADAL" clId="{1D660112-B133-4B74-A60E-C66F50540F8D}" dt="2020-11-12T14:22:55.408" v="8406"/>
          <ac:spMkLst>
            <pc:docMk/>
            <pc:sldMk cId="1093905645" sldId="516"/>
            <ac:spMk id="206" creationId="{244A8B2A-5007-456C-827E-FD5C8D1C9FB5}"/>
          </ac:spMkLst>
        </pc:spChg>
        <pc:spChg chg="mod">
          <ac:chgData name="Christina Morrow" userId="43989237-7c22-4017-8756-22442f7f3983" providerId="ADAL" clId="{1D660112-B133-4B74-A60E-C66F50540F8D}" dt="2020-11-12T14:22:55.408" v="8406"/>
          <ac:spMkLst>
            <pc:docMk/>
            <pc:sldMk cId="1093905645" sldId="516"/>
            <ac:spMk id="207" creationId="{3D528657-8148-4707-AEE9-DD40459A2DE2}"/>
          </ac:spMkLst>
        </pc:spChg>
        <pc:spChg chg="mod">
          <ac:chgData name="Christina Morrow" userId="43989237-7c22-4017-8756-22442f7f3983" providerId="ADAL" clId="{1D660112-B133-4B74-A60E-C66F50540F8D}" dt="2020-11-12T14:22:55.408" v="8406"/>
          <ac:spMkLst>
            <pc:docMk/>
            <pc:sldMk cId="1093905645" sldId="516"/>
            <ac:spMk id="208" creationId="{21AABC30-EAFD-42A3-B01D-EDEE1838DCAD}"/>
          </ac:spMkLst>
        </pc:spChg>
        <pc:spChg chg="mod">
          <ac:chgData name="Christina Morrow" userId="43989237-7c22-4017-8756-22442f7f3983" providerId="ADAL" clId="{1D660112-B133-4B74-A60E-C66F50540F8D}" dt="2020-11-12T14:22:55.408" v="8406"/>
          <ac:spMkLst>
            <pc:docMk/>
            <pc:sldMk cId="1093905645" sldId="516"/>
            <ac:spMk id="227" creationId="{F010A944-1D43-4567-BBC8-1F4508CE9E4F}"/>
          </ac:spMkLst>
        </pc:spChg>
        <pc:spChg chg="mod">
          <ac:chgData name="Christina Morrow" userId="43989237-7c22-4017-8756-22442f7f3983" providerId="ADAL" clId="{1D660112-B133-4B74-A60E-C66F50540F8D}" dt="2020-11-12T14:22:55.408" v="8406"/>
          <ac:spMkLst>
            <pc:docMk/>
            <pc:sldMk cId="1093905645" sldId="516"/>
            <ac:spMk id="231" creationId="{3066B1C6-9CF2-4859-819C-9A53425AA80C}"/>
          </ac:spMkLst>
        </pc:spChg>
        <pc:spChg chg="mod">
          <ac:chgData name="Christina Morrow" userId="43989237-7c22-4017-8756-22442f7f3983" providerId="ADAL" clId="{1D660112-B133-4B74-A60E-C66F50540F8D}" dt="2020-11-12T14:22:55.408" v="8406"/>
          <ac:spMkLst>
            <pc:docMk/>
            <pc:sldMk cId="1093905645" sldId="516"/>
            <ac:spMk id="233" creationId="{4FBB0425-4936-4FA3-8C7D-CB3FB0C82F8A}"/>
          </ac:spMkLst>
        </pc:spChg>
        <pc:spChg chg="mod">
          <ac:chgData name="Christina Morrow" userId="43989237-7c22-4017-8756-22442f7f3983" providerId="ADAL" clId="{1D660112-B133-4B74-A60E-C66F50540F8D}" dt="2020-11-12T14:22:55.408" v="8406"/>
          <ac:spMkLst>
            <pc:docMk/>
            <pc:sldMk cId="1093905645" sldId="516"/>
            <ac:spMk id="237" creationId="{8C05E396-A194-4DE2-A3F5-096EC9EE80C3}"/>
          </ac:spMkLst>
        </pc:spChg>
        <pc:spChg chg="mod">
          <ac:chgData name="Christina Morrow" userId="43989237-7c22-4017-8756-22442f7f3983" providerId="ADAL" clId="{1D660112-B133-4B74-A60E-C66F50540F8D}" dt="2020-11-12T14:22:55.408" v="8406"/>
          <ac:spMkLst>
            <pc:docMk/>
            <pc:sldMk cId="1093905645" sldId="516"/>
            <ac:spMk id="238" creationId="{323A90C1-9A2E-44B3-8076-AC51AA53A6EA}"/>
          </ac:spMkLst>
        </pc:spChg>
        <pc:spChg chg="mod">
          <ac:chgData name="Christina Morrow" userId="43989237-7c22-4017-8756-22442f7f3983" providerId="ADAL" clId="{1D660112-B133-4B74-A60E-C66F50540F8D}" dt="2020-11-12T14:22:55.408" v="8406"/>
          <ac:spMkLst>
            <pc:docMk/>
            <pc:sldMk cId="1093905645" sldId="516"/>
            <ac:spMk id="239" creationId="{164B7962-8AA5-415E-A52F-D963D275619E}"/>
          </ac:spMkLst>
        </pc:spChg>
        <pc:grpChg chg="add mod">
          <ac:chgData name="Christina Morrow" userId="43989237-7c22-4017-8756-22442f7f3983" providerId="ADAL" clId="{1D660112-B133-4B74-A60E-C66F50540F8D}" dt="2020-11-10T23:39:51.955" v="212"/>
          <ac:grpSpMkLst>
            <pc:docMk/>
            <pc:sldMk cId="1093905645" sldId="516"/>
            <ac:grpSpMk id="147" creationId="{F358C585-50C0-4560-A755-24778D04FD80}"/>
          </ac:grpSpMkLst>
        </pc:grpChg>
        <pc:grpChg chg="add mod ord">
          <ac:chgData name="Christina Morrow" userId="43989237-7c22-4017-8756-22442f7f3983" providerId="ADAL" clId="{1D660112-B133-4B74-A60E-C66F50540F8D}" dt="2020-11-12T14:22:57.113" v="8407" actId="167"/>
          <ac:grpSpMkLst>
            <pc:docMk/>
            <pc:sldMk cId="1093905645" sldId="516"/>
            <ac:grpSpMk id="198" creationId="{481B58F6-236B-4BD6-83DD-04AB55B599A1}"/>
          </ac:grpSpMkLst>
        </pc:grpChg>
        <pc:cxnChg chg="mod">
          <ac:chgData name="Christina Morrow" userId="43989237-7c22-4017-8756-22442f7f3983" providerId="ADAL" clId="{1D660112-B133-4B74-A60E-C66F50540F8D}" dt="2020-11-10T23:39:51.955" v="212"/>
          <ac:cxnSpMkLst>
            <pc:docMk/>
            <pc:sldMk cId="1093905645" sldId="516"/>
            <ac:cxnSpMk id="150" creationId="{58870A96-8F28-4799-84D6-6B2E32F8B2F3}"/>
          </ac:cxnSpMkLst>
        </pc:cxnChg>
        <pc:cxnChg chg="mod">
          <ac:chgData name="Christina Morrow" userId="43989237-7c22-4017-8756-22442f7f3983" providerId="ADAL" clId="{1D660112-B133-4B74-A60E-C66F50540F8D}" dt="2020-11-10T23:39:51.955" v="212"/>
          <ac:cxnSpMkLst>
            <pc:docMk/>
            <pc:sldMk cId="1093905645" sldId="516"/>
            <ac:cxnSpMk id="159" creationId="{F16D02D0-BFE6-405B-8DBF-A153F1EB2ED6}"/>
          </ac:cxnSpMkLst>
        </pc:cxnChg>
        <pc:cxnChg chg="mod">
          <ac:chgData name="Christina Morrow" userId="43989237-7c22-4017-8756-22442f7f3983" providerId="ADAL" clId="{1D660112-B133-4B74-A60E-C66F50540F8D}" dt="2020-11-10T23:39:51.955" v="212"/>
          <ac:cxnSpMkLst>
            <pc:docMk/>
            <pc:sldMk cId="1093905645" sldId="516"/>
            <ac:cxnSpMk id="160" creationId="{A570C36A-4B72-458E-8DA5-66CD0F908183}"/>
          </ac:cxnSpMkLst>
        </pc:cxnChg>
        <pc:cxnChg chg="mod">
          <ac:chgData name="Christina Morrow" userId="43989237-7c22-4017-8756-22442f7f3983" providerId="ADAL" clId="{1D660112-B133-4B74-A60E-C66F50540F8D}" dt="2020-11-10T23:39:51.955" v="212"/>
          <ac:cxnSpMkLst>
            <pc:docMk/>
            <pc:sldMk cId="1093905645" sldId="516"/>
            <ac:cxnSpMk id="161" creationId="{2B4AE1CC-ECCE-4598-B1FC-385694BE65E2}"/>
          </ac:cxnSpMkLst>
        </pc:cxnChg>
        <pc:cxnChg chg="mod">
          <ac:chgData name="Christina Morrow" userId="43989237-7c22-4017-8756-22442f7f3983" providerId="ADAL" clId="{1D660112-B133-4B74-A60E-C66F50540F8D}" dt="2020-11-10T23:39:51.955" v="212"/>
          <ac:cxnSpMkLst>
            <pc:docMk/>
            <pc:sldMk cId="1093905645" sldId="516"/>
            <ac:cxnSpMk id="163" creationId="{F3B7BBA5-4E8C-42C5-A572-583063D57EBE}"/>
          </ac:cxnSpMkLst>
        </pc:cxnChg>
        <pc:cxnChg chg="mod">
          <ac:chgData name="Christina Morrow" userId="43989237-7c22-4017-8756-22442f7f3983" providerId="ADAL" clId="{1D660112-B133-4B74-A60E-C66F50540F8D}" dt="2020-11-10T23:39:51.955" v="212"/>
          <ac:cxnSpMkLst>
            <pc:docMk/>
            <pc:sldMk cId="1093905645" sldId="516"/>
            <ac:cxnSpMk id="165" creationId="{B366DB30-59ED-4417-BBC9-AC812DDE98B6}"/>
          </ac:cxnSpMkLst>
        </pc:cxnChg>
        <pc:cxnChg chg="mod">
          <ac:chgData name="Christina Morrow" userId="43989237-7c22-4017-8756-22442f7f3983" providerId="ADAL" clId="{1D660112-B133-4B74-A60E-C66F50540F8D}" dt="2020-11-10T23:39:51.955" v="212"/>
          <ac:cxnSpMkLst>
            <pc:docMk/>
            <pc:sldMk cId="1093905645" sldId="516"/>
            <ac:cxnSpMk id="166" creationId="{E91E6B1E-F4A8-475E-B7D6-529BFF9804F3}"/>
          </ac:cxnSpMkLst>
        </pc:cxnChg>
        <pc:cxnChg chg="mod">
          <ac:chgData name="Christina Morrow" userId="43989237-7c22-4017-8756-22442f7f3983" providerId="ADAL" clId="{1D660112-B133-4B74-A60E-C66F50540F8D}" dt="2020-11-10T23:39:51.955" v="212"/>
          <ac:cxnSpMkLst>
            <pc:docMk/>
            <pc:sldMk cId="1093905645" sldId="516"/>
            <ac:cxnSpMk id="167" creationId="{8BED4C82-BA1D-46EE-A647-574FE843342F}"/>
          </ac:cxnSpMkLst>
        </pc:cxnChg>
        <pc:cxnChg chg="mod">
          <ac:chgData name="Christina Morrow" userId="43989237-7c22-4017-8756-22442f7f3983" providerId="ADAL" clId="{1D660112-B133-4B74-A60E-C66F50540F8D}" dt="2020-11-10T23:39:51.955" v="212"/>
          <ac:cxnSpMkLst>
            <pc:docMk/>
            <pc:sldMk cId="1093905645" sldId="516"/>
            <ac:cxnSpMk id="187" creationId="{99E2F943-F041-4125-8CEF-869A9DF49463}"/>
          </ac:cxnSpMkLst>
        </pc:cxnChg>
        <pc:cxnChg chg="mod">
          <ac:chgData name="Christina Morrow" userId="43989237-7c22-4017-8756-22442f7f3983" providerId="ADAL" clId="{1D660112-B133-4B74-A60E-C66F50540F8D}" dt="2020-11-12T14:22:55.408" v="8406"/>
          <ac:cxnSpMkLst>
            <pc:docMk/>
            <pc:sldMk cId="1093905645" sldId="516"/>
            <ac:cxnSpMk id="201" creationId="{F8DCAB76-8BBC-4D9F-AF57-C1246B1DA8A3}"/>
          </ac:cxnSpMkLst>
        </pc:cxnChg>
        <pc:cxnChg chg="mod">
          <ac:chgData name="Christina Morrow" userId="43989237-7c22-4017-8756-22442f7f3983" providerId="ADAL" clId="{1D660112-B133-4B74-A60E-C66F50540F8D}" dt="2020-11-12T14:22:55.408" v="8406"/>
          <ac:cxnSpMkLst>
            <pc:docMk/>
            <pc:sldMk cId="1093905645" sldId="516"/>
            <ac:cxnSpMk id="228" creationId="{238F1943-1C5C-4921-AE57-0368C20B4AA2}"/>
          </ac:cxnSpMkLst>
        </pc:cxnChg>
        <pc:cxnChg chg="mod">
          <ac:chgData name="Christina Morrow" userId="43989237-7c22-4017-8756-22442f7f3983" providerId="ADAL" clId="{1D660112-B133-4B74-A60E-C66F50540F8D}" dt="2020-11-12T14:22:55.408" v="8406"/>
          <ac:cxnSpMkLst>
            <pc:docMk/>
            <pc:sldMk cId="1093905645" sldId="516"/>
            <ac:cxnSpMk id="229" creationId="{0E7171C7-4536-43F9-8F3C-E61CFD7B955A}"/>
          </ac:cxnSpMkLst>
        </pc:cxnChg>
        <pc:cxnChg chg="mod">
          <ac:chgData name="Christina Morrow" userId="43989237-7c22-4017-8756-22442f7f3983" providerId="ADAL" clId="{1D660112-B133-4B74-A60E-C66F50540F8D}" dt="2020-11-12T14:22:55.408" v="8406"/>
          <ac:cxnSpMkLst>
            <pc:docMk/>
            <pc:sldMk cId="1093905645" sldId="516"/>
            <ac:cxnSpMk id="230" creationId="{B2B19D79-E1F3-489E-B2C6-DF9CE4BB67A5}"/>
          </ac:cxnSpMkLst>
        </pc:cxnChg>
        <pc:cxnChg chg="mod">
          <ac:chgData name="Christina Morrow" userId="43989237-7c22-4017-8756-22442f7f3983" providerId="ADAL" clId="{1D660112-B133-4B74-A60E-C66F50540F8D}" dt="2020-11-12T14:22:55.408" v="8406"/>
          <ac:cxnSpMkLst>
            <pc:docMk/>
            <pc:sldMk cId="1093905645" sldId="516"/>
            <ac:cxnSpMk id="232" creationId="{5FB2C17C-27AF-44C0-9B78-7B9D440B11B5}"/>
          </ac:cxnSpMkLst>
        </pc:cxnChg>
        <pc:cxnChg chg="mod">
          <ac:chgData name="Christina Morrow" userId="43989237-7c22-4017-8756-22442f7f3983" providerId="ADAL" clId="{1D660112-B133-4B74-A60E-C66F50540F8D}" dt="2020-11-12T14:22:55.408" v="8406"/>
          <ac:cxnSpMkLst>
            <pc:docMk/>
            <pc:sldMk cId="1093905645" sldId="516"/>
            <ac:cxnSpMk id="234" creationId="{DBB3C2D3-5AF4-48D1-ACA2-DDBDA260B8DE}"/>
          </ac:cxnSpMkLst>
        </pc:cxnChg>
        <pc:cxnChg chg="mod">
          <ac:chgData name="Christina Morrow" userId="43989237-7c22-4017-8756-22442f7f3983" providerId="ADAL" clId="{1D660112-B133-4B74-A60E-C66F50540F8D}" dt="2020-11-12T14:22:55.408" v="8406"/>
          <ac:cxnSpMkLst>
            <pc:docMk/>
            <pc:sldMk cId="1093905645" sldId="516"/>
            <ac:cxnSpMk id="235" creationId="{EA4C6AEE-18BE-43C2-B87C-8F65B5528988}"/>
          </ac:cxnSpMkLst>
        </pc:cxnChg>
        <pc:cxnChg chg="mod">
          <ac:chgData name="Christina Morrow" userId="43989237-7c22-4017-8756-22442f7f3983" providerId="ADAL" clId="{1D660112-B133-4B74-A60E-C66F50540F8D}" dt="2020-11-12T14:22:55.408" v="8406"/>
          <ac:cxnSpMkLst>
            <pc:docMk/>
            <pc:sldMk cId="1093905645" sldId="516"/>
            <ac:cxnSpMk id="236" creationId="{2DD9F76D-6558-4359-9F9C-4F961CC58894}"/>
          </ac:cxnSpMkLst>
        </pc:cxnChg>
        <pc:cxnChg chg="mod">
          <ac:chgData name="Christina Morrow" userId="43989237-7c22-4017-8756-22442f7f3983" providerId="ADAL" clId="{1D660112-B133-4B74-A60E-C66F50540F8D}" dt="2020-11-12T14:22:55.408" v="8406"/>
          <ac:cxnSpMkLst>
            <pc:docMk/>
            <pc:sldMk cId="1093905645" sldId="516"/>
            <ac:cxnSpMk id="240" creationId="{D9353B7C-CF7B-4878-A18B-E0C9B74E84E3}"/>
          </ac:cxnSpMkLst>
        </pc:cxnChg>
      </pc:sldChg>
      <pc:sldChg chg="add modAnim">
        <pc:chgData name="Christina Morrow" userId="43989237-7c22-4017-8756-22442f7f3983" providerId="ADAL" clId="{1D660112-B133-4B74-A60E-C66F50540F8D}" dt="2020-11-10T22:02:26.539" v="10"/>
        <pc:sldMkLst>
          <pc:docMk/>
          <pc:sldMk cId="3685337980" sldId="517"/>
        </pc:sldMkLst>
      </pc:sldChg>
      <pc:sldChg chg="add">
        <pc:chgData name="Christina Morrow" userId="43989237-7c22-4017-8756-22442f7f3983" providerId="ADAL" clId="{1D660112-B133-4B74-A60E-C66F50540F8D}" dt="2020-11-10T22:02:01.834" v="3"/>
        <pc:sldMkLst>
          <pc:docMk/>
          <pc:sldMk cId="2485874521" sldId="518"/>
        </pc:sldMkLst>
      </pc:sldChg>
      <pc:sldChg chg="add">
        <pc:chgData name="Christina Morrow" userId="43989237-7c22-4017-8756-22442f7f3983" providerId="ADAL" clId="{1D660112-B133-4B74-A60E-C66F50540F8D}" dt="2020-11-10T22:02:02.408" v="5"/>
        <pc:sldMkLst>
          <pc:docMk/>
          <pc:sldMk cId="2326629647" sldId="519"/>
        </pc:sldMkLst>
      </pc:sldChg>
      <pc:sldChg chg="delSp modSp add del mod">
        <pc:chgData name="Christina Morrow" userId="43989237-7c22-4017-8756-22442f7f3983" providerId="ADAL" clId="{1D660112-B133-4B74-A60E-C66F50540F8D}" dt="2020-11-12T13:23:58.152" v="8079" actId="47"/>
        <pc:sldMkLst>
          <pc:docMk/>
          <pc:sldMk cId="2697283095" sldId="520"/>
        </pc:sldMkLst>
        <pc:spChg chg="mod">
          <ac:chgData name="Christina Morrow" userId="43989237-7c22-4017-8756-22442f7f3983" providerId="ADAL" clId="{1D660112-B133-4B74-A60E-C66F50540F8D}" dt="2020-11-11T15:25:00.915" v="6501"/>
          <ac:spMkLst>
            <pc:docMk/>
            <pc:sldMk cId="2697283095" sldId="520"/>
            <ac:spMk id="2" creationId="{B2A7898B-B808-40BC-BF72-B4C88EF82490}"/>
          </ac:spMkLst>
        </pc:spChg>
        <pc:spChg chg="del">
          <ac:chgData name="Christina Morrow" userId="43989237-7c22-4017-8756-22442f7f3983" providerId="ADAL" clId="{1D660112-B133-4B74-A60E-C66F50540F8D}" dt="2020-11-11T01:33:11.462" v="1069" actId="478"/>
          <ac:spMkLst>
            <pc:docMk/>
            <pc:sldMk cId="2697283095" sldId="520"/>
            <ac:spMk id="176" creationId="{52724769-9564-4A76-822A-A55148B2C9AA}"/>
          </ac:spMkLst>
        </pc:spChg>
      </pc:sldChg>
      <pc:sldChg chg="add del">
        <pc:chgData name="Christina Morrow" userId="43989237-7c22-4017-8756-22442f7f3983" providerId="ADAL" clId="{1D660112-B133-4B74-A60E-C66F50540F8D}" dt="2020-11-11T01:32:24.501" v="1052" actId="47"/>
        <pc:sldMkLst>
          <pc:docMk/>
          <pc:sldMk cId="4095445347" sldId="521"/>
        </pc:sldMkLst>
      </pc:sldChg>
      <pc:sldChg chg="modSp add mod ord">
        <pc:chgData name="Christina Morrow" userId="43989237-7c22-4017-8756-22442f7f3983" providerId="ADAL" clId="{1D660112-B133-4B74-A60E-C66F50540F8D}" dt="2020-11-10T23:58:00.278" v="298" actId="20577"/>
        <pc:sldMkLst>
          <pc:docMk/>
          <pc:sldMk cId="2689853738" sldId="522"/>
        </pc:sldMkLst>
        <pc:spChg chg="mod">
          <ac:chgData name="Christina Morrow" userId="43989237-7c22-4017-8756-22442f7f3983" providerId="ADAL" clId="{1D660112-B133-4B74-A60E-C66F50540F8D}" dt="2020-11-10T23:58:00.278" v="298" actId="20577"/>
          <ac:spMkLst>
            <pc:docMk/>
            <pc:sldMk cId="2689853738" sldId="522"/>
            <ac:spMk id="5" creationId="{C4950FC5-937F-4EA4-9AEA-8928C42B7CF1}"/>
          </ac:spMkLst>
        </pc:spChg>
      </pc:sldChg>
      <pc:sldChg chg="addSp delSp modSp add del mod">
        <pc:chgData name="Christina Morrow" userId="43989237-7c22-4017-8756-22442f7f3983" providerId="ADAL" clId="{1D660112-B133-4B74-A60E-C66F50540F8D}" dt="2020-11-11T14:24:32.586" v="5948" actId="47"/>
        <pc:sldMkLst>
          <pc:docMk/>
          <pc:sldMk cId="4261999700" sldId="523"/>
        </pc:sldMkLst>
        <pc:spChg chg="del mod">
          <ac:chgData name="Christina Morrow" userId="43989237-7c22-4017-8756-22442f7f3983" providerId="ADAL" clId="{1D660112-B133-4B74-A60E-C66F50540F8D}" dt="2020-11-11T01:17:56.361" v="893" actId="478"/>
          <ac:spMkLst>
            <pc:docMk/>
            <pc:sldMk cId="4261999700" sldId="523"/>
            <ac:spMk id="2" creationId="{B2A7898B-B808-40BC-BF72-B4C88EF82490}"/>
          </ac:spMkLst>
        </pc:spChg>
        <pc:spChg chg="mod">
          <ac:chgData name="Christina Morrow" userId="43989237-7c22-4017-8756-22442f7f3983" providerId="ADAL" clId="{1D660112-B133-4B74-A60E-C66F50540F8D}" dt="2020-11-10T23:58:11.859" v="319" actId="20577"/>
          <ac:spMkLst>
            <pc:docMk/>
            <pc:sldMk cId="4261999700" sldId="523"/>
            <ac:spMk id="5" creationId="{C4950FC5-937F-4EA4-9AEA-8928C42B7CF1}"/>
          </ac:spMkLst>
        </pc:spChg>
        <pc:spChg chg="add mod">
          <ac:chgData name="Christina Morrow" userId="43989237-7c22-4017-8756-22442f7f3983" providerId="ADAL" clId="{1D660112-B133-4B74-A60E-C66F50540F8D}" dt="2020-11-11T01:19:28.559" v="1038" actId="1076"/>
          <ac:spMkLst>
            <pc:docMk/>
            <pc:sldMk cId="4261999700" sldId="523"/>
            <ac:spMk id="6" creationId="{31E76B10-9DA0-4274-8DCF-0CF404CFD190}"/>
          </ac:spMkLst>
        </pc:spChg>
        <pc:spChg chg="del mod">
          <ac:chgData name="Christina Morrow" userId="43989237-7c22-4017-8756-22442f7f3983" providerId="ADAL" clId="{1D660112-B133-4B74-A60E-C66F50540F8D}" dt="2020-11-11T01:17:28.873" v="889" actId="478"/>
          <ac:spMkLst>
            <pc:docMk/>
            <pc:sldMk cId="4261999700" sldId="523"/>
            <ac:spMk id="176" creationId="{52724769-9564-4A76-822A-A55148B2C9AA}"/>
          </ac:spMkLst>
        </pc:spChg>
      </pc:sldChg>
      <pc:sldChg chg="addSp delSp modSp add mod modTransition">
        <pc:chgData name="Christina Morrow" userId="43989237-7c22-4017-8756-22442f7f3983" providerId="ADAL" clId="{1D660112-B133-4B74-A60E-C66F50540F8D}" dt="2020-11-11T01:58:20.062" v="1118"/>
        <pc:sldMkLst>
          <pc:docMk/>
          <pc:sldMk cId="1582782502" sldId="524"/>
        </pc:sldMkLst>
        <pc:spChg chg="mod">
          <ac:chgData name="Christina Morrow" userId="43989237-7c22-4017-8756-22442f7f3983" providerId="ADAL" clId="{1D660112-B133-4B74-A60E-C66F50540F8D}" dt="2020-11-11T01:58:20.062" v="1118"/>
          <ac:spMkLst>
            <pc:docMk/>
            <pc:sldMk cId="1582782502" sldId="524"/>
            <ac:spMk id="20" creationId="{737AD6FE-076D-47EB-8851-546CD7479B58}"/>
          </ac:spMkLst>
        </pc:spChg>
        <pc:spChg chg="mod">
          <ac:chgData name="Christina Morrow" userId="43989237-7c22-4017-8756-22442f7f3983" providerId="ADAL" clId="{1D660112-B133-4B74-A60E-C66F50540F8D}" dt="2020-11-11T00:36:22.680" v="577" actId="1076"/>
          <ac:spMkLst>
            <pc:docMk/>
            <pc:sldMk cId="1582782502" sldId="524"/>
            <ac:spMk id="21" creationId="{4FDBF205-33AC-40CD-AB45-385D40E037A9}"/>
          </ac:spMkLst>
        </pc:spChg>
        <pc:spChg chg="mod">
          <ac:chgData name="Christina Morrow" userId="43989237-7c22-4017-8756-22442f7f3983" providerId="ADAL" clId="{1D660112-B133-4B74-A60E-C66F50540F8D}" dt="2020-11-11T00:36:28.863" v="578" actId="1076"/>
          <ac:spMkLst>
            <pc:docMk/>
            <pc:sldMk cId="1582782502" sldId="524"/>
            <ac:spMk id="22" creationId="{9C622ED2-8ED0-42B2-8E85-37F6355BB93A}"/>
          </ac:spMkLst>
        </pc:spChg>
        <pc:spChg chg="mod">
          <ac:chgData name="Christina Morrow" userId="43989237-7c22-4017-8756-22442f7f3983" providerId="ADAL" clId="{1D660112-B133-4B74-A60E-C66F50540F8D}" dt="2020-11-11T00:36:28.863" v="578" actId="1076"/>
          <ac:spMkLst>
            <pc:docMk/>
            <pc:sldMk cId="1582782502" sldId="524"/>
            <ac:spMk id="26" creationId="{6E6617EA-7215-4E5F-8D79-75920F3946EB}"/>
          </ac:spMkLst>
        </pc:spChg>
        <pc:spChg chg="mod">
          <ac:chgData name="Christina Morrow" userId="43989237-7c22-4017-8756-22442f7f3983" providerId="ADAL" clId="{1D660112-B133-4B74-A60E-C66F50540F8D}" dt="2020-11-11T00:36:22.680" v="577" actId="1076"/>
          <ac:spMkLst>
            <pc:docMk/>
            <pc:sldMk cId="1582782502" sldId="524"/>
            <ac:spMk id="31" creationId="{5F9C6FCB-077A-4833-AF46-2C0C14EC26B6}"/>
          </ac:spMkLst>
        </pc:spChg>
        <pc:spChg chg="mod topLvl">
          <ac:chgData name="Christina Morrow" userId="43989237-7c22-4017-8756-22442f7f3983" providerId="ADAL" clId="{1D660112-B133-4B74-A60E-C66F50540F8D}" dt="2020-11-11T00:40:45.035" v="605" actId="165"/>
          <ac:spMkLst>
            <pc:docMk/>
            <pc:sldMk cId="1582782502" sldId="524"/>
            <ac:spMk id="41" creationId="{7589CB85-E32B-4A07-93D0-4380E8B08303}"/>
          </ac:spMkLst>
        </pc:spChg>
        <pc:spChg chg="add del mod topLvl">
          <ac:chgData name="Christina Morrow" userId="43989237-7c22-4017-8756-22442f7f3983" providerId="ADAL" clId="{1D660112-B133-4B74-A60E-C66F50540F8D}" dt="2020-11-11T00:45:43.565" v="676" actId="478"/>
          <ac:spMkLst>
            <pc:docMk/>
            <pc:sldMk cId="1582782502" sldId="524"/>
            <ac:spMk id="42" creationId="{E477E7A4-1845-4E1C-89FD-CDA2928D0BD0}"/>
          </ac:spMkLst>
        </pc:spChg>
        <pc:spChg chg="add del mod topLvl">
          <ac:chgData name="Christina Morrow" userId="43989237-7c22-4017-8756-22442f7f3983" providerId="ADAL" clId="{1D660112-B133-4B74-A60E-C66F50540F8D}" dt="2020-11-11T00:45:43.003" v="675" actId="478"/>
          <ac:spMkLst>
            <pc:docMk/>
            <pc:sldMk cId="1582782502" sldId="524"/>
            <ac:spMk id="43" creationId="{D9182040-C6D5-4F9D-A9FE-7048E666F64E}"/>
          </ac:spMkLst>
        </pc:spChg>
        <pc:spChg chg="add del mod topLvl">
          <ac:chgData name="Christina Morrow" userId="43989237-7c22-4017-8756-22442f7f3983" providerId="ADAL" clId="{1D660112-B133-4B74-A60E-C66F50540F8D}" dt="2020-11-11T00:45:42.754" v="674" actId="478"/>
          <ac:spMkLst>
            <pc:docMk/>
            <pc:sldMk cId="1582782502" sldId="524"/>
            <ac:spMk id="44" creationId="{2EC9707F-2663-4C76-B2EF-6D99A6D061E0}"/>
          </ac:spMkLst>
        </pc:spChg>
        <pc:spChg chg="add del mod topLvl">
          <ac:chgData name="Christina Morrow" userId="43989237-7c22-4017-8756-22442f7f3983" providerId="ADAL" clId="{1D660112-B133-4B74-A60E-C66F50540F8D}" dt="2020-11-11T00:45:41.941" v="673" actId="478"/>
          <ac:spMkLst>
            <pc:docMk/>
            <pc:sldMk cId="1582782502" sldId="524"/>
            <ac:spMk id="45" creationId="{356BD175-025E-4D6D-BCA7-352C5C9D33C7}"/>
          </ac:spMkLst>
        </pc:spChg>
        <pc:grpChg chg="del mod">
          <ac:chgData name="Christina Morrow" userId="43989237-7c22-4017-8756-22442f7f3983" providerId="ADAL" clId="{1D660112-B133-4B74-A60E-C66F50540F8D}" dt="2020-11-11T00:40:45.035" v="605" actId="165"/>
          <ac:grpSpMkLst>
            <pc:docMk/>
            <pc:sldMk cId="1582782502" sldId="524"/>
            <ac:grpSpMk id="40" creationId="{FF544A85-D961-4AE9-993E-F12E92115FC1}"/>
          </ac:grpSpMkLst>
        </pc:grpChg>
        <pc:picChg chg="mod">
          <ac:chgData name="Christina Morrow" userId="43989237-7c22-4017-8756-22442f7f3983" providerId="ADAL" clId="{1D660112-B133-4B74-A60E-C66F50540F8D}" dt="2020-11-11T00:36:28.863" v="578" actId="1076"/>
          <ac:picMkLst>
            <pc:docMk/>
            <pc:sldMk cId="1582782502" sldId="524"/>
            <ac:picMk id="16" creationId="{1F1103F6-716A-49A7-8F33-1136BF82AF1F}"/>
          </ac:picMkLst>
        </pc:picChg>
        <pc:picChg chg="del">
          <ac:chgData name="Christina Morrow" userId="43989237-7c22-4017-8756-22442f7f3983" providerId="ADAL" clId="{1D660112-B133-4B74-A60E-C66F50540F8D}" dt="2020-11-11T00:40:41.882" v="604" actId="27803"/>
          <ac:picMkLst>
            <pc:docMk/>
            <pc:sldMk cId="1582782502" sldId="524"/>
            <ac:picMk id="71" creationId="{FF544A85-D961-4AE9-993E-F12E92115FC1}"/>
          </ac:picMkLst>
        </pc:picChg>
        <pc:cxnChg chg="mod">
          <ac:chgData name="Christina Morrow" userId="43989237-7c22-4017-8756-22442f7f3983" providerId="ADAL" clId="{1D660112-B133-4B74-A60E-C66F50540F8D}" dt="2020-11-11T00:36:42.984" v="582" actId="14100"/>
          <ac:cxnSpMkLst>
            <pc:docMk/>
            <pc:sldMk cId="1582782502" sldId="524"/>
            <ac:cxnSpMk id="28" creationId="{D7B6EBD0-DA77-4A59-A81A-C8132A6FD0F9}"/>
          </ac:cxnSpMkLst>
        </pc:cxnChg>
        <pc:cxnChg chg="mod">
          <ac:chgData name="Christina Morrow" userId="43989237-7c22-4017-8756-22442f7f3983" providerId="ADAL" clId="{1D660112-B133-4B74-A60E-C66F50540F8D}" dt="2020-11-11T00:36:28.863" v="578" actId="1076"/>
          <ac:cxnSpMkLst>
            <pc:docMk/>
            <pc:sldMk cId="1582782502" sldId="524"/>
            <ac:cxnSpMk id="29" creationId="{6FC0579A-383C-4232-90FB-59A6067CED61}"/>
          </ac:cxnSpMkLst>
        </pc:cxnChg>
        <pc:cxnChg chg="mod">
          <ac:chgData name="Christina Morrow" userId="43989237-7c22-4017-8756-22442f7f3983" providerId="ADAL" clId="{1D660112-B133-4B74-A60E-C66F50540F8D}" dt="2020-11-11T00:36:28.863" v="578" actId="1076"/>
          <ac:cxnSpMkLst>
            <pc:docMk/>
            <pc:sldMk cId="1582782502" sldId="524"/>
            <ac:cxnSpMk id="30" creationId="{3ECA01BD-8D81-408B-AE44-C5CE9E50D067}"/>
          </ac:cxnSpMkLst>
        </pc:cxnChg>
        <pc:cxnChg chg="mod">
          <ac:chgData name="Christina Morrow" userId="43989237-7c22-4017-8756-22442f7f3983" providerId="ADAL" clId="{1D660112-B133-4B74-A60E-C66F50540F8D}" dt="2020-11-11T00:36:22.680" v="577" actId="1076"/>
          <ac:cxnSpMkLst>
            <pc:docMk/>
            <pc:sldMk cId="1582782502" sldId="524"/>
            <ac:cxnSpMk id="32" creationId="{A6989943-F5A5-494B-AECF-AF528074C9E4}"/>
          </ac:cxnSpMkLst>
        </pc:cxnChg>
        <pc:cxnChg chg="mod">
          <ac:chgData name="Christina Morrow" userId="43989237-7c22-4017-8756-22442f7f3983" providerId="ADAL" clId="{1D660112-B133-4B74-A60E-C66F50540F8D}" dt="2020-11-11T00:36:22.680" v="577" actId="1076"/>
          <ac:cxnSpMkLst>
            <pc:docMk/>
            <pc:sldMk cId="1582782502" sldId="524"/>
            <ac:cxnSpMk id="33" creationId="{AE8DC0E6-5B14-4E96-8151-C4B947F233B8}"/>
          </ac:cxnSpMkLst>
        </pc:cxnChg>
      </pc:sldChg>
      <pc:sldChg chg="addSp delSp modSp add mod ord modTransition modAnim">
        <pc:chgData name="Christina Morrow" userId="43989237-7c22-4017-8756-22442f7f3983" providerId="ADAL" clId="{1D660112-B133-4B74-A60E-C66F50540F8D}" dt="2020-11-11T01:58:23.796" v="1119"/>
        <pc:sldMkLst>
          <pc:docMk/>
          <pc:sldMk cId="812951884" sldId="525"/>
        </pc:sldMkLst>
        <pc:spChg chg="mod topLvl">
          <ac:chgData name="Christina Morrow" userId="43989237-7c22-4017-8756-22442f7f3983" providerId="ADAL" clId="{1D660112-B133-4B74-A60E-C66F50540F8D}" dt="2020-11-11T00:37:56.776" v="594" actId="165"/>
          <ac:spMkLst>
            <pc:docMk/>
            <pc:sldMk cId="812951884" sldId="525"/>
            <ac:spMk id="17" creationId="{E275C680-6938-4ABD-9C51-A9809B125E19}"/>
          </ac:spMkLst>
        </pc:spChg>
        <pc:spChg chg="mod topLvl">
          <ac:chgData name="Christina Morrow" userId="43989237-7c22-4017-8756-22442f7f3983" providerId="ADAL" clId="{1D660112-B133-4B74-A60E-C66F50540F8D}" dt="2020-11-11T00:45:55.007" v="677" actId="207"/>
          <ac:spMkLst>
            <pc:docMk/>
            <pc:sldMk cId="812951884" sldId="525"/>
            <ac:spMk id="18" creationId="{54D547AC-C44F-4184-93E2-2896765E6BF6}"/>
          </ac:spMkLst>
        </pc:spChg>
        <pc:spChg chg="mod">
          <ac:chgData name="Christina Morrow" userId="43989237-7c22-4017-8756-22442f7f3983" providerId="ADAL" clId="{1D660112-B133-4B74-A60E-C66F50540F8D}" dt="2020-11-11T01:58:23.796" v="1119"/>
          <ac:spMkLst>
            <pc:docMk/>
            <pc:sldMk cId="812951884" sldId="525"/>
            <ac:spMk id="20" creationId="{737AD6FE-076D-47EB-8851-546CD7479B58}"/>
          </ac:spMkLst>
        </pc:spChg>
        <pc:spChg chg="mod topLvl">
          <ac:chgData name="Christina Morrow" userId="43989237-7c22-4017-8756-22442f7f3983" providerId="ADAL" clId="{1D660112-B133-4B74-A60E-C66F50540F8D}" dt="2020-11-11T00:37:56.776" v="594" actId="165"/>
          <ac:spMkLst>
            <pc:docMk/>
            <pc:sldMk cId="812951884" sldId="525"/>
            <ac:spMk id="37" creationId="{5C44BE75-C405-42E4-93DD-E091C2645469}"/>
          </ac:spMkLst>
        </pc:spChg>
        <pc:spChg chg="mod topLvl">
          <ac:chgData name="Christina Morrow" userId="43989237-7c22-4017-8756-22442f7f3983" providerId="ADAL" clId="{1D660112-B133-4B74-A60E-C66F50540F8D}" dt="2020-11-11T00:37:56.776" v="594" actId="165"/>
          <ac:spMkLst>
            <pc:docMk/>
            <pc:sldMk cId="812951884" sldId="525"/>
            <ac:spMk id="38" creationId="{90C0F2E3-B073-4A4E-961F-E7D9BCFC5D31}"/>
          </ac:spMkLst>
        </pc:spChg>
        <pc:spChg chg="mod topLvl">
          <ac:chgData name="Christina Morrow" userId="43989237-7c22-4017-8756-22442f7f3983" providerId="ADAL" clId="{1D660112-B133-4B74-A60E-C66F50540F8D}" dt="2020-11-11T00:37:56.776" v="594" actId="165"/>
          <ac:spMkLst>
            <pc:docMk/>
            <pc:sldMk cId="812951884" sldId="525"/>
            <ac:spMk id="39" creationId="{4586F038-5DDB-4FD8-B605-FB8314002605}"/>
          </ac:spMkLst>
        </pc:spChg>
        <pc:spChg chg="add mod">
          <ac:chgData name="Christina Morrow" userId="43989237-7c22-4017-8756-22442f7f3983" providerId="ADAL" clId="{1D660112-B133-4B74-A60E-C66F50540F8D}" dt="2020-11-11T00:46:28.352" v="682" actId="14100"/>
          <ac:spMkLst>
            <pc:docMk/>
            <pc:sldMk cId="812951884" sldId="525"/>
            <ac:spMk id="40" creationId="{0BEE008C-32EE-47B6-8C94-92DCA4A9D32E}"/>
          </ac:spMkLst>
        </pc:spChg>
        <pc:spChg chg="add mod">
          <ac:chgData name="Christina Morrow" userId="43989237-7c22-4017-8756-22442f7f3983" providerId="ADAL" clId="{1D660112-B133-4B74-A60E-C66F50540F8D}" dt="2020-11-11T00:46:36.714" v="685" actId="14100"/>
          <ac:spMkLst>
            <pc:docMk/>
            <pc:sldMk cId="812951884" sldId="525"/>
            <ac:spMk id="41" creationId="{4492A91E-E859-4918-B080-A0529C721F79}"/>
          </ac:spMkLst>
        </pc:spChg>
        <pc:spChg chg="add mod">
          <ac:chgData name="Christina Morrow" userId="43989237-7c22-4017-8756-22442f7f3983" providerId="ADAL" clId="{1D660112-B133-4B74-A60E-C66F50540F8D}" dt="2020-11-11T00:46:43.827" v="688" actId="14100"/>
          <ac:spMkLst>
            <pc:docMk/>
            <pc:sldMk cId="812951884" sldId="525"/>
            <ac:spMk id="42" creationId="{49EF8255-3330-4949-B0F8-2EF250A0222C}"/>
          </ac:spMkLst>
        </pc:spChg>
        <pc:spChg chg="add mod">
          <ac:chgData name="Christina Morrow" userId="43989237-7c22-4017-8756-22442f7f3983" providerId="ADAL" clId="{1D660112-B133-4B74-A60E-C66F50540F8D}" dt="2020-11-11T00:46:49.119" v="691" actId="14100"/>
          <ac:spMkLst>
            <pc:docMk/>
            <pc:sldMk cId="812951884" sldId="525"/>
            <ac:spMk id="43" creationId="{A6094E45-82DB-4A9C-B692-D31982FD517B}"/>
          </ac:spMkLst>
        </pc:spChg>
        <pc:grpChg chg="del mod">
          <ac:chgData name="Christina Morrow" userId="43989237-7c22-4017-8756-22442f7f3983" providerId="ADAL" clId="{1D660112-B133-4B74-A60E-C66F50540F8D}" dt="2020-11-11T00:37:56.776" v="594" actId="165"/>
          <ac:grpSpMkLst>
            <pc:docMk/>
            <pc:sldMk cId="812951884" sldId="525"/>
            <ac:grpSpMk id="14" creationId="{FF544A85-D961-4AE9-993E-F12E92115FC1}"/>
          </ac:grpSpMkLst>
        </pc:grpChg>
        <pc:picChg chg="del">
          <ac:chgData name="Christina Morrow" userId="43989237-7c22-4017-8756-22442f7f3983" providerId="ADAL" clId="{1D660112-B133-4B74-A60E-C66F50540F8D}" dt="2020-11-11T00:37:53.612" v="593" actId="27803"/>
          <ac:picMkLst>
            <pc:docMk/>
            <pc:sldMk cId="812951884" sldId="525"/>
            <ac:picMk id="71" creationId="{FF544A85-D961-4AE9-993E-F12E92115FC1}"/>
          </ac:picMkLst>
        </pc:picChg>
      </pc:sldChg>
      <pc:sldChg chg="delSp modSp mod">
        <pc:chgData name="Christina Morrow" userId="43989237-7c22-4017-8756-22442f7f3983" providerId="ADAL" clId="{1D660112-B133-4B74-A60E-C66F50540F8D}" dt="2020-11-11T01:17:51.280" v="891" actId="478"/>
        <pc:sldMkLst>
          <pc:docMk/>
          <pc:sldMk cId="2840992171" sldId="526"/>
        </pc:sldMkLst>
        <pc:spChg chg="mod">
          <ac:chgData name="Christina Morrow" userId="43989237-7c22-4017-8756-22442f7f3983" providerId="ADAL" clId="{1D660112-B133-4B74-A60E-C66F50540F8D}" dt="2020-11-11T01:17:01.263" v="887" actId="207"/>
          <ac:spMkLst>
            <pc:docMk/>
            <pc:sldMk cId="2840992171" sldId="526"/>
            <ac:spMk id="3" creationId="{0120414C-51FB-473A-BC4A-779715D3159B}"/>
          </ac:spMkLst>
        </pc:spChg>
        <pc:spChg chg="del mod">
          <ac:chgData name="Christina Morrow" userId="43989237-7c22-4017-8756-22442f7f3983" providerId="ADAL" clId="{1D660112-B133-4B74-A60E-C66F50540F8D}" dt="2020-11-11T01:17:51.280" v="891" actId="478"/>
          <ac:spMkLst>
            <pc:docMk/>
            <pc:sldMk cId="2840992171" sldId="526"/>
            <ac:spMk id="5" creationId="{C27B9C28-6BA9-4011-B671-8CEC5B3C23BA}"/>
          </ac:spMkLst>
        </pc:spChg>
      </pc:sldChg>
      <pc:sldChg chg="addSp delSp modSp add mod">
        <pc:chgData name="Christina Morrow" userId="43989237-7c22-4017-8756-22442f7f3983" providerId="ADAL" clId="{1D660112-B133-4B74-A60E-C66F50540F8D}" dt="2020-11-12T22:03:29.743" v="8429"/>
        <pc:sldMkLst>
          <pc:docMk/>
          <pc:sldMk cId="1712781813" sldId="527"/>
        </pc:sldMkLst>
        <pc:spChg chg="add mod">
          <ac:chgData name="Christina Morrow" userId="43989237-7c22-4017-8756-22442f7f3983" providerId="ADAL" clId="{1D660112-B133-4B74-A60E-C66F50540F8D}" dt="2020-11-12T13:24:22.192" v="8104"/>
          <ac:spMkLst>
            <pc:docMk/>
            <pc:sldMk cId="1712781813" sldId="527"/>
            <ac:spMk id="2" creationId="{CD51E894-C6BE-4C4C-ABDA-BEDACD04BEE1}"/>
          </ac:spMkLst>
        </pc:spChg>
        <pc:spChg chg="add mod">
          <ac:chgData name="Christina Morrow" userId="43989237-7c22-4017-8756-22442f7f3983" providerId="ADAL" clId="{1D660112-B133-4B74-A60E-C66F50540F8D}" dt="2020-11-11T03:25:55.586" v="1412" actId="20577"/>
          <ac:spMkLst>
            <pc:docMk/>
            <pc:sldMk cId="1712781813" sldId="527"/>
            <ac:spMk id="3" creationId="{D9194418-36B5-4E33-B9C5-4F90DA007394}"/>
          </ac:spMkLst>
        </pc:spChg>
        <pc:spChg chg="add">
          <ac:chgData name="Christina Morrow" userId="43989237-7c22-4017-8756-22442f7f3983" providerId="ADAL" clId="{1D660112-B133-4B74-A60E-C66F50540F8D}" dt="2020-11-11T14:58:29.642" v="6133" actId="22"/>
          <ac:spMkLst>
            <pc:docMk/>
            <pc:sldMk cId="1712781813" sldId="527"/>
            <ac:spMk id="4" creationId="{F627B675-D842-4E1F-8BF5-B3C2F1861148}"/>
          </ac:spMkLst>
        </pc:spChg>
        <pc:spChg chg="mod">
          <ac:chgData name="Christina Morrow" userId="43989237-7c22-4017-8756-22442f7f3983" providerId="ADAL" clId="{1D660112-B133-4B74-A60E-C66F50540F8D}" dt="2020-11-11T12:56:09.642" v="1668" actId="20577"/>
          <ac:spMkLst>
            <pc:docMk/>
            <pc:sldMk cId="1712781813" sldId="527"/>
            <ac:spMk id="5" creationId="{C4950FC5-937F-4EA4-9AEA-8928C42B7CF1}"/>
          </ac:spMkLst>
        </pc:spChg>
        <pc:spChg chg="add mod">
          <ac:chgData name="Christina Morrow" userId="43989237-7c22-4017-8756-22442f7f3983" providerId="ADAL" clId="{1D660112-B133-4B74-A60E-C66F50540F8D}" dt="2020-11-11T13:10:12.364" v="1706" actId="164"/>
          <ac:spMkLst>
            <pc:docMk/>
            <pc:sldMk cId="1712781813" sldId="527"/>
            <ac:spMk id="8" creationId="{E9CA84CF-F043-460A-B374-A7737BB3385F}"/>
          </ac:spMkLst>
        </pc:spChg>
        <pc:spChg chg="add mod topLvl">
          <ac:chgData name="Christina Morrow" userId="43989237-7c22-4017-8756-22442f7f3983" providerId="ADAL" clId="{1D660112-B133-4B74-A60E-C66F50540F8D}" dt="2020-11-11T13:15:42.030" v="1787" actId="1076"/>
          <ac:spMkLst>
            <pc:docMk/>
            <pc:sldMk cId="1712781813" sldId="527"/>
            <ac:spMk id="9" creationId="{1B68BA7D-C139-408F-848C-2B146D3B82B0}"/>
          </ac:spMkLst>
        </pc:spChg>
        <pc:spChg chg="add del mod topLvl">
          <ac:chgData name="Christina Morrow" userId="43989237-7c22-4017-8756-22442f7f3983" providerId="ADAL" clId="{1D660112-B133-4B74-A60E-C66F50540F8D}" dt="2020-11-11T13:07:35.093" v="1679" actId="478"/>
          <ac:spMkLst>
            <pc:docMk/>
            <pc:sldMk cId="1712781813" sldId="527"/>
            <ac:spMk id="11" creationId="{020CA771-3E75-4E3A-8D62-5FF34D22B19E}"/>
          </ac:spMkLst>
        </pc:spChg>
        <pc:spChg chg="add mod topLvl">
          <ac:chgData name="Christina Morrow" userId="43989237-7c22-4017-8756-22442f7f3983" providerId="ADAL" clId="{1D660112-B133-4B74-A60E-C66F50540F8D}" dt="2020-11-11T13:15:49.205" v="1788" actId="1076"/>
          <ac:spMkLst>
            <pc:docMk/>
            <pc:sldMk cId="1712781813" sldId="527"/>
            <ac:spMk id="13" creationId="{1C44A47E-5995-445B-817E-FC6E5DC48773}"/>
          </ac:spMkLst>
        </pc:spChg>
        <pc:spChg chg="add mod topLvl">
          <ac:chgData name="Christina Morrow" userId="43989237-7c22-4017-8756-22442f7f3983" providerId="ADAL" clId="{1D660112-B133-4B74-A60E-C66F50540F8D}" dt="2020-11-11T13:15:53.303" v="1789" actId="1076"/>
          <ac:spMkLst>
            <pc:docMk/>
            <pc:sldMk cId="1712781813" sldId="527"/>
            <ac:spMk id="15" creationId="{92BC1FFF-24AE-4578-B6F7-4577A37C7553}"/>
          </ac:spMkLst>
        </pc:spChg>
        <pc:spChg chg="add mod topLvl">
          <ac:chgData name="Christina Morrow" userId="43989237-7c22-4017-8756-22442f7f3983" providerId="ADAL" clId="{1D660112-B133-4B74-A60E-C66F50540F8D}" dt="2020-11-11T13:15:56.331" v="1790" actId="1076"/>
          <ac:spMkLst>
            <pc:docMk/>
            <pc:sldMk cId="1712781813" sldId="527"/>
            <ac:spMk id="17" creationId="{6714CDC8-C1D4-4C9C-9692-E24DEC31AA2E}"/>
          </ac:spMkLst>
        </pc:spChg>
        <pc:spChg chg="add del mod topLvl">
          <ac:chgData name="Christina Morrow" userId="43989237-7c22-4017-8756-22442f7f3983" providerId="ADAL" clId="{1D660112-B133-4B74-A60E-C66F50540F8D}" dt="2020-11-11T13:10:12.364" v="1706" actId="164"/>
          <ac:spMkLst>
            <pc:docMk/>
            <pc:sldMk cId="1712781813" sldId="527"/>
            <ac:spMk id="19" creationId="{B4434868-955C-4516-98D0-5FEB1EA53119}"/>
          </ac:spMkLst>
        </pc:spChg>
        <pc:spChg chg="add del mod topLvl">
          <ac:chgData name="Christina Morrow" userId="43989237-7c22-4017-8756-22442f7f3983" providerId="ADAL" clId="{1D660112-B133-4B74-A60E-C66F50540F8D}" dt="2020-11-11T13:07:31.513" v="1678" actId="478"/>
          <ac:spMkLst>
            <pc:docMk/>
            <pc:sldMk cId="1712781813" sldId="527"/>
            <ac:spMk id="22" creationId="{3A95B59E-D865-452C-8091-DEE20D50F950}"/>
          </ac:spMkLst>
        </pc:spChg>
        <pc:spChg chg="add del mod topLvl">
          <ac:chgData name="Christina Morrow" userId="43989237-7c22-4017-8756-22442f7f3983" providerId="ADAL" clId="{1D660112-B133-4B74-A60E-C66F50540F8D}" dt="2020-11-11T13:07:30.180" v="1677" actId="478"/>
          <ac:spMkLst>
            <pc:docMk/>
            <pc:sldMk cId="1712781813" sldId="527"/>
            <ac:spMk id="24" creationId="{BB2FA6FB-78F2-4A17-8E90-D018E508AFD0}"/>
          </ac:spMkLst>
        </pc:spChg>
        <pc:spChg chg="add mod topLvl">
          <ac:chgData name="Christina Morrow" userId="43989237-7c22-4017-8756-22442f7f3983" providerId="ADAL" clId="{1D660112-B133-4B74-A60E-C66F50540F8D}" dt="2020-11-11T13:15:42.030" v="1787" actId="1076"/>
          <ac:spMkLst>
            <pc:docMk/>
            <pc:sldMk cId="1712781813" sldId="527"/>
            <ac:spMk id="26" creationId="{28C0E0B3-6F51-414D-A174-9E99254FA8B5}"/>
          </ac:spMkLst>
        </pc:spChg>
        <pc:spChg chg="add mod">
          <ac:chgData name="Christina Morrow" userId="43989237-7c22-4017-8756-22442f7f3983" providerId="ADAL" clId="{1D660112-B133-4B74-A60E-C66F50540F8D}" dt="2020-11-11T13:30:48.125" v="2022" actId="1076"/>
          <ac:spMkLst>
            <pc:docMk/>
            <pc:sldMk cId="1712781813" sldId="527"/>
            <ac:spMk id="27" creationId="{3AF8DF5A-4CF3-4789-9696-811014675B3B}"/>
          </ac:spMkLst>
        </pc:spChg>
        <pc:spChg chg="add mod topLvl">
          <ac:chgData name="Christina Morrow" userId="43989237-7c22-4017-8756-22442f7f3983" providerId="ADAL" clId="{1D660112-B133-4B74-A60E-C66F50540F8D}" dt="2020-11-11T13:15:49.205" v="1788" actId="1076"/>
          <ac:spMkLst>
            <pc:docMk/>
            <pc:sldMk cId="1712781813" sldId="527"/>
            <ac:spMk id="28" creationId="{3D163186-8112-480E-8288-2BCCCE07886D}"/>
          </ac:spMkLst>
        </pc:spChg>
        <pc:spChg chg="add mod">
          <ac:chgData name="Christina Morrow" userId="43989237-7c22-4017-8756-22442f7f3983" providerId="ADAL" clId="{1D660112-B133-4B74-A60E-C66F50540F8D}" dt="2020-11-11T13:30:48.125" v="2022" actId="1076"/>
          <ac:spMkLst>
            <pc:docMk/>
            <pc:sldMk cId="1712781813" sldId="527"/>
            <ac:spMk id="29" creationId="{0CB7D288-AA63-4855-8B1D-62DB147971FE}"/>
          </ac:spMkLst>
        </pc:spChg>
        <pc:spChg chg="add mod topLvl">
          <ac:chgData name="Christina Morrow" userId="43989237-7c22-4017-8756-22442f7f3983" providerId="ADAL" clId="{1D660112-B133-4B74-A60E-C66F50540F8D}" dt="2020-11-11T13:15:53.303" v="1789" actId="1076"/>
          <ac:spMkLst>
            <pc:docMk/>
            <pc:sldMk cId="1712781813" sldId="527"/>
            <ac:spMk id="30" creationId="{75152356-6584-446A-B134-BAE09C46BDC8}"/>
          </ac:spMkLst>
        </pc:spChg>
        <pc:spChg chg="add mod">
          <ac:chgData name="Christina Morrow" userId="43989237-7c22-4017-8756-22442f7f3983" providerId="ADAL" clId="{1D660112-B133-4B74-A60E-C66F50540F8D}" dt="2020-11-11T13:30:48.125" v="2022" actId="1076"/>
          <ac:spMkLst>
            <pc:docMk/>
            <pc:sldMk cId="1712781813" sldId="527"/>
            <ac:spMk id="31" creationId="{ABF0487D-5194-4396-8BFD-216A1083A8CB}"/>
          </ac:spMkLst>
        </pc:spChg>
        <pc:spChg chg="add mod topLvl">
          <ac:chgData name="Christina Morrow" userId="43989237-7c22-4017-8756-22442f7f3983" providerId="ADAL" clId="{1D660112-B133-4B74-A60E-C66F50540F8D}" dt="2020-11-11T13:15:56.331" v="1790" actId="1076"/>
          <ac:spMkLst>
            <pc:docMk/>
            <pc:sldMk cId="1712781813" sldId="527"/>
            <ac:spMk id="32" creationId="{B0E9F63E-45EB-495E-BEE6-43D81456C750}"/>
          </ac:spMkLst>
        </pc:spChg>
        <pc:spChg chg="add mod">
          <ac:chgData name="Christina Morrow" userId="43989237-7c22-4017-8756-22442f7f3983" providerId="ADAL" clId="{1D660112-B133-4B74-A60E-C66F50540F8D}" dt="2020-11-11T13:30:48.125" v="2022" actId="1076"/>
          <ac:spMkLst>
            <pc:docMk/>
            <pc:sldMk cId="1712781813" sldId="527"/>
            <ac:spMk id="34" creationId="{ED47ACE8-AE36-483E-ADDB-B642C6E75E46}"/>
          </ac:spMkLst>
        </pc:spChg>
        <pc:spChg chg="add mod">
          <ac:chgData name="Christina Morrow" userId="43989237-7c22-4017-8756-22442f7f3983" providerId="ADAL" clId="{1D660112-B133-4B74-A60E-C66F50540F8D}" dt="2020-11-11T13:30:48.125" v="2022" actId="1076"/>
          <ac:spMkLst>
            <pc:docMk/>
            <pc:sldMk cId="1712781813" sldId="527"/>
            <ac:spMk id="35" creationId="{6FADF6E0-5AB0-4CAA-9EC4-6361719EC89F}"/>
          </ac:spMkLst>
        </pc:spChg>
        <pc:spChg chg="add mod">
          <ac:chgData name="Christina Morrow" userId="43989237-7c22-4017-8756-22442f7f3983" providerId="ADAL" clId="{1D660112-B133-4B74-A60E-C66F50540F8D}" dt="2020-11-12T22:03:29.743" v="8429"/>
          <ac:spMkLst>
            <pc:docMk/>
            <pc:sldMk cId="1712781813" sldId="527"/>
            <ac:spMk id="44" creationId="{2B53F854-F63E-4DF1-89EE-F761042C32D4}"/>
          </ac:spMkLst>
        </pc:spChg>
        <pc:spChg chg="add mod">
          <ac:chgData name="Christina Morrow" userId="43989237-7c22-4017-8756-22442f7f3983" providerId="ADAL" clId="{1D660112-B133-4B74-A60E-C66F50540F8D}" dt="2020-11-11T13:30:48.125" v="2022" actId="1076"/>
          <ac:spMkLst>
            <pc:docMk/>
            <pc:sldMk cId="1712781813" sldId="527"/>
            <ac:spMk id="52" creationId="{913F7544-0A70-4DA3-B4D6-691F876E4022}"/>
          </ac:spMkLst>
        </pc:spChg>
        <pc:spChg chg="add mod">
          <ac:chgData name="Christina Morrow" userId="43989237-7c22-4017-8756-22442f7f3983" providerId="ADAL" clId="{1D660112-B133-4B74-A60E-C66F50540F8D}" dt="2020-11-11T15:17:38.402" v="6403" actId="1076"/>
          <ac:spMkLst>
            <pc:docMk/>
            <pc:sldMk cId="1712781813" sldId="527"/>
            <ac:spMk id="54" creationId="{A8E5B915-4E0B-4228-9340-2955AA1B41F4}"/>
          </ac:spMkLst>
        </pc:spChg>
        <pc:spChg chg="add del mod">
          <ac:chgData name="Christina Morrow" userId="43989237-7c22-4017-8756-22442f7f3983" providerId="ADAL" clId="{1D660112-B133-4B74-A60E-C66F50540F8D}" dt="2020-11-11T13:23:41.730" v="1952" actId="478"/>
          <ac:spMkLst>
            <pc:docMk/>
            <pc:sldMk cId="1712781813" sldId="527"/>
            <ac:spMk id="56" creationId="{754A1865-5A2C-4268-B79A-7FE6B77BE054}"/>
          </ac:spMkLst>
        </pc:spChg>
        <pc:spChg chg="add mod">
          <ac:chgData name="Christina Morrow" userId="43989237-7c22-4017-8756-22442f7f3983" providerId="ADAL" clId="{1D660112-B133-4B74-A60E-C66F50540F8D}" dt="2020-11-11T15:17:51.354" v="6406" actId="1076"/>
          <ac:spMkLst>
            <pc:docMk/>
            <pc:sldMk cId="1712781813" sldId="527"/>
            <ac:spMk id="58" creationId="{A9139741-A883-4EDC-8ECA-DCB8AFA70111}"/>
          </ac:spMkLst>
        </pc:spChg>
        <pc:spChg chg="add mod">
          <ac:chgData name="Christina Morrow" userId="43989237-7c22-4017-8756-22442f7f3983" providerId="ADAL" clId="{1D660112-B133-4B74-A60E-C66F50540F8D}" dt="2020-11-11T15:17:42.246" v="6404" actId="1076"/>
          <ac:spMkLst>
            <pc:docMk/>
            <pc:sldMk cId="1712781813" sldId="527"/>
            <ac:spMk id="60" creationId="{95BAB474-2585-49E1-9549-E9C0892E7E6C}"/>
          </ac:spMkLst>
        </pc:spChg>
        <pc:spChg chg="add mod">
          <ac:chgData name="Christina Morrow" userId="43989237-7c22-4017-8756-22442f7f3983" providerId="ADAL" clId="{1D660112-B133-4B74-A60E-C66F50540F8D}" dt="2020-11-11T13:30:48.125" v="2022" actId="1076"/>
          <ac:spMkLst>
            <pc:docMk/>
            <pc:sldMk cId="1712781813" sldId="527"/>
            <ac:spMk id="69" creationId="{5B4E32D9-910F-4538-9DF0-EA2CA0B8E06B}"/>
          </ac:spMkLst>
        </pc:spChg>
        <pc:spChg chg="add mod">
          <ac:chgData name="Christina Morrow" userId="43989237-7c22-4017-8756-22442f7f3983" providerId="ADAL" clId="{1D660112-B133-4B74-A60E-C66F50540F8D}" dt="2020-11-11T15:17:26.231" v="6402" actId="1076"/>
          <ac:spMkLst>
            <pc:docMk/>
            <pc:sldMk cId="1712781813" sldId="527"/>
            <ac:spMk id="71" creationId="{C58F24C8-B59E-4782-92B3-FF2ED717C8C0}"/>
          </ac:spMkLst>
        </pc:spChg>
        <pc:spChg chg="add del mod">
          <ac:chgData name="Christina Morrow" userId="43989237-7c22-4017-8756-22442f7f3983" providerId="ADAL" clId="{1D660112-B133-4B74-A60E-C66F50540F8D}" dt="2020-11-11T13:17:35.430" v="1811" actId="478"/>
          <ac:spMkLst>
            <pc:docMk/>
            <pc:sldMk cId="1712781813" sldId="527"/>
            <ac:spMk id="73" creationId="{C2837AA8-678E-4971-8924-3D5B8EF2511B}"/>
          </ac:spMkLst>
        </pc:spChg>
        <pc:spChg chg="add mod">
          <ac:chgData name="Christina Morrow" userId="43989237-7c22-4017-8756-22442f7f3983" providerId="ADAL" clId="{1D660112-B133-4B74-A60E-C66F50540F8D}" dt="2020-11-11T14:55:11.256" v="6108" actId="20577"/>
          <ac:spMkLst>
            <pc:docMk/>
            <pc:sldMk cId="1712781813" sldId="527"/>
            <ac:spMk id="75" creationId="{796F3D8A-9E8A-478F-912E-941ECD2DA600}"/>
          </ac:spMkLst>
        </pc:spChg>
        <pc:spChg chg="add del mod">
          <ac:chgData name="Christina Morrow" userId="43989237-7c22-4017-8756-22442f7f3983" providerId="ADAL" clId="{1D660112-B133-4B74-A60E-C66F50540F8D}" dt="2020-11-11T13:17:34.148" v="1809" actId="478"/>
          <ac:spMkLst>
            <pc:docMk/>
            <pc:sldMk cId="1712781813" sldId="527"/>
            <ac:spMk id="77" creationId="{8F81B633-D5DE-4A52-BF64-E35095AEB7C0}"/>
          </ac:spMkLst>
        </pc:spChg>
        <pc:spChg chg="add del mod">
          <ac:chgData name="Christina Morrow" userId="43989237-7c22-4017-8756-22442f7f3983" providerId="ADAL" clId="{1D660112-B133-4B74-A60E-C66F50540F8D}" dt="2020-11-11T13:36:10.170" v="2024" actId="478"/>
          <ac:spMkLst>
            <pc:docMk/>
            <pc:sldMk cId="1712781813" sldId="527"/>
            <ac:spMk id="79" creationId="{7FF569E7-F665-4B3C-90B7-E0AEDBDB9CB2}"/>
          </ac:spMkLst>
        </pc:spChg>
        <pc:spChg chg="add del mod">
          <ac:chgData name="Christina Morrow" userId="43989237-7c22-4017-8756-22442f7f3983" providerId="ADAL" clId="{1D660112-B133-4B74-A60E-C66F50540F8D}" dt="2020-11-11T13:18:18.270" v="1825" actId="22"/>
          <ac:spMkLst>
            <pc:docMk/>
            <pc:sldMk cId="1712781813" sldId="527"/>
            <ac:spMk id="81" creationId="{67F10D31-F496-4865-BFA6-EFB1122C97BC}"/>
          </ac:spMkLst>
        </pc:spChg>
        <pc:spChg chg="add mod">
          <ac:chgData name="Christina Morrow" userId="43989237-7c22-4017-8756-22442f7f3983" providerId="ADAL" clId="{1D660112-B133-4B74-A60E-C66F50540F8D}" dt="2020-11-11T15:18:02.343" v="6408" actId="1076"/>
          <ac:spMkLst>
            <pc:docMk/>
            <pc:sldMk cId="1712781813" sldId="527"/>
            <ac:spMk id="83" creationId="{3B20AF04-E674-499C-AD78-ED7FFC9F0FB2}"/>
          </ac:spMkLst>
        </pc:spChg>
        <pc:spChg chg="add mod">
          <ac:chgData name="Christina Morrow" userId="43989237-7c22-4017-8756-22442f7f3983" providerId="ADAL" clId="{1D660112-B133-4B74-A60E-C66F50540F8D}" dt="2020-11-11T15:18:07.008" v="6409" actId="1076"/>
          <ac:spMkLst>
            <pc:docMk/>
            <pc:sldMk cId="1712781813" sldId="527"/>
            <ac:spMk id="85" creationId="{E36D79C0-2997-4C05-9604-D32A93FB4233}"/>
          </ac:spMkLst>
        </pc:spChg>
        <pc:spChg chg="add mod">
          <ac:chgData name="Christina Morrow" userId="43989237-7c22-4017-8756-22442f7f3983" providerId="ADAL" clId="{1D660112-B133-4B74-A60E-C66F50540F8D}" dt="2020-11-11T15:17:46.821" v="6405" actId="1076"/>
          <ac:spMkLst>
            <pc:docMk/>
            <pc:sldMk cId="1712781813" sldId="527"/>
            <ac:spMk id="87" creationId="{393DA419-F16A-4D84-BBD9-6E1F0865B1AB}"/>
          </ac:spMkLst>
        </pc:spChg>
        <pc:spChg chg="add del mod">
          <ac:chgData name="Christina Morrow" userId="43989237-7c22-4017-8756-22442f7f3983" providerId="ADAL" clId="{1D660112-B133-4B74-A60E-C66F50540F8D}" dt="2020-11-11T13:27:05.912" v="1977" actId="478"/>
          <ac:spMkLst>
            <pc:docMk/>
            <pc:sldMk cId="1712781813" sldId="527"/>
            <ac:spMk id="89" creationId="{AEA705BD-DBF8-4F62-8C53-CF523B0DDBDA}"/>
          </ac:spMkLst>
        </pc:spChg>
        <pc:spChg chg="add mod">
          <ac:chgData name="Christina Morrow" userId="43989237-7c22-4017-8756-22442f7f3983" providerId="ADAL" clId="{1D660112-B133-4B74-A60E-C66F50540F8D}" dt="2020-11-11T15:17:57.385" v="6407" actId="1076"/>
          <ac:spMkLst>
            <pc:docMk/>
            <pc:sldMk cId="1712781813" sldId="527"/>
            <ac:spMk id="91" creationId="{816AC6EB-D05F-42A9-94F5-E478114A01EE}"/>
          </ac:spMkLst>
        </pc:spChg>
        <pc:grpChg chg="add mod">
          <ac:chgData name="Christina Morrow" userId="43989237-7c22-4017-8756-22442f7f3983" providerId="ADAL" clId="{1D660112-B133-4B74-A60E-C66F50540F8D}" dt="2020-11-11T15:18:19.269" v="6410" actId="1076"/>
          <ac:grpSpMkLst>
            <pc:docMk/>
            <pc:sldMk cId="1712781813" sldId="527"/>
            <ac:grpSpMk id="10" creationId="{D09B6220-2B55-44F0-9A9B-AFC45C7F854C}"/>
          </ac:grpSpMkLst>
        </pc:grpChg>
        <pc:grpChg chg="add del mod topLvl">
          <ac:chgData name="Christina Morrow" userId="43989237-7c22-4017-8756-22442f7f3983" providerId="ADAL" clId="{1D660112-B133-4B74-A60E-C66F50540F8D}" dt="2020-11-11T03:18:41.603" v="1327" actId="165"/>
          <ac:grpSpMkLst>
            <pc:docMk/>
            <pc:sldMk cId="1712781813" sldId="527"/>
            <ac:grpSpMk id="21" creationId="{D234018D-4488-4A59-8EB4-C372E59C8E42}"/>
          </ac:grpSpMkLst>
        </pc:grpChg>
        <pc:grpChg chg="add del mod">
          <ac:chgData name="Christina Morrow" userId="43989237-7c22-4017-8756-22442f7f3983" providerId="ADAL" clId="{1D660112-B133-4B74-A60E-C66F50540F8D}" dt="2020-11-11T03:18:37.539" v="1326" actId="165"/>
          <ac:grpSpMkLst>
            <pc:docMk/>
            <pc:sldMk cId="1712781813" sldId="527"/>
            <ac:grpSpMk id="33" creationId="{2107A837-0630-4AE4-9C79-DFF610DE0242}"/>
          </ac:grpSpMkLst>
        </pc:grpChg>
        <pc:grpChg chg="add del mod">
          <ac:chgData name="Christina Morrow" userId="43989237-7c22-4017-8756-22442f7f3983" providerId="ADAL" clId="{1D660112-B133-4B74-A60E-C66F50540F8D}" dt="2020-11-11T13:07:25.812" v="1676" actId="165"/>
          <ac:grpSpMkLst>
            <pc:docMk/>
            <pc:sldMk cId="1712781813" sldId="527"/>
            <ac:grpSpMk id="37" creationId="{62398B74-EDA6-4416-B1FA-F7A6CD5740B6}"/>
          </ac:grpSpMkLst>
        </pc:grpChg>
        <pc:picChg chg="del">
          <ac:chgData name="Christina Morrow" userId="43989237-7c22-4017-8756-22442f7f3983" providerId="ADAL" clId="{1D660112-B133-4B74-A60E-C66F50540F8D}" dt="2020-11-11T02:51:20.617" v="1142" actId="478"/>
          <ac:picMkLst>
            <pc:docMk/>
            <pc:sldMk cId="1712781813" sldId="527"/>
            <ac:picMk id="2" creationId="{B2B4AFCC-DA1C-4070-B7D3-135B9D8CAF12}"/>
          </ac:picMkLst>
        </pc:picChg>
        <pc:picChg chg="add del">
          <ac:chgData name="Christina Morrow" userId="43989237-7c22-4017-8756-22442f7f3983" providerId="ADAL" clId="{1D660112-B133-4B74-A60E-C66F50540F8D}" dt="2020-11-12T13:24:14.783" v="8103" actId="22"/>
          <ac:picMkLst>
            <pc:docMk/>
            <pc:sldMk cId="1712781813" sldId="527"/>
            <ac:picMk id="11" creationId="{05484867-42C5-43F3-B6E4-CFD697CBF52A}"/>
          </ac:picMkLst>
        </pc:picChg>
        <pc:cxnChg chg="add mod topLvl">
          <ac:chgData name="Christina Morrow" userId="43989237-7c22-4017-8756-22442f7f3983" providerId="ADAL" clId="{1D660112-B133-4B74-A60E-C66F50540F8D}" dt="2020-11-11T13:15:42.030" v="1787" actId="1076"/>
          <ac:cxnSpMkLst>
            <pc:docMk/>
            <pc:sldMk cId="1712781813" sldId="527"/>
            <ac:cxnSpMk id="7" creationId="{515E712D-0F51-447F-93BC-6D3F6356AC3F}"/>
          </ac:cxnSpMkLst>
        </pc:cxnChg>
        <pc:cxnChg chg="add del">
          <ac:chgData name="Christina Morrow" userId="43989237-7c22-4017-8756-22442f7f3983" providerId="ADAL" clId="{1D660112-B133-4B74-A60E-C66F50540F8D}" dt="2020-11-11T03:18:47.915" v="1330" actId="478"/>
          <ac:cxnSpMkLst>
            <pc:docMk/>
            <pc:sldMk cId="1712781813" sldId="527"/>
            <ac:cxnSpMk id="35" creationId="{048AAD2E-1E2A-4989-807B-0B4D0B1DACE4}"/>
          </ac:cxnSpMkLst>
        </pc:cxnChg>
        <pc:cxnChg chg="add del mod">
          <ac:chgData name="Christina Morrow" userId="43989237-7c22-4017-8756-22442f7f3983" providerId="ADAL" clId="{1D660112-B133-4B74-A60E-C66F50540F8D}" dt="2020-11-11T13:07:06.786" v="1674" actId="478"/>
          <ac:cxnSpMkLst>
            <pc:docMk/>
            <pc:sldMk cId="1712781813" sldId="527"/>
            <ac:cxnSpMk id="36" creationId="{984498F8-1578-4C16-A19B-9FBD6526106D}"/>
          </ac:cxnSpMkLst>
        </pc:cxnChg>
        <pc:cxnChg chg="add mod">
          <ac:chgData name="Christina Morrow" userId="43989237-7c22-4017-8756-22442f7f3983" providerId="ADAL" clId="{1D660112-B133-4B74-A60E-C66F50540F8D}" dt="2020-11-11T15:18:07.008" v="6409" actId="1076"/>
          <ac:cxnSpMkLst>
            <pc:docMk/>
            <pc:sldMk cId="1712781813" sldId="527"/>
            <ac:cxnSpMk id="40" creationId="{B83B7EEF-932A-4961-BCFF-0FB9BF62CCEB}"/>
          </ac:cxnSpMkLst>
        </pc:cxnChg>
        <pc:cxnChg chg="add del mod">
          <ac:chgData name="Christina Morrow" userId="43989237-7c22-4017-8756-22442f7f3983" providerId="ADAL" clId="{1D660112-B133-4B74-A60E-C66F50540F8D}" dt="2020-11-11T03:19:35.660" v="1341"/>
          <ac:cxnSpMkLst>
            <pc:docMk/>
            <pc:sldMk cId="1712781813" sldId="527"/>
            <ac:cxnSpMk id="41" creationId="{4D855247-00DA-4C73-A214-055FB54A0921}"/>
          </ac:cxnSpMkLst>
        </pc:cxnChg>
        <pc:cxnChg chg="add mod">
          <ac:chgData name="Christina Morrow" userId="43989237-7c22-4017-8756-22442f7f3983" providerId="ADAL" clId="{1D660112-B133-4B74-A60E-C66F50540F8D}" dt="2020-11-11T15:18:02.343" v="6408" actId="1076"/>
          <ac:cxnSpMkLst>
            <pc:docMk/>
            <pc:sldMk cId="1712781813" sldId="527"/>
            <ac:cxnSpMk id="42" creationId="{B498E8AF-D067-49A3-9A93-4D330DA440BE}"/>
          </ac:cxnSpMkLst>
        </pc:cxnChg>
        <pc:cxnChg chg="add mod">
          <ac:chgData name="Christina Morrow" userId="43989237-7c22-4017-8756-22442f7f3983" providerId="ADAL" clId="{1D660112-B133-4B74-A60E-C66F50540F8D}" dt="2020-11-11T15:17:57.385" v="6407" actId="1076"/>
          <ac:cxnSpMkLst>
            <pc:docMk/>
            <pc:sldMk cId="1712781813" sldId="527"/>
            <ac:cxnSpMk id="43" creationId="{26D50B7E-F4EE-488E-84DC-8A471C634AB4}"/>
          </ac:cxnSpMkLst>
        </pc:cxnChg>
        <pc:cxnChg chg="add del mod">
          <ac:chgData name="Christina Morrow" userId="43989237-7c22-4017-8756-22442f7f3983" providerId="ADAL" clId="{1D660112-B133-4B74-A60E-C66F50540F8D}" dt="2020-11-11T03:22:33.149" v="1368" actId="478"/>
          <ac:cxnSpMkLst>
            <pc:docMk/>
            <pc:sldMk cId="1712781813" sldId="527"/>
            <ac:cxnSpMk id="44" creationId="{6E57A399-724E-4B3E-8552-F1604432AC0F}"/>
          </ac:cxnSpMkLst>
        </pc:cxnChg>
        <pc:cxnChg chg="add del mod">
          <ac:chgData name="Christina Morrow" userId="43989237-7c22-4017-8756-22442f7f3983" providerId="ADAL" clId="{1D660112-B133-4B74-A60E-C66F50540F8D}" dt="2020-11-11T03:22:34.959" v="1369" actId="478"/>
          <ac:cxnSpMkLst>
            <pc:docMk/>
            <pc:sldMk cId="1712781813" sldId="527"/>
            <ac:cxnSpMk id="46" creationId="{4B0A1427-10B6-4D44-B177-234008D11E8F}"/>
          </ac:cxnSpMkLst>
        </pc:cxnChg>
        <pc:cxnChg chg="add mod">
          <ac:chgData name="Christina Morrow" userId="43989237-7c22-4017-8756-22442f7f3983" providerId="ADAL" clId="{1D660112-B133-4B74-A60E-C66F50540F8D}" dt="2020-11-11T15:17:51.354" v="6406" actId="1076"/>
          <ac:cxnSpMkLst>
            <pc:docMk/>
            <pc:sldMk cId="1712781813" sldId="527"/>
            <ac:cxnSpMk id="47" creationId="{918C8D92-02E6-4BDF-B111-1B80AE7AC6E4}"/>
          </ac:cxnSpMkLst>
        </pc:cxnChg>
        <pc:cxnChg chg="add mod">
          <ac:chgData name="Christina Morrow" userId="43989237-7c22-4017-8756-22442f7f3983" providerId="ADAL" clId="{1D660112-B133-4B74-A60E-C66F50540F8D}" dt="2020-11-11T15:17:46.821" v="6405" actId="1076"/>
          <ac:cxnSpMkLst>
            <pc:docMk/>
            <pc:sldMk cId="1712781813" sldId="527"/>
            <ac:cxnSpMk id="48" creationId="{7DA903C1-8A8F-49C2-9B24-D9724945E207}"/>
          </ac:cxnSpMkLst>
        </pc:cxnChg>
        <pc:cxnChg chg="add mod">
          <ac:chgData name="Christina Morrow" userId="43989237-7c22-4017-8756-22442f7f3983" providerId="ADAL" clId="{1D660112-B133-4B74-A60E-C66F50540F8D}" dt="2020-11-11T15:17:42.246" v="6404" actId="1076"/>
          <ac:cxnSpMkLst>
            <pc:docMk/>
            <pc:sldMk cId="1712781813" sldId="527"/>
            <ac:cxnSpMk id="49" creationId="{5F94E270-C590-44CB-B733-531DAA055167}"/>
          </ac:cxnSpMkLst>
        </pc:cxnChg>
        <pc:cxnChg chg="add mod">
          <ac:chgData name="Christina Morrow" userId="43989237-7c22-4017-8756-22442f7f3983" providerId="ADAL" clId="{1D660112-B133-4B74-A60E-C66F50540F8D}" dt="2020-11-11T15:17:38.402" v="6403" actId="1076"/>
          <ac:cxnSpMkLst>
            <pc:docMk/>
            <pc:sldMk cId="1712781813" sldId="527"/>
            <ac:cxnSpMk id="50" creationId="{5F3193D2-DD9F-477C-8DCC-1A40CC62B9A3}"/>
          </ac:cxnSpMkLst>
        </pc:cxnChg>
        <pc:cxnChg chg="add mod">
          <ac:chgData name="Christina Morrow" userId="43989237-7c22-4017-8756-22442f7f3983" providerId="ADAL" clId="{1D660112-B133-4B74-A60E-C66F50540F8D}" dt="2020-11-11T13:30:48.125" v="2022" actId="1076"/>
          <ac:cxnSpMkLst>
            <pc:docMk/>
            <pc:sldMk cId="1712781813" sldId="527"/>
            <ac:cxnSpMk id="51" creationId="{318AE7FF-346C-44FE-9C1A-9B0EDAEEE4F4}"/>
          </ac:cxnSpMkLst>
        </pc:cxnChg>
      </pc:sldChg>
      <pc:sldChg chg="addSp modSp add del mod modTransition modAnim">
        <pc:chgData name="Christina Morrow" userId="43989237-7c22-4017-8756-22442f7f3983" providerId="ADAL" clId="{1D660112-B133-4B74-A60E-C66F50540F8D}" dt="2020-11-11T00:48:36.314" v="707" actId="47"/>
        <pc:sldMkLst>
          <pc:docMk/>
          <pc:sldMk cId="2806325287" sldId="527"/>
        </pc:sldMkLst>
        <pc:spChg chg="add mod">
          <ac:chgData name="Christina Morrow" userId="43989237-7c22-4017-8756-22442f7f3983" providerId="ADAL" clId="{1D660112-B133-4B74-A60E-C66F50540F8D}" dt="2020-11-11T00:48:00.714" v="701"/>
          <ac:spMkLst>
            <pc:docMk/>
            <pc:sldMk cId="2806325287" sldId="527"/>
            <ac:spMk id="42" creationId="{07197EF6-CB8D-4DD4-944A-21CE58F47AE5}"/>
          </ac:spMkLst>
        </pc:spChg>
        <pc:spChg chg="add mod">
          <ac:chgData name="Christina Morrow" userId="43989237-7c22-4017-8756-22442f7f3983" providerId="ADAL" clId="{1D660112-B133-4B74-A60E-C66F50540F8D}" dt="2020-11-11T00:48:00.714" v="701"/>
          <ac:spMkLst>
            <pc:docMk/>
            <pc:sldMk cId="2806325287" sldId="527"/>
            <ac:spMk id="43" creationId="{14ADDF61-CC4C-4170-BA18-BE5EF6BF0FF2}"/>
          </ac:spMkLst>
        </pc:spChg>
        <pc:spChg chg="add mod">
          <ac:chgData name="Christina Morrow" userId="43989237-7c22-4017-8756-22442f7f3983" providerId="ADAL" clId="{1D660112-B133-4B74-A60E-C66F50540F8D}" dt="2020-11-11T00:48:00.714" v="701"/>
          <ac:spMkLst>
            <pc:docMk/>
            <pc:sldMk cId="2806325287" sldId="527"/>
            <ac:spMk id="44" creationId="{0DECE1FB-F5B2-43FB-99E6-EA6565419239}"/>
          </ac:spMkLst>
        </pc:spChg>
        <pc:spChg chg="add mod">
          <ac:chgData name="Christina Morrow" userId="43989237-7c22-4017-8756-22442f7f3983" providerId="ADAL" clId="{1D660112-B133-4B74-A60E-C66F50540F8D}" dt="2020-11-11T00:48:00.714" v="701"/>
          <ac:spMkLst>
            <pc:docMk/>
            <pc:sldMk cId="2806325287" sldId="527"/>
            <ac:spMk id="45" creationId="{262765BF-B36B-4DDA-BBB7-31ED11C6CD31}"/>
          </ac:spMkLst>
        </pc:spChg>
        <pc:picChg chg="mod">
          <ac:chgData name="Christina Morrow" userId="43989237-7c22-4017-8756-22442f7f3983" providerId="ADAL" clId="{1D660112-B133-4B74-A60E-C66F50540F8D}" dt="2020-11-11T00:44:16.801" v="646" actId="1076"/>
          <ac:picMkLst>
            <pc:docMk/>
            <pc:sldMk cId="2806325287" sldId="527"/>
            <ac:picMk id="49" creationId="{6A8767D8-9BB1-42D5-A5D4-E7D8C17D330C}"/>
          </ac:picMkLst>
        </pc:picChg>
        <pc:picChg chg="mod">
          <ac:chgData name="Christina Morrow" userId="43989237-7c22-4017-8756-22442f7f3983" providerId="ADAL" clId="{1D660112-B133-4B74-A60E-C66F50540F8D}" dt="2020-11-11T00:44:12.924" v="645" actId="1076"/>
          <ac:picMkLst>
            <pc:docMk/>
            <pc:sldMk cId="2806325287" sldId="527"/>
            <ac:picMk id="59" creationId="{9932325A-6774-4FFA-83D7-195E7F0C77C6}"/>
          </ac:picMkLst>
        </pc:picChg>
        <pc:picChg chg="mod">
          <ac:chgData name="Christina Morrow" userId="43989237-7c22-4017-8756-22442f7f3983" providerId="ADAL" clId="{1D660112-B133-4B74-A60E-C66F50540F8D}" dt="2020-11-11T00:44:06.058" v="643" actId="1076"/>
          <ac:picMkLst>
            <pc:docMk/>
            <pc:sldMk cId="2806325287" sldId="527"/>
            <ac:picMk id="65" creationId="{A50F02E1-59AC-439A-B871-D99E537FA696}"/>
          </ac:picMkLst>
        </pc:picChg>
      </pc:sldChg>
      <pc:sldChg chg="addSp delSp modSp add mod ord">
        <pc:chgData name="Christina Morrow" userId="43989237-7c22-4017-8756-22442f7f3983" providerId="ADAL" clId="{1D660112-B133-4B74-A60E-C66F50540F8D}" dt="2020-11-12T22:03:31.500" v="8430"/>
        <pc:sldMkLst>
          <pc:docMk/>
          <pc:sldMk cId="1278840068" sldId="528"/>
        </pc:sldMkLst>
        <pc:spChg chg="add mod">
          <ac:chgData name="Christina Morrow" userId="43989237-7c22-4017-8756-22442f7f3983" providerId="ADAL" clId="{1D660112-B133-4B74-A60E-C66F50540F8D}" dt="2020-11-12T13:24:06.953" v="8101" actId="20577"/>
          <ac:spMkLst>
            <pc:docMk/>
            <pc:sldMk cId="1278840068" sldId="528"/>
            <ac:spMk id="2" creationId="{137D8FDA-7338-4FB1-812A-0576685611B4}"/>
          </ac:spMkLst>
        </pc:spChg>
        <pc:spChg chg="add mod">
          <ac:chgData name="Christina Morrow" userId="43989237-7c22-4017-8756-22442f7f3983" providerId="ADAL" clId="{1D660112-B133-4B74-A60E-C66F50540F8D}" dt="2020-11-11T03:26:02.029" v="1417" actId="20577"/>
          <ac:spMkLst>
            <pc:docMk/>
            <pc:sldMk cId="1278840068" sldId="528"/>
            <ac:spMk id="3" creationId="{DDA02FDF-1C5B-4DE1-B4B6-2CAF42B2FB55}"/>
          </ac:spMkLst>
        </pc:spChg>
        <pc:spChg chg="add mod">
          <ac:chgData name="Christina Morrow" userId="43989237-7c22-4017-8756-22442f7f3983" providerId="ADAL" clId="{1D660112-B133-4B74-A60E-C66F50540F8D}" dt="2020-11-11T14:58:25.613" v="6132"/>
          <ac:spMkLst>
            <pc:docMk/>
            <pc:sldMk cId="1278840068" sldId="528"/>
            <ac:spMk id="4" creationId="{7AED8D8C-6F59-48E8-A927-C15C4DD47C45}"/>
          </ac:spMkLst>
        </pc:spChg>
        <pc:spChg chg="mod">
          <ac:chgData name="Christina Morrow" userId="43989237-7c22-4017-8756-22442f7f3983" providerId="ADAL" clId="{1D660112-B133-4B74-A60E-C66F50540F8D}" dt="2020-11-11T12:56:04.205" v="1660" actId="20577"/>
          <ac:spMkLst>
            <pc:docMk/>
            <pc:sldMk cId="1278840068" sldId="528"/>
            <ac:spMk id="5" creationId="{C4950FC5-937F-4EA4-9AEA-8928C42B7CF1}"/>
          </ac:spMkLst>
        </pc:spChg>
        <pc:spChg chg="mod topLvl">
          <ac:chgData name="Christina Morrow" userId="43989237-7c22-4017-8756-22442f7f3983" providerId="ADAL" clId="{1D660112-B133-4B74-A60E-C66F50540F8D}" dt="2020-11-11T03:38:22.026" v="1644" actId="165"/>
          <ac:spMkLst>
            <pc:docMk/>
            <pc:sldMk cId="1278840068" sldId="528"/>
            <ac:spMk id="8" creationId="{4BECAFF7-8D5A-4C9D-898D-39B9CFCC2B17}"/>
          </ac:spMkLst>
        </pc:spChg>
        <pc:spChg chg="mod topLvl">
          <ac:chgData name="Christina Morrow" userId="43989237-7c22-4017-8756-22442f7f3983" providerId="ADAL" clId="{1D660112-B133-4B74-A60E-C66F50540F8D}" dt="2020-11-11T03:38:22.026" v="1644" actId="165"/>
          <ac:spMkLst>
            <pc:docMk/>
            <pc:sldMk cId="1278840068" sldId="528"/>
            <ac:spMk id="9" creationId="{90957D4C-D156-4E88-93A6-120EB304ED67}"/>
          </ac:spMkLst>
        </pc:spChg>
        <pc:spChg chg="add del mod topLvl">
          <ac:chgData name="Christina Morrow" userId="43989237-7c22-4017-8756-22442f7f3983" providerId="ADAL" clId="{1D660112-B133-4B74-A60E-C66F50540F8D}" dt="2020-11-11T03:28:10.975" v="1453" actId="478"/>
          <ac:spMkLst>
            <pc:docMk/>
            <pc:sldMk cId="1278840068" sldId="528"/>
            <ac:spMk id="10" creationId="{2B0577C7-6BDF-4586-8A16-511FF05692C5}"/>
          </ac:spMkLst>
        </pc:spChg>
        <pc:spChg chg="add del mod topLvl">
          <ac:chgData name="Christina Morrow" userId="43989237-7c22-4017-8756-22442f7f3983" providerId="ADAL" clId="{1D660112-B133-4B74-A60E-C66F50540F8D}" dt="2020-11-11T03:28:08.967" v="1451" actId="478"/>
          <ac:spMkLst>
            <pc:docMk/>
            <pc:sldMk cId="1278840068" sldId="528"/>
            <ac:spMk id="11" creationId="{D8C32A3A-B41B-4519-B18E-71631A1C489C}"/>
          </ac:spMkLst>
        </pc:spChg>
        <pc:spChg chg="add del mod topLvl">
          <ac:chgData name="Christina Morrow" userId="43989237-7c22-4017-8756-22442f7f3983" providerId="ADAL" clId="{1D660112-B133-4B74-A60E-C66F50540F8D}" dt="2020-11-11T03:27:25.054" v="1442" actId="478"/>
          <ac:spMkLst>
            <pc:docMk/>
            <pc:sldMk cId="1278840068" sldId="528"/>
            <ac:spMk id="12" creationId="{B5DC132A-B984-4015-A3F8-9C5FED4FB0BA}"/>
          </ac:spMkLst>
        </pc:spChg>
        <pc:spChg chg="add del mod topLvl">
          <ac:chgData name="Christina Morrow" userId="43989237-7c22-4017-8756-22442f7f3983" providerId="ADAL" clId="{1D660112-B133-4B74-A60E-C66F50540F8D}" dt="2020-11-11T03:28:10.217" v="1452" actId="478"/>
          <ac:spMkLst>
            <pc:docMk/>
            <pc:sldMk cId="1278840068" sldId="528"/>
            <ac:spMk id="13" creationId="{E7E4C879-04C5-48EF-8804-43D74BA4F339}"/>
          </ac:spMkLst>
        </pc:spChg>
        <pc:spChg chg="mod topLvl">
          <ac:chgData name="Christina Morrow" userId="43989237-7c22-4017-8756-22442f7f3983" providerId="ADAL" clId="{1D660112-B133-4B74-A60E-C66F50540F8D}" dt="2020-11-11T03:38:22.026" v="1644" actId="165"/>
          <ac:spMkLst>
            <pc:docMk/>
            <pc:sldMk cId="1278840068" sldId="528"/>
            <ac:spMk id="14" creationId="{0237F24D-7A6B-4306-9E18-DD202B19A818}"/>
          </ac:spMkLst>
        </pc:spChg>
        <pc:spChg chg="mod topLvl">
          <ac:chgData name="Christina Morrow" userId="43989237-7c22-4017-8756-22442f7f3983" providerId="ADAL" clId="{1D660112-B133-4B74-A60E-C66F50540F8D}" dt="2020-11-11T03:38:22.026" v="1644" actId="165"/>
          <ac:spMkLst>
            <pc:docMk/>
            <pc:sldMk cId="1278840068" sldId="528"/>
            <ac:spMk id="15" creationId="{4936CA80-7D9A-4383-BF4C-86E9C1E6771E}"/>
          </ac:spMkLst>
        </pc:spChg>
        <pc:spChg chg="del mod topLvl">
          <ac:chgData name="Christina Morrow" userId="43989237-7c22-4017-8756-22442f7f3983" providerId="ADAL" clId="{1D660112-B133-4B74-A60E-C66F50540F8D}" dt="2020-11-11T03:26:31.756" v="1422" actId="478"/>
          <ac:spMkLst>
            <pc:docMk/>
            <pc:sldMk cId="1278840068" sldId="528"/>
            <ac:spMk id="16" creationId="{25E5EC3E-CEE6-4EA9-A026-422F238CD801}"/>
          </ac:spMkLst>
        </pc:spChg>
        <pc:spChg chg="del mod topLvl">
          <ac:chgData name="Christina Morrow" userId="43989237-7c22-4017-8756-22442f7f3983" providerId="ADAL" clId="{1D660112-B133-4B74-A60E-C66F50540F8D}" dt="2020-11-11T03:26:33.596" v="1423" actId="478"/>
          <ac:spMkLst>
            <pc:docMk/>
            <pc:sldMk cId="1278840068" sldId="528"/>
            <ac:spMk id="17" creationId="{8A66043E-2AA8-4307-88CC-350E3A9AA519}"/>
          </ac:spMkLst>
        </pc:spChg>
        <pc:spChg chg="del mod topLvl">
          <ac:chgData name="Christina Morrow" userId="43989237-7c22-4017-8756-22442f7f3983" providerId="ADAL" clId="{1D660112-B133-4B74-A60E-C66F50540F8D}" dt="2020-11-11T03:26:34.851" v="1424" actId="478"/>
          <ac:spMkLst>
            <pc:docMk/>
            <pc:sldMk cId="1278840068" sldId="528"/>
            <ac:spMk id="18" creationId="{E91F28CF-DBA7-4400-9175-E1115F4E6B9B}"/>
          </ac:spMkLst>
        </pc:spChg>
        <pc:spChg chg="add del mod topLvl">
          <ac:chgData name="Christina Morrow" userId="43989237-7c22-4017-8756-22442f7f3983" providerId="ADAL" clId="{1D660112-B133-4B74-A60E-C66F50540F8D}" dt="2020-11-11T03:27:18.936" v="1441" actId="478"/>
          <ac:spMkLst>
            <pc:docMk/>
            <pc:sldMk cId="1278840068" sldId="528"/>
            <ac:spMk id="19" creationId="{6B275248-DE04-4585-971B-2C6FB6DE8030}"/>
          </ac:spMkLst>
        </pc:spChg>
        <pc:spChg chg="add mod">
          <ac:chgData name="Christina Morrow" userId="43989237-7c22-4017-8756-22442f7f3983" providerId="ADAL" clId="{1D660112-B133-4B74-A60E-C66F50540F8D}" dt="2020-11-12T22:03:31.500" v="8430"/>
          <ac:spMkLst>
            <pc:docMk/>
            <pc:sldMk cId="1278840068" sldId="528"/>
            <ac:spMk id="23" creationId="{1D733A60-31FB-45AC-95C7-6479EA7161D2}"/>
          </ac:spMkLst>
        </pc:spChg>
        <pc:spChg chg="add mod ord topLvl">
          <ac:chgData name="Christina Morrow" userId="43989237-7c22-4017-8756-22442f7f3983" providerId="ADAL" clId="{1D660112-B133-4B74-A60E-C66F50540F8D}" dt="2020-11-11T14:56:02.106" v="6110" actId="14100"/>
          <ac:spMkLst>
            <pc:docMk/>
            <pc:sldMk cId="1278840068" sldId="528"/>
            <ac:spMk id="29" creationId="{3295A538-7DBE-46E0-98AB-D2C429945039}"/>
          </ac:spMkLst>
        </pc:spChg>
        <pc:spChg chg="add mod ord topLvl">
          <ac:chgData name="Christina Morrow" userId="43989237-7c22-4017-8756-22442f7f3983" providerId="ADAL" clId="{1D660112-B133-4B74-A60E-C66F50540F8D}" dt="2020-11-11T13:06:17.720" v="1669" actId="1076"/>
          <ac:spMkLst>
            <pc:docMk/>
            <pc:sldMk cId="1278840068" sldId="528"/>
            <ac:spMk id="30" creationId="{5F4E5A15-FDC4-4EE8-876F-1C73C3FCF2A1}"/>
          </ac:spMkLst>
        </pc:spChg>
        <pc:spChg chg="add del mod">
          <ac:chgData name="Christina Morrow" userId="43989237-7c22-4017-8756-22442f7f3983" providerId="ADAL" clId="{1D660112-B133-4B74-A60E-C66F50540F8D}" dt="2020-11-11T03:33:05.938" v="1498" actId="478"/>
          <ac:spMkLst>
            <pc:docMk/>
            <pc:sldMk cId="1278840068" sldId="528"/>
            <ac:spMk id="31" creationId="{ADFED5CD-9213-4475-944F-F9BD89EC10E6}"/>
          </ac:spMkLst>
        </pc:spChg>
        <pc:spChg chg="add mod topLvl">
          <ac:chgData name="Christina Morrow" userId="43989237-7c22-4017-8756-22442f7f3983" providerId="ADAL" clId="{1D660112-B133-4B74-A60E-C66F50540F8D}" dt="2020-11-11T13:26:07.782" v="1965" actId="1076"/>
          <ac:spMkLst>
            <pc:docMk/>
            <pc:sldMk cId="1278840068" sldId="528"/>
            <ac:spMk id="32" creationId="{FCC1A3FE-E951-4BB6-A81D-EC543AF9C1BD}"/>
          </ac:spMkLst>
        </pc:spChg>
        <pc:spChg chg="add mod ord topLvl">
          <ac:chgData name="Christina Morrow" userId="43989237-7c22-4017-8756-22442f7f3983" providerId="ADAL" clId="{1D660112-B133-4B74-A60E-C66F50540F8D}" dt="2020-11-11T13:26:20.732" v="1969" actId="14100"/>
          <ac:spMkLst>
            <pc:docMk/>
            <pc:sldMk cId="1278840068" sldId="528"/>
            <ac:spMk id="33" creationId="{F40A33CA-9EB6-4C47-A61A-8FFAF6A297BF}"/>
          </ac:spMkLst>
        </pc:spChg>
        <pc:spChg chg="add mod">
          <ac:chgData name="Christina Morrow" userId="43989237-7c22-4017-8756-22442f7f3983" providerId="ADAL" clId="{1D660112-B133-4B74-A60E-C66F50540F8D}" dt="2020-11-11T03:38:16.087" v="1643" actId="1076"/>
          <ac:spMkLst>
            <pc:docMk/>
            <pc:sldMk cId="1278840068" sldId="528"/>
            <ac:spMk id="54" creationId="{92A1ADEB-3BF1-44DB-8523-C022AD56F9AA}"/>
          </ac:spMkLst>
        </pc:spChg>
        <pc:spChg chg="add mod">
          <ac:chgData name="Christina Morrow" userId="43989237-7c22-4017-8756-22442f7f3983" providerId="ADAL" clId="{1D660112-B133-4B74-A60E-C66F50540F8D}" dt="2020-11-11T13:13:50.589" v="1758" actId="20577"/>
          <ac:spMkLst>
            <pc:docMk/>
            <pc:sldMk cId="1278840068" sldId="528"/>
            <ac:spMk id="56" creationId="{2F489CEB-4E7A-41F9-98D8-D8530B8D323F}"/>
          </ac:spMkLst>
        </pc:spChg>
        <pc:spChg chg="add mod">
          <ac:chgData name="Christina Morrow" userId="43989237-7c22-4017-8756-22442f7f3983" providerId="ADAL" clId="{1D660112-B133-4B74-A60E-C66F50540F8D}" dt="2020-11-11T03:38:16.087" v="1643" actId="1076"/>
          <ac:spMkLst>
            <pc:docMk/>
            <pc:sldMk cId="1278840068" sldId="528"/>
            <ac:spMk id="58" creationId="{DE2CBF32-D16E-45EF-A72C-753995BB424F}"/>
          </ac:spMkLst>
        </pc:spChg>
        <pc:spChg chg="add mod">
          <ac:chgData name="Christina Morrow" userId="43989237-7c22-4017-8756-22442f7f3983" providerId="ADAL" clId="{1D660112-B133-4B74-A60E-C66F50540F8D}" dt="2020-11-11T14:53:57.674" v="6091" actId="20577"/>
          <ac:spMkLst>
            <pc:docMk/>
            <pc:sldMk cId="1278840068" sldId="528"/>
            <ac:spMk id="60" creationId="{A12CF86D-A615-4CF6-A04D-0C044EEB49D6}"/>
          </ac:spMkLst>
        </pc:spChg>
        <pc:grpChg chg="add del mod">
          <ac:chgData name="Christina Morrow" userId="43989237-7c22-4017-8756-22442f7f3983" providerId="ADAL" clId="{1D660112-B133-4B74-A60E-C66F50540F8D}" dt="2020-11-11T03:26:19.205" v="1419" actId="165"/>
          <ac:grpSpMkLst>
            <pc:docMk/>
            <pc:sldMk cId="1278840068" sldId="528"/>
            <ac:grpSpMk id="6" creationId="{34875ED4-5CCA-4184-848C-1FBFBBE535E9}"/>
          </ac:grpSpMkLst>
        </pc:grpChg>
        <pc:grpChg chg="add del mod">
          <ac:chgData name="Christina Morrow" userId="43989237-7c22-4017-8756-22442f7f3983" providerId="ADAL" clId="{1D660112-B133-4B74-A60E-C66F50540F8D}" dt="2020-11-11T03:38:22.026" v="1644" actId="165"/>
          <ac:grpSpMkLst>
            <pc:docMk/>
            <pc:sldMk cId="1278840068" sldId="528"/>
            <ac:grpSpMk id="61" creationId="{E272540D-B0E4-4B2F-915B-9DC530ED666A}"/>
          </ac:grpSpMkLst>
        </pc:grpChg>
        <pc:picChg chg="del mod">
          <ac:chgData name="Christina Morrow" userId="43989237-7c22-4017-8756-22442f7f3983" providerId="ADAL" clId="{1D660112-B133-4B74-A60E-C66F50540F8D}" dt="2020-11-11T02:51:47.921" v="1204" actId="478"/>
          <ac:picMkLst>
            <pc:docMk/>
            <pc:sldMk cId="1278840068" sldId="528"/>
            <ac:picMk id="2" creationId="{B2B4AFCC-DA1C-4070-B7D3-135B9D8CAF12}"/>
          </ac:picMkLst>
        </pc:picChg>
        <pc:cxnChg chg="mod topLvl">
          <ac:chgData name="Christina Morrow" userId="43989237-7c22-4017-8756-22442f7f3983" providerId="ADAL" clId="{1D660112-B133-4B74-A60E-C66F50540F8D}" dt="2020-11-11T03:38:22.026" v="1644" actId="165"/>
          <ac:cxnSpMkLst>
            <pc:docMk/>
            <pc:sldMk cId="1278840068" sldId="528"/>
            <ac:cxnSpMk id="7" creationId="{FBE8E1B1-C26C-4759-98DE-52DEF4BEE64A}"/>
          </ac:cxnSpMkLst>
        </pc:cxnChg>
        <pc:cxnChg chg="add mod topLvl">
          <ac:chgData name="Christina Morrow" userId="43989237-7c22-4017-8756-22442f7f3983" providerId="ADAL" clId="{1D660112-B133-4B74-A60E-C66F50540F8D}" dt="2020-11-11T03:38:22.026" v="1644" actId="165"/>
          <ac:cxnSpMkLst>
            <pc:docMk/>
            <pc:sldMk cId="1278840068" sldId="528"/>
            <ac:cxnSpMk id="20" creationId="{762CE652-83D6-44C5-8430-FB21E1449163}"/>
          </ac:cxnSpMkLst>
        </pc:cxnChg>
        <pc:cxnChg chg="add del mod">
          <ac:chgData name="Christina Morrow" userId="43989237-7c22-4017-8756-22442f7f3983" providerId="ADAL" clId="{1D660112-B133-4B74-A60E-C66F50540F8D}" dt="2020-11-11T03:30:22.884" v="1464" actId="478"/>
          <ac:cxnSpMkLst>
            <pc:docMk/>
            <pc:sldMk cId="1278840068" sldId="528"/>
            <ac:cxnSpMk id="21" creationId="{DA3AE004-CAC9-42E3-8393-22A7611E8B69}"/>
          </ac:cxnSpMkLst>
        </pc:cxnChg>
        <pc:cxnChg chg="add del mod">
          <ac:chgData name="Christina Morrow" userId="43989237-7c22-4017-8756-22442f7f3983" providerId="ADAL" clId="{1D660112-B133-4B74-A60E-C66F50540F8D}" dt="2020-11-11T03:30:24.158" v="1465" actId="478"/>
          <ac:cxnSpMkLst>
            <pc:docMk/>
            <pc:sldMk cId="1278840068" sldId="528"/>
            <ac:cxnSpMk id="22" creationId="{2E3AEB78-EF30-40D3-8BED-0ECE8AEEEED9}"/>
          </ac:cxnSpMkLst>
        </pc:cxnChg>
        <pc:cxnChg chg="add del mod">
          <ac:chgData name="Christina Morrow" userId="43989237-7c22-4017-8756-22442f7f3983" providerId="ADAL" clId="{1D660112-B133-4B74-A60E-C66F50540F8D}" dt="2020-11-11T03:30:24.955" v="1466" actId="478"/>
          <ac:cxnSpMkLst>
            <pc:docMk/>
            <pc:sldMk cId="1278840068" sldId="528"/>
            <ac:cxnSpMk id="23" creationId="{BA0E508D-B936-46A9-AA7B-F850FF236409}"/>
          </ac:cxnSpMkLst>
        </pc:cxnChg>
        <pc:cxnChg chg="add del mod">
          <ac:chgData name="Christina Morrow" userId="43989237-7c22-4017-8756-22442f7f3983" providerId="ADAL" clId="{1D660112-B133-4B74-A60E-C66F50540F8D}" dt="2020-11-11T03:30:25.886" v="1467" actId="478"/>
          <ac:cxnSpMkLst>
            <pc:docMk/>
            <pc:sldMk cId="1278840068" sldId="528"/>
            <ac:cxnSpMk id="24" creationId="{AAE47BD4-96AD-4A3B-97D2-690A9A831795}"/>
          </ac:cxnSpMkLst>
        </pc:cxnChg>
        <pc:cxnChg chg="add del mod">
          <ac:chgData name="Christina Morrow" userId="43989237-7c22-4017-8756-22442f7f3983" providerId="ADAL" clId="{1D660112-B133-4B74-A60E-C66F50540F8D}" dt="2020-11-11T03:30:26.074" v="1468" actId="478"/>
          <ac:cxnSpMkLst>
            <pc:docMk/>
            <pc:sldMk cId="1278840068" sldId="528"/>
            <ac:cxnSpMk id="25" creationId="{D86E9086-E838-4A51-B6CC-9E428324471D}"/>
          </ac:cxnSpMkLst>
        </pc:cxnChg>
        <pc:cxnChg chg="add del mod">
          <ac:chgData name="Christina Morrow" userId="43989237-7c22-4017-8756-22442f7f3983" providerId="ADAL" clId="{1D660112-B133-4B74-A60E-C66F50540F8D}" dt="2020-11-11T03:30:27.348" v="1469" actId="478"/>
          <ac:cxnSpMkLst>
            <pc:docMk/>
            <pc:sldMk cId="1278840068" sldId="528"/>
            <ac:cxnSpMk id="26" creationId="{BE4AD993-834C-4208-B66B-BE34F96E6633}"/>
          </ac:cxnSpMkLst>
        </pc:cxnChg>
        <pc:cxnChg chg="add del mod">
          <ac:chgData name="Christina Morrow" userId="43989237-7c22-4017-8756-22442f7f3983" providerId="ADAL" clId="{1D660112-B133-4B74-A60E-C66F50540F8D}" dt="2020-11-11T03:30:27.717" v="1470" actId="478"/>
          <ac:cxnSpMkLst>
            <pc:docMk/>
            <pc:sldMk cId="1278840068" sldId="528"/>
            <ac:cxnSpMk id="27" creationId="{ACD2CB28-3402-4517-A447-57A801933083}"/>
          </ac:cxnSpMkLst>
        </pc:cxnChg>
        <pc:cxnChg chg="add del mod">
          <ac:chgData name="Christina Morrow" userId="43989237-7c22-4017-8756-22442f7f3983" providerId="ADAL" clId="{1D660112-B133-4B74-A60E-C66F50540F8D}" dt="2020-11-11T03:30:28.478" v="1471" actId="478"/>
          <ac:cxnSpMkLst>
            <pc:docMk/>
            <pc:sldMk cId="1278840068" sldId="528"/>
            <ac:cxnSpMk id="28" creationId="{8881BA0F-5B3A-4989-8EA1-04E16916A500}"/>
          </ac:cxnSpMkLst>
        </pc:cxnChg>
        <pc:cxnChg chg="add mod topLvl">
          <ac:chgData name="Christina Morrow" userId="43989237-7c22-4017-8756-22442f7f3983" providerId="ADAL" clId="{1D660112-B133-4B74-A60E-C66F50540F8D}" dt="2020-11-11T03:38:22.026" v="1644" actId="165"/>
          <ac:cxnSpMkLst>
            <pc:docMk/>
            <pc:sldMk cId="1278840068" sldId="528"/>
            <ac:cxnSpMk id="46" creationId="{076EF9C1-7D84-477D-96A8-9DF11B0155D9}"/>
          </ac:cxnSpMkLst>
        </pc:cxnChg>
        <pc:cxnChg chg="add mod topLvl">
          <ac:chgData name="Christina Morrow" userId="43989237-7c22-4017-8756-22442f7f3983" providerId="ADAL" clId="{1D660112-B133-4B74-A60E-C66F50540F8D}" dt="2020-11-11T03:38:22.026" v="1644" actId="165"/>
          <ac:cxnSpMkLst>
            <pc:docMk/>
            <pc:sldMk cId="1278840068" sldId="528"/>
            <ac:cxnSpMk id="47" creationId="{15255AEC-A1A9-4D31-872F-CC3335AB3C0E}"/>
          </ac:cxnSpMkLst>
        </pc:cxnChg>
        <pc:cxnChg chg="add mod topLvl">
          <ac:chgData name="Christina Morrow" userId="43989237-7c22-4017-8756-22442f7f3983" providerId="ADAL" clId="{1D660112-B133-4B74-A60E-C66F50540F8D}" dt="2020-11-11T03:38:35.760" v="1645" actId="1076"/>
          <ac:cxnSpMkLst>
            <pc:docMk/>
            <pc:sldMk cId="1278840068" sldId="528"/>
            <ac:cxnSpMk id="48" creationId="{4A4B1800-B38C-4EE2-BEFF-4BA03386DF68}"/>
          </ac:cxnSpMkLst>
        </pc:cxnChg>
      </pc:sldChg>
      <pc:sldChg chg="addSp add del mod ord modAnim">
        <pc:chgData name="Christina Morrow" userId="43989237-7c22-4017-8756-22442f7f3983" providerId="ADAL" clId="{1D660112-B133-4B74-A60E-C66F50540F8D}" dt="2020-11-11T00:48:37.834" v="708" actId="47"/>
        <pc:sldMkLst>
          <pc:docMk/>
          <pc:sldMk cId="1773045102" sldId="528"/>
        </pc:sldMkLst>
        <pc:spChg chg="add">
          <ac:chgData name="Christina Morrow" userId="43989237-7c22-4017-8756-22442f7f3983" providerId="ADAL" clId="{1D660112-B133-4B74-A60E-C66F50540F8D}" dt="2020-11-11T00:48:11.640" v="706" actId="22"/>
          <ac:spMkLst>
            <pc:docMk/>
            <pc:sldMk cId="1773045102" sldId="528"/>
            <ac:spMk id="14" creationId="{BE048088-E27C-4B9C-A086-AE3B489DC812}"/>
          </ac:spMkLst>
        </pc:spChg>
        <pc:spChg chg="add">
          <ac:chgData name="Christina Morrow" userId="43989237-7c22-4017-8756-22442f7f3983" providerId="ADAL" clId="{1D660112-B133-4B74-A60E-C66F50540F8D}" dt="2020-11-11T00:48:11.640" v="706" actId="22"/>
          <ac:spMkLst>
            <pc:docMk/>
            <pc:sldMk cId="1773045102" sldId="528"/>
            <ac:spMk id="40" creationId="{39E7F139-E725-475E-9199-7E389F095C5B}"/>
          </ac:spMkLst>
        </pc:spChg>
        <pc:spChg chg="add">
          <ac:chgData name="Christina Morrow" userId="43989237-7c22-4017-8756-22442f7f3983" providerId="ADAL" clId="{1D660112-B133-4B74-A60E-C66F50540F8D}" dt="2020-11-11T00:48:11.640" v="706" actId="22"/>
          <ac:spMkLst>
            <pc:docMk/>
            <pc:sldMk cId="1773045102" sldId="528"/>
            <ac:spMk id="41" creationId="{A9808E6C-4B64-4A0A-83A5-DF3C9C2CC738}"/>
          </ac:spMkLst>
        </pc:spChg>
        <pc:spChg chg="add">
          <ac:chgData name="Christina Morrow" userId="43989237-7c22-4017-8756-22442f7f3983" providerId="ADAL" clId="{1D660112-B133-4B74-A60E-C66F50540F8D}" dt="2020-11-11T00:48:11.640" v="706" actId="22"/>
          <ac:spMkLst>
            <pc:docMk/>
            <pc:sldMk cId="1773045102" sldId="528"/>
            <ac:spMk id="43" creationId="{82E72384-2F41-4ADC-9B86-FDECE0DD34D1}"/>
          </ac:spMkLst>
        </pc:spChg>
      </pc:sldChg>
      <pc:sldChg chg="addSp delSp modSp add del mod ord">
        <pc:chgData name="Christina Morrow" userId="43989237-7c22-4017-8756-22442f7f3983" providerId="ADAL" clId="{1D660112-B133-4B74-A60E-C66F50540F8D}" dt="2020-11-11T13:43:43.618" v="2040" actId="47"/>
        <pc:sldMkLst>
          <pc:docMk/>
          <pc:sldMk cId="1184154590" sldId="529"/>
        </pc:sldMkLst>
        <pc:spChg chg="add mod">
          <ac:chgData name="Christina Morrow" userId="43989237-7c22-4017-8756-22442f7f3983" providerId="ADAL" clId="{1D660112-B133-4B74-A60E-C66F50540F8D}" dt="2020-11-11T13:28:23.087" v="2017" actId="1076"/>
          <ac:spMkLst>
            <pc:docMk/>
            <pc:sldMk cId="1184154590" sldId="529"/>
            <ac:spMk id="4" creationId="{DB73EA00-2AE2-4A48-807D-7A28A998B90F}"/>
          </ac:spMkLst>
        </pc:spChg>
        <pc:spChg chg="mod">
          <ac:chgData name="Christina Morrow" userId="43989237-7c22-4017-8756-22442f7f3983" providerId="ADAL" clId="{1D660112-B133-4B74-A60E-C66F50540F8D}" dt="2020-11-11T13:27:51.128" v="2011" actId="20577"/>
          <ac:spMkLst>
            <pc:docMk/>
            <pc:sldMk cId="1184154590" sldId="529"/>
            <ac:spMk id="7" creationId="{E24CC283-08A1-4397-B882-855CE891900A}"/>
          </ac:spMkLst>
        </pc:spChg>
        <pc:grpChg chg="del">
          <ac:chgData name="Christina Morrow" userId="43989237-7c22-4017-8756-22442f7f3983" providerId="ADAL" clId="{1D660112-B133-4B74-A60E-C66F50540F8D}" dt="2020-11-11T13:27:42.449" v="1981" actId="478"/>
          <ac:grpSpMkLst>
            <pc:docMk/>
            <pc:sldMk cId="1184154590" sldId="529"/>
            <ac:grpSpMk id="45" creationId="{073A8B13-EA74-411F-8179-C1E24CB620BC}"/>
          </ac:grpSpMkLst>
        </pc:grpChg>
        <pc:grpChg chg="del">
          <ac:chgData name="Christina Morrow" userId="43989237-7c22-4017-8756-22442f7f3983" providerId="ADAL" clId="{1D660112-B133-4B74-A60E-C66F50540F8D}" dt="2020-11-11T13:27:42.449" v="1981" actId="478"/>
          <ac:grpSpMkLst>
            <pc:docMk/>
            <pc:sldMk cId="1184154590" sldId="529"/>
            <ac:grpSpMk id="47" creationId="{08148AAF-E8CA-4AFF-A2CD-A5650AACD50E}"/>
          </ac:grpSpMkLst>
        </pc:grpChg>
        <pc:grpChg chg="del">
          <ac:chgData name="Christina Morrow" userId="43989237-7c22-4017-8756-22442f7f3983" providerId="ADAL" clId="{1D660112-B133-4B74-A60E-C66F50540F8D}" dt="2020-11-11T13:27:42.449" v="1981" actId="478"/>
          <ac:grpSpMkLst>
            <pc:docMk/>
            <pc:sldMk cId="1184154590" sldId="529"/>
            <ac:grpSpMk id="49" creationId="{304CFA15-CE78-4F1C-A692-B62CB24A4918}"/>
          </ac:grpSpMkLst>
        </pc:grpChg>
        <pc:picChg chg="add del mod">
          <ac:chgData name="Christina Morrow" userId="43989237-7c22-4017-8756-22442f7f3983" providerId="ADAL" clId="{1D660112-B133-4B74-A60E-C66F50540F8D}" dt="2020-11-11T13:28:59.559" v="2020" actId="478"/>
          <ac:picMkLst>
            <pc:docMk/>
            <pc:sldMk cId="1184154590" sldId="529"/>
            <ac:picMk id="9" creationId="{F874AC1F-D8D9-4F34-B553-2C373E06709E}"/>
          </ac:picMkLst>
        </pc:picChg>
        <pc:picChg chg="del">
          <ac:chgData name="Christina Morrow" userId="43989237-7c22-4017-8756-22442f7f3983" providerId="ADAL" clId="{1D660112-B133-4B74-A60E-C66F50540F8D}" dt="2020-11-11T13:27:42.449" v="1981" actId="478"/>
          <ac:picMkLst>
            <pc:docMk/>
            <pc:sldMk cId="1184154590" sldId="529"/>
            <ac:picMk id="53" creationId="{86486060-36B4-4869-9FBB-0D36B62C499B}"/>
          </ac:picMkLst>
        </pc:picChg>
      </pc:sldChg>
      <pc:sldChg chg="addSp delSp modSp add del mod modAnim">
        <pc:chgData name="Christina Morrow" userId="43989237-7c22-4017-8756-22442f7f3983" providerId="ADAL" clId="{1D660112-B133-4B74-A60E-C66F50540F8D}" dt="2020-11-12T14:25:19.649" v="8421" actId="47"/>
        <pc:sldMkLst>
          <pc:docMk/>
          <pc:sldMk cId="3969807541" sldId="529"/>
        </pc:sldMkLst>
        <pc:spChg chg="add">
          <ac:chgData name="Christina Morrow" userId="43989237-7c22-4017-8756-22442f7f3983" providerId="ADAL" clId="{1D660112-B133-4B74-A60E-C66F50540F8D}" dt="2020-11-11T14:34:54.293" v="6031" actId="22"/>
          <ac:spMkLst>
            <pc:docMk/>
            <pc:sldMk cId="3969807541" sldId="529"/>
            <ac:spMk id="5" creationId="{37C72219-4FDA-4752-B179-D012C0F6FF50}"/>
          </ac:spMkLst>
        </pc:spChg>
        <pc:spChg chg="add">
          <ac:chgData name="Christina Morrow" userId="43989237-7c22-4017-8756-22442f7f3983" providerId="ADAL" clId="{1D660112-B133-4B74-A60E-C66F50540F8D}" dt="2020-11-11T14:34:54.293" v="6031" actId="22"/>
          <ac:spMkLst>
            <pc:docMk/>
            <pc:sldMk cId="3969807541" sldId="529"/>
            <ac:spMk id="13" creationId="{F36ADB47-7232-444E-8C42-6386D3EEBA48}"/>
          </ac:spMkLst>
        </pc:spChg>
        <pc:spChg chg="mod">
          <ac:chgData name="Christina Morrow" userId="43989237-7c22-4017-8756-22442f7f3983" providerId="ADAL" clId="{1D660112-B133-4B74-A60E-C66F50540F8D}" dt="2020-11-11T15:22:05.395" v="6445"/>
          <ac:spMkLst>
            <pc:docMk/>
            <pc:sldMk cId="3969807541" sldId="529"/>
            <ac:spMk id="20" creationId="{737AD6FE-076D-47EB-8851-546CD7479B58}"/>
          </ac:spMkLst>
        </pc:spChg>
        <pc:spChg chg="del">
          <ac:chgData name="Christina Morrow" userId="43989237-7c22-4017-8756-22442f7f3983" providerId="ADAL" clId="{1D660112-B133-4B74-A60E-C66F50540F8D}" dt="2020-11-11T14:34:53.977" v="6030" actId="478"/>
          <ac:spMkLst>
            <pc:docMk/>
            <pc:sldMk cId="3969807541" sldId="529"/>
            <ac:spMk id="41" creationId="{548EB2E9-1D1C-4608-967D-7E9DF0DB4E14}"/>
          </ac:spMkLst>
        </pc:spChg>
        <pc:spChg chg="del">
          <ac:chgData name="Christina Morrow" userId="43989237-7c22-4017-8756-22442f7f3983" providerId="ADAL" clId="{1D660112-B133-4B74-A60E-C66F50540F8D}" dt="2020-11-11T14:34:51.887" v="6029" actId="478"/>
          <ac:spMkLst>
            <pc:docMk/>
            <pc:sldMk cId="3969807541" sldId="529"/>
            <ac:spMk id="42" creationId="{91D0A3A1-CB8A-447A-B89D-3DC0A3016B5D}"/>
          </ac:spMkLst>
        </pc:spChg>
      </pc:sldChg>
      <pc:sldChg chg="modSp new add del mod">
        <pc:chgData name="Christina Morrow" userId="43989237-7c22-4017-8756-22442f7f3983" providerId="ADAL" clId="{1D660112-B133-4B74-A60E-C66F50540F8D}" dt="2020-11-11T13:43:40.661" v="2038" actId="680"/>
        <pc:sldMkLst>
          <pc:docMk/>
          <pc:sldMk cId="4241691081" sldId="529"/>
        </pc:sldMkLst>
        <pc:spChg chg="mod">
          <ac:chgData name="Christina Morrow" userId="43989237-7c22-4017-8756-22442f7f3983" providerId="ADAL" clId="{1D660112-B133-4B74-A60E-C66F50540F8D}" dt="2020-11-11T13:43:40.661" v="2038" actId="680"/>
          <ac:spMkLst>
            <pc:docMk/>
            <pc:sldMk cId="4241691081" sldId="529"/>
            <ac:spMk id="2" creationId="{340F128E-FD72-4B0F-807A-0D39D9390E9F}"/>
          </ac:spMkLst>
        </pc:spChg>
      </pc:sldChg>
      <pc:sldChg chg="add del ord">
        <pc:chgData name="Christina Morrow" userId="43989237-7c22-4017-8756-22442f7f3983" providerId="ADAL" clId="{1D660112-B133-4B74-A60E-C66F50540F8D}" dt="2020-11-11T15:00:49.094" v="6152" actId="47"/>
        <pc:sldMkLst>
          <pc:docMk/>
          <pc:sldMk cId="1787883298" sldId="530"/>
        </pc:sldMkLst>
      </pc:sldChg>
      <pc:sldChg chg="modSp add mod ord">
        <pc:chgData name="Christina Morrow" userId="43989237-7c22-4017-8756-22442f7f3983" providerId="ADAL" clId="{1D660112-B133-4B74-A60E-C66F50540F8D}" dt="2020-11-19T17:30:28.464" v="11467" actId="1076"/>
        <pc:sldMkLst>
          <pc:docMk/>
          <pc:sldMk cId="2281259557" sldId="530"/>
        </pc:sldMkLst>
        <pc:spChg chg="mod">
          <ac:chgData name="Christina Morrow" userId="43989237-7c22-4017-8756-22442f7f3983" providerId="ADAL" clId="{1D660112-B133-4B74-A60E-C66F50540F8D}" dt="2020-11-19T17:30:28.464" v="11467" actId="1076"/>
          <ac:spMkLst>
            <pc:docMk/>
            <pc:sldMk cId="2281259557" sldId="530"/>
            <ac:spMk id="16" creationId="{19DC2446-770C-4981-AAA5-60B3ABEF5B01}"/>
          </ac:spMkLst>
        </pc:spChg>
        <pc:spChg chg="mod">
          <ac:chgData name="Christina Morrow" userId="43989237-7c22-4017-8756-22442f7f3983" providerId="ADAL" clId="{1D660112-B133-4B74-A60E-C66F50540F8D}" dt="2020-11-11T15:23:25.111" v="6469"/>
          <ac:spMkLst>
            <pc:docMk/>
            <pc:sldMk cId="2281259557" sldId="530"/>
            <ac:spMk id="20" creationId="{737AD6FE-076D-47EB-8851-546CD7479B58}"/>
          </ac:spMkLst>
        </pc:spChg>
      </pc:sldChg>
      <pc:sldChg chg="add del ord">
        <pc:chgData name="Christina Morrow" userId="43989237-7c22-4017-8756-22442f7f3983" providerId="ADAL" clId="{1D660112-B133-4B74-A60E-C66F50540F8D}" dt="2020-11-11T14:43:04.705" v="6074" actId="47"/>
        <pc:sldMkLst>
          <pc:docMk/>
          <pc:sldMk cId="4101275041" sldId="530"/>
        </pc:sldMkLst>
      </pc:sldChg>
      <pc:sldChg chg="modSp add mod ord">
        <pc:chgData name="Christina Morrow" userId="43989237-7c22-4017-8756-22442f7f3983" providerId="ADAL" clId="{1D660112-B133-4B74-A60E-C66F50540F8D}" dt="2020-11-19T17:31:21.848" v="11481" actId="1076"/>
        <pc:sldMkLst>
          <pc:docMk/>
          <pc:sldMk cId="1676644984" sldId="531"/>
        </pc:sldMkLst>
        <pc:spChg chg="mod">
          <ac:chgData name="Christina Morrow" userId="43989237-7c22-4017-8756-22442f7f3983" providerId="ADAL" clId="{1D660112-B133-4B74-A60E-C66F50540F8D}" dt="2020-11-19T17:31:21.848" v="11481" actId="1076"/>
          <ac:spMkLst>
            <pc:docMk/>
            <pc:sldMk cId="1676644984" sldId="531"/>
            <ac:spMk id="16" creationId="{19DC2446-770C-4981-AAA5-60B3ABEF5B01}"/>
          </ac:spMkLst>
        </pc:spChg>
        <pc:spChg chg="mod">
          <ac:chgData name="Christina Morrow" userId="43989237-7c22-4017-8756-22442f7f3983" providerId="ADAL" clId="{1D660112-B133-4B74-A60E-C66F50540F8D}" dt="2020-11-11T15:23:47.200" v="6476"/>
          <ac:spMkLst>
            <pc:docMk/>
            <pc:sldMk cId="1676644984" sldId="531"/>
            <ac:spMk id="20" creationId="{737AD6FE-076D-47EB-8851-546CD7479B58}"/>
          </ac:spMkLst>
        </pc:spChg>
      </pc:sldChg>
      <pc:sldChg chg="addSp delSp modSp add del mod ord">
        <pc:chgData name="Christina Morrow" userId="43989237-7c22-4017-8756-22442f7f3983" providerId="ADAL" clId="{1D660112-B133-4B74-A60E-C66F50540F8D}" dt="2020-11-12T22:03:09.468" v="8427" actId="47"/>
        <pc:sldMkLst>
          <pc:docMk/>
          <pc:sldMk cId="320455928" sldId="532"/>
        </pc:sldMkLst>
        <pc:spChg chg="add del mod">
          <ac:chgData name="Christina Morrow" userId="43989237-7c22-4017-8756-22442f7f3983" providerId="ADAL" clId="{1D660112-B133-4B74-A60E-C66F50540F8D}" dt="2020-11-12T13:25:05.333" v="8111" actId="1076"/>
          <ac:spMkLst>
            <pc:docMk/>
            <pc:sldMk cId="320455928" sldId="532"/>
            <ac:spMk id="3" creationId="{7C535CB7-5426-4982-A2AC-839CA6F93C88}"/>
          </ac:spMkLst>
        </pc:spChg>
        <pc:spChg chg="add del">
          <ac:chgData name="Christina Morrow" userId="43989237-7c22-4017-8756-22442f7f3983" providerId="ADAL" clId="{1D660112-B133-4B74-A60E-C66F50540F8D}" dt="2020-11-11T18:59:21.416" v="7354" actId="478"/>
          <ac:spMkLst>
            <pc:docMk/>
            <pc:sldMk cId="320455928" sldId="532"/>
            <ac:spMk id="10" creationId="{2627E483-5450-4A05-84C2-FE63E6C404C1}"/>
          </ac:spMkLst>
        </pc:spChg>
        <pc:spChg chg="mod">
          <ac:chgData name="Christina Morrow" userId="43989237-7c22-4017-8756-22442f7f3983" providerId="ADAL" clId="{1D660112-B133-4B74-A60E-C66F50540F8D}" dt="2020-11-11T18:58:51.692" v="7349"/>
          <ac:spMkLst>
            <pc:docMk/>
            <pc:sldMk cId="320455928" sldId="532"/>
            <ac:spMk id="33" creationId="{A0C328DC-724D-43A1-A534-537A295F34B6}"/>
          </ac:spMkLst>
        </pc:spChg>
        <pc:spChg chg="mod">
          <ac:chgData name="Christina Morrow" userId="43989237-7c22-4017-8756-22442f7f3983" providerId="ADAL" clId="{1D660112-B133-4B74-A60E-C66F50540F8D}" dt="2020-11-11T18:58:51.692" v="7349"/>
          <ac:spMkLst>
            <pc:docMk/>
            <pc:sldMk cId="320455928" sldId="532"/>
            <ac:spMk id="34" creationId="{B6A2B590-569E-4AAC-8D9E-2E1F144BE7E3}"/>
          </ac:spMkLst>
        </pc:spChg>
        <pc:spChg chg="mod">
          <ac:chgData name="Christina Morrow" userId="43989237-7c22-4017-8756-22442f7f3983" providerId="ADAL" clId="{1D660112-B133-4B74-A60E-C66F50540F8D}" dt="2020-11-11T18:58:51.692" v="7349"/>
          <ac:spMkLst>
            <pc:docMk/>
            <pc:sldMk cId="320455928" sldId="532"/>
            <ac:spMk id="36" creationId="{79BB7499-EF3A-4121-9978-2440E57D7A34}"/>
          </ac:spMkLst>
        </pc:spChg>
        <pc:spChg chg="mod">
          <ac:chgData name="Christina Morrow" userId="43989237-7c22-4017-8756-22442f7f3983" providerId="ADAL" clId="{1D660112-B133-4B74-A60E-C66F50540F8D}" dt="2020-11-11T18:58:51.692" v="7349"/>
          <ac:spMkLst>
            <pc:docMk/>
            <pc:sldMk cId="320455928" sldId="532"/>
            <ac:spMk id="37" creationId="{E0B094C5-8883-403A-ABC4-278E3C293C65}"/>
          </ac:spMkLst>
        </pc:spChg>
        <pc:spChg chg="mod">
          <ac:chgData name="Christina Morrow" userId="43989237-7c22-4017-8756-22442f7f3983" providerId="ADAL" clId="{1D660112-B133-4B74-A60E-C66F50540F8D}" dt="2020-11-11T18:58:51.692" v="7349"/>
          <ac:spMkLst>
            <pc:docMk/>
            <pc:sldMk cId="320455928" sldId="532"/>
            <ac:spMk id="38" creationId="{30383DDB-B569-44B8-B3F4-DC68704BFF10}"/>
          </ac:spMkLst>
        </pc:spChg>
        <pc:spChg chg="mod">
          <ac:chgData name="Christina Morrow" userId="43989237-7c22-4017-8756-22442f7f3983" providerId="ADAL" clId="{1D660112-B133-4B74-A60E-C66F50540F8D}" dt="2020-11-11T18:58:51.692" v="7349"/>
          <ac:spMkLst>
            <pc:docMk/>
            <pc:sldMk cId="320455928" sldId="532"/>
            <ac:spMk id="41" creationId="{E5C6EB24-6C5D-40EC-B185-8A28D2C1A8D3}"/>
          </ac:spMkLst>
        </pc:spChg>
        <pc:spChg chg="mod">
          <ac:chgData name="Christina Morrow" userId="43989237-7c22-4017-8756-22442f7f3983" providerId="ADAL" clId="{1D660112-B133-4B74-A60E-C66F50540F8D}" dt="2020-11-11T18:58:51.692" v="7349"/>
          <ac:spMkLst>
            <pc:docMk/>
            <pc:sldMk cId="320455928" sldId="532"/>
            <ac:spMk id="42" creationId="{68B94EAF-CA34-4F59-8DFD-0225CCB887E3}"/>
          </ac:spMkLst>
        </pc:spChg>
        <pc:spChg chg="mod">
          <ac:chgData name="Christina Morrow" userId="43989237-7c22-4017-8756-22442f7f3983" providerId="ADAL" clId="{1D660112-B133-4B74-A60E-C66F50540F8D}" dt="2020-11-11T18:58:51.692" v="7349"/>
          <ac:spMkLst>
            <pc:docMk/>
            <pc:sldMk cId="320455928" sldId="532"/>
            <ac:spMk id="44" creationId="{DC49F6A4-68F1-46AE-BCD2-9299BE464107}"/>
          </ac:spMkLst>
        </pc:spChg>
        <pc:spChg chg="mod">
          <ac:chgData name="Christina Morrow" userId="43989237-7c22-4017-8756-22442f7f3983" providerId="ADAL" clId="{1D660112-B133-4B74-A60E-C66F50540F8D}" dt="2020-11-11T18:58:51.692" v="7349"/>
          <ac:spMkLst>
            <pc:docMk/>
            <pc:sldMk cId="320455928" sldId="532"/>
            <ac:spMk id="45" creationId="{2AF93EC3-5A14-4740-9575-885F9EF7EB01}"/>
          </ac:spMkLst>
        </pc:spChg>
        <pc:spChg chg="mod">
          <ac:chgData name="Christina Morrow" userId="43989237-7c22-4017-8756-22442f7f3983" providerId="ADAL" clId="{1D660112-B133-4B74-A60E-C66F50540F8D}" dt="2020-11-11T18:58:51.692" v="7349"/>
          <ac:spMkLst>
            <pc:docMk/>
            <pc:sldMk cId="320455928" sldId="532"/>
            <ac:spMk id="46" creationId="{D8753EB4-3298-4247-9E60-2FE8AD63620F}"/>
          </ac:spMkLst>
        </pc:spChg>
        <pc:spChg chg="mod">
          <ac:chgData name="Christina Morrow" userId="43989237-7c22-4017-8756-22442f7f3983" providerId="ADAL" clId="{1D660112-B133-4B74-A60E-C66F50540F8D}" dt="2020-11-11T18:58:51.692" v="7349"/>
          <ac:spMkLst>
            <pc:docMk/>
            <pc:sldMk cId="320455928" sldId="532"/>
            <ac:spMk id="49" creationId="{1AF56F61-3588-4352-94B2-A3A2DB34FC8B}"/>
          </ac:spMkLst>
        </pc:spChg>
        <pc:spChg chg="mod">
          <ac:chgData name="Christina Morrow" userId="43989237-7c22-4017-8756-22442f7f3983" providerId="ADAL" clId="{1D660112-B133-4B74-A60E-C66F50540F8D}" dt="2020-11-11T18:58:51.692" v="7349"/>
          <ac:spMkLst>
            <pc:docMk/>
            <pc:sldMk cId="320455928" sldId="532"/>
            <ac:spMk id="50" creationId="{887270BC-2BD0-4221-BA8B-6B87F6027241}"/>
          </ac:spMkLst>
        </pc:spChg>
        <pc:spChg chg="mod">
          <ac:chgData name="Christina Morrow" userId="43989237-7c22-4017-8756-22442f7f3983" providerId="ADAL" clId="{1D660112-B133-4B74-A60E-C66F50540F8D}" dt="2020-11-11T18:58:51.692" v="7349"/>
          <ac:spMkLst>
            <pc:docMk/>
            <pc:sldMk cId="320455928" sldId="532"/>
            <ac:spMk id="52" creationId="{F1492B3B-B16B-45C1-B0EF-C4E99BE8194E}"/>
          </ac:spMkLst>
        </pc:spChg>
        <pc:spChg chg="mod">
          <ac:chgData name="Christina Morrow" userId="43989237-7c22-4017-8756-22442f7f3983" providerId="ADAL" clId="{1D660112-B133-4B74-A60E-C66F50540F8D}" dt="2020-11-11T18:58:51.692" v="7349"/>
          <ac:spMkLst>
            <pc:docMk/>
            <pc:sldMk cId="320455928" sldId="532"/>
            <ac:spMk id="53" creationId="{610E2368-2FAE-4630-93AE-57775193686B}"/>
          </ac:spMkLst>
        </pc:spChg>
        <pc:spChg chg="mod">
          <ac:chgData name="Christina Morrow" userId="43989237-7c22-4017-8756-22442f7f3983" providerId="ADAL" clId="{1D660112-B133-4B74-A60E-C66F50540F8D}" dt="2020-11-11T18:58:51.692" v="7349"/>
          <ac:spMkLst>
            <pc:docMk/>
            <pc:sldMk cId="320455928" sldId="532"/>
            <ac:spMk id="54" creationId="{3869294D-5BB4-4347-A523-C75D866C02D2}"/>
          </ac:spMkLst>
        </pc:spChg>
        <pc:spChg chg="mod">
          <ac:chgData name="Christina Morrow" userId="43989237-7c22-4017-8756-22442f7f3983" providerId="ADAL" clId="{1D660112-B133-4B74-A60E-C66F50540F8D}" dt="2020-11-11T18:58:51.692" v="7349"/>
          <ac:spMkLst>
            <pc:docMk/>
            <pc:sldMk cId="320455928" sldId="532"/>
            <ac:spMk id="57" creationId="{AFDD9A68-63BC-4267-8134-5CC56BE417A4}"/>
          </ac:spMkLst>
        </pc:spChg>
        <pc:spChg chg="mod">
          <ac:chgData name="Christina Morrow" userId="43989237-7c22-4017-8756-22442f7f3983" providerId="ADAL" clId="{1D660112-B133-4B74-A60E-C66F50540F8D}" dt="2020-11-11T18:58:51.692" v="7349"/>
          <ac:spMkLst>
            <pc:docMk/>
            <pc:sldMk cId="320455928" sldId="532"/>
            <ac:spMk id="58" creationId="{B955018F-EA03-482D-A217-37A1C3036BB2}"/>
          </ac:spMkLst>
        </pc:spChg>
        <pc:spChg chg="mod">
          <ac:chgData name="Christina Morrow" userId="43989237-7c22-4017-8756-22442f7f3983" providerId="ADAL" clId="{1D660112-B133-4B74-A60E-C66F50540F8D}" dt="2020-11-11T18:58:51.692" v="7349"/>
          <ac:spMkLst>
            <pc:docMk/>
            <pc:sldMk cId="320455928" sldId="532"/>
            <ac:spMk id="60" creationId="{F1DDD11E-6E5C-446D-9BDA-D34ACDC042F8}"/>
          </ac:spMkLst>
        </pc:spChg>
        <pc:spChg chg="mod">
          <ac:chgData name="Christina Morrow" userId="43989237-7c22-4017-8756-22442f7f3983" providerId="ADAL" clId="{1D660112-B133-4B74-A60E-C66F50540F8D}" dt="2020-11-11T18:58:51.692" v="7349"/>
          <ac:spMkLst>
            <pc:docMk/>
            <pc:sldMk cId="320455928" sldId="532"/>
            <ac:spMk id="61" creationId="{59116B02-ED3A-4082-8715-F837F52842E0}"/>
          </ac:spMkLst>
        </pc:spChg>
        <pc:spChg chg="mod">
          <ac:chgData name="Christina Morrow" userId="43989237-7c22-4017-8756-22442f7f3983" providerId="ADAL" clId="{1D660112-B133-4B74-A60E-C66F50540F8D}" dt="2020-11-11T18:58:51.692" v="7349"/>
          <ac:spMkLst>
            <pc:docMk/>
            <pc:sldMk cId="320455928" sldId="532"/>
            <ac:spMk id="62" creationId="{B3AA6E3E-66F1-47A9-9565-48A06A5A093D}"/>
          </ac:spMkLst>
        </pc:spChg>
        <pc:grpChg chg="add del mod">
          <ac:chgData name="Christina Morrow" userId="43989237-7c22-4017-8756-22442f7f3983" providerId="ADAL" clId="{1D660112-B133-4B74-A60E-C66F50540F8D}" dt="2020-11-11T18:59:23.216" v="7355" actId="21"/>
          <ac:grpSpMkLst>
            <pc:docMk/>
            <pc:sldMk cId="320455928" sldId="532"/>
            <ac:grpSpMk id="22" creationId="{927D2E1D-DBE7-4BCE-A47B-E1779DE549D6}"/>
          </ac:grpSpMkLst>
        </pc:grpChg>
        <pc:grpChg chg="mod">
          <ac:chgData name="Christina Morrow" userId="43989237-7c22-4017-8756-22442f7f3983" providerId="ADAL" clId="{1D660112-B133-4B74-A60E-C66F50540F8D}" dt="2020-11-11T18:58:51.692" v="7349"/>
          <ac:grpSpMkLst>
            <pc:docMk/>
            <pc:sldMk cId="320455928" sldId="532"/>
            <ac:grpSpMk id="23" creationId="{EC141668-A737-41C2-88FB-470E1A580973}"/>
          </ac:grpSpMkLst>
        </pc:grpChg>
        <pc:grpChg chg="mod">
          <ac:chgData name="Christina Morrow" userId="43989237-7c22-4017-8756-22442f7f3983" providerId="ADAL" clId="{1D660112-B133-4B74-A60E-C66F50540F8D}" dt="2020-11-11T18:58:51.692" v="7349"/>
          <ac:grpSpMkLst>
            <pc:docMk/>
            <pc:sldMk cId="320455928" sldId="532"/>
            <ac:grpSpMk id="25" creationId="{513D7A6C-0EB2-452E-ABB6-8F470ABEA5A2}"/>
          </ac:grpSpMkLst>
        </pc:grpChg>
        <pc:grpChg chg="mod">
          <ac:chgData name="Christina Morrow" userId="43989237-7c22-4017-8756-22442f7f3983" providerId="ADAL" clId="{1D660112-B133-4B74-A60E-C66F50540F8D}" dt="2020-11-11T18:58:51.692" v="7349"/>
          <ac:grpSpMkLst>
            <pc:docMk/>
            <pc:sldMk cId="320455928" sldId="532"/>
            <ac:grpSpMk id="27" creationId="{9704990C-2D1D-4B86-8ACE-39465A41962A}"/>
          </ac:grpSpMkLst>
        </pc:grpChg>
        <pc:grpChg chg="mod">
          <ac:chgData name="Christina Morrow" userId="43989237-7c22-4017-8756-22442f7f3983" providerId="ADAL" clId="{1D660112-B133-4B74-A60E-C66F50540F8D}" dt="2020-11-11T18:58:51.692" v="7349"/>
          <ac:grpSpMkLst>
            <pc:docMk/>
            <pc:sldMk cId="320455928" sldId="532"/>
            <ac:grpSpMk id="29" creationId="{D054103F-12F1-42C6-9ED4-CD3EE847E6B8}"/>
          </ac:grpSpMkLst>
        </pc:grpChg>
        <pc:grpChg chg="mod">
          <ac:chgData name="Christina Morrow" userId="43989237-7c22-4017-8756-22442f7f3983" providerId="ADAL" clId="{1D660112-B133-4B74-A60E-C66F50540F8D}" dt="2020-11-11T18:58:51.692" v="7349"/>
          <ac:grpSpMkLst>
            <pc:docMk/>
            <pc:sldMk cId="320455928" sldId="532"/>
            <ac:grpSpMk id="31" creationId="{9A75AF49-02ED-4E84-AE17-C977328B7410}"/>
          </ac:grpSpMkLst>
        </pc:grpChg>
        <pc:grpChg chg="mod">
          <ac:chgData name="Christina Morrow" userId="43989237-7c22-4017-8756-22442f7f3983" providerId="ADAL" clId="{1D660112-B133-4B74-A60E-C66F50540F8D}" dt="2020-11-11T18:58:51.692" v="7349"/>
          <ac:grpSpMkLst>
            <pc:docMk/>
            <pc:sldMk cId="320455928" sldId="532"/>
            <ac:grpSpMk id="39" creationId="{E9908572-A259-476B-BA51-BFB36BD65E69}"/>
          </ac:grpSpMkLst>
        </pc:grpChg>
        <pc:grpChg chg="mod">
          <ac:chgData name="Christina Morrow" userId="43989237-7c22-4017-8756-22442f7f3983" providerId="ADAL" clId="{1D660112-B133-4B74-A60E-C66F50540F8D}" dt="2020-11-11T18:58:51.692" v="7349"/>
          <ac:grpSpMkLst>
            <pc:docMk/>
            <pc:sldMk cId="320455928" sldId="532"/>
            <ac:grpSpMk id="47" creationId="{BCE525C8-9D28-4BB9-89C9-A794FE660473}"/>
          </ac:grpSpMkLst>
        </pc:grpChg>
        <pc:grpChg chg="mod">
          <ac:chgData name="Christina Morrow" userId="43989237-7c22-4017-8756-22442f7f3983" providerId="ADAL" clId="{1D660112-B133-4B74-A60E-C66F50540F8D}" dt="2020-11-11T18:58:51.692" v="7349"/>
          <ac:grpSpMkLst>
            <pc:docMk/>
            <pc:sldMk cId="320455928" sldId="532"/>
            <ac:grpSpMk id="55" creationId="{94C5D22F-4848-44D0-9571-C60F8D675F62}"/>
          </ac:grpSpMkLst>
        </pc:grpChg>
        <pc:picChg chg="mod">
          <ac:chgData name="Christina Morrow" userId="43989237-7c22-4017-8756-22442f7f3983" providerId="ADAL" clId="{1D660112-B133-4B74-A60E-C66F50540F8D}" dt="2020-11-11T18:58:51.692" v="7349"/>
          <ac:picMkLst>
            <pc:docMk/>
            <pc:sldMk cId="320455928" sldId="532"/>
            <ac:picMk id="32" creationId="{8C8C1E56-D574-4871-A528-79B5BC73B4CB}"/>
          </ac:picMkLst>
        </pc:picChg>
        <pc:picChg chg="mod">
          <ac:chgData name="Christina Morrow" userId="43989237-7c22-4017-8756-22442f7f3983" providerId="ADAL" clId="{1D660112-B133-4B74-A60E-C66F50540F8D}" dt="2020-11-11T18:58:51.692" v="7349"/>
          <ac:picMkLst>
            <pc:docMk/>
            <pc:sldMk cId="320455928" sldId="532"/>
            <ac:picMk id="35" creationId="{3A4D1A3A-6D36-4F83-9B12-66368AD32235}"/>
          </ac:picMkLst>
        </pc:picChg>
        <pc:picChg chg="mod">
          <ac:chgData name="Christina Morrow" userId="43989237-7c22-4017-8756-22442f7f3983" providerId="ADAL" clId="{1D660112-B133-4B74-A60E-C66F50540F8D}" dt="2020-11-11T18:58:51.692" v="7349"/>
          <ac:picMkLst>
            <pc:docMk/>
            <pc:sldMk cId="320455928" sldId="532"/>
            <ac:picMk id="40" creationId="{9DD75977-D901-4A09-8D9A-DA1C58D2E190}"/>
          </ac:picMkLst>
        </pc:picChg>
        <pc:picChg chg="mod">
          <ac:chgData name="Christina Morrow" userId="43989237-7c22-4017-8756-22442f7f3983" providerId="ADAL" clId="{1D660112-B133-4B74-A60E-C66F50540F8D}" dt="2020-11-11T18:58:51.692" v="7349"/>
          <ac:picMkLst>
            <pc:docMk/>
            <pc:sldMk cId="320455928" sldId="532"/>
            <ac:picMk id="43" creationId="{0E44BBA4-11F5-4069-941F-7B47F1F872B5}"/>
          </ac:picMkLst>
        </pc:picChg>
        <pc:picChg chg="mod">
          <ac:chgData name="Christina Morrow" userId="43989237-7c22-4017-8756-22442f7f3983" providerId="ADAL" clId="{1D660112-B133-4B74-A60E-C66F50540F8D}" dt="2020-11-11T18:58:51.692" v="7349"/>
          <ac:picMkLst>
            <pc:docMk/>
            <pc:sldMk cId="320455928" sldId="532"/>
            <ac:picMk id="48" creationId="{560F9C2F-1BB7-4B41-ACE1-5410EBD98FFC}"/>
          </ac:picMkLst>
        </pc:picChg>
        <pc:picChg chg="mod">
          <ac:chgData name="Christina Morrow" userId="43989237-7c22-4017-8756-22442f7f3983" providerId="ADAL" clId="{1D660112-B133-4B74-A60E-C66F50540F8D}" dt="2020-11-11T18:58:51.692" v="7349"/>
          <ac:picMkLst>
            <pc:docMk/>
            <pc:sldMk cId="320455928" sldId="532"/>
            <ac:picMk id="51" creationId="{BC1EBB0F-2491-4521-8B5C-45E1FE6C2159}"/>
          </ac:picMkLst>
        </pc:picChg>
        <pc:picChg chg="mod">
          <ac:chgData name="Christina Morrow" userId="43989237-7c22-4017-8756-22442f7f3983" providerId="ADAL" clId="{1D660112-B133-4B74-A60E-C66F50540F8D}" dt="2020-11-11T18:58:51.692" v="7349"/>
          <ac:picMkLst>
            <pc:docMk/>
            <pc:sldMk cId="320455928" sldId="532"/>
            <ac:picMk id="56" creationId="{AB03E7AD-840D-43A3-A5D4-3DF9221110C5}"/>
          </ac:picMkLst>
        </pc:picChg>
        <pc:picChg chg="mod">
          <ac:chgData name="Christina Morrow" userId="43989237-7c22-4017-8756-22442f7f3983" providerId="ADAL" clId="{1D660112-B133-4B74-A60E-C66F50540F8D}" dt="2020-11-11T18:58:51.692" v="7349"/>
          <ac:picMkLst>
            <pc:docMk/>
            <pc:sldMk cId="320455928" sldId="532"/>
            <ac:picMk id="59" creationId="{4209C057-07D0-4600-8CB1-7178D85A3B81}"/>
          </ac:picMkLst>
        </pc:picChg>
      </pc:sldChg>
      <pc:sldChg chg="add del ord">
        <pc:chgData name="Christina Morrow" userId="43989237-7c22-4017-8756-22442f7f3983" providerId="ADAL" clId="{1D660112-B133-4B74-A60E-C66F50540F8D}" dt="2020-11-11T16:48:55.153" v="6959" actId="47"/>
        <pc:sldMkLst>
          <pc:docMk/>
          <pc:sldMk cId="2779939506" sldId="532"/>
        </pc:sldMkLst>
      </pc:sldChg>
      <pc:sldChg chg="addSp delSp modSp add del mod">
        <pc:chgData name="Christina Morrow" userId="43989237-7c22-4017-8756-22442f7f3983" providerId="ADAL" clId="{1D660112-B133-4B74-A60E-C66F50540F8D}" dt="2020-11-11T18:27:01.173" v="7190" actId="47"/>
        <pc:sldMkLst>
          <pc:docMk/>
          <pc:sldMk cId="711445009" sldId="533"/>
        </pc:sldMkLst>
        <pc:spChg chg="add mod">
          <ac:chgData name="Christina Morrow" userId="43989237-7c22-4017-8756-22442f7f3983" providerId="ADAL" clId="{1D660112-B133-4B74-A60E-C66F50540F8D}" dt="2020-11-11T17:07:22.044" v="7030" actId="164"/>
          <ac:spMkLst>
            <pc:docMk/>
            <pc:sldMk cId="711445009" sldId="533"/>
            <ac:spMk id="4" creationId="{B9FDDE19-1DD4-474C-AE31-C139C7E2C2CC}"/>
          </ac:spMkLst>
        </pc:spChg>
        <pc:spChg chg="add mod">
          <ac:chgData name="Christina Morrow" userId="43989237-7c22-4017-8756-22442f7f3983" providerId="ADAL" clId="{1D660112-B133-4B74-A60E-C66F50540F8D}" dt="2020-11-11T17:07:22.044" v="7030" actId="164"/>
          <ac:spMkLst>
            <pc:docMk/>
            <pc:sldMk cId="711445009" sldId="533"/>
            <ac:spMk id="15" creationId="{CD35E5C7-855F-4C22-A557-9D4918A280B4}"/>
          </ac:spMkLst>
        </pc:spChg>
        <pc:spChg chg="mod">
          <ac:chgData name="Christina Morrow" userId="43989237-7c22-4017-8756-22442f7f3983" providerId="ADAL" clId="{1D660112-B133-4B74-A60E-C66F50540F8D}" dt="2020-11-11T16:34:56.973" v="6686" actId="114"/>
          <ac:spMkLst>
            <pc:docMk/>
            <pc:sldMk cId="711445009" sldId="533"/>
            <ac:spMk id="60" creationId="{79F7B7B8-1CF8-4422-91E3-F8D935300C40}"/>
          </ac:spMkLst>
        </pc:spChg>
        <pc:spChg chg="mod">
          <ac:chgData name="Christina Morrow" userId="43989237-7c22-4017-8756-22442f7f3983" providerId="ADAL" clId="{1D660112-B133-4B74-A60E-C66F50540F8D}" dt="2020-11-11T16:34:32.622" v="6654" actId="114"/>
          <ac:spMkLst>
            <pc:docMk/>
            <pc:sldMk cId="711445009" sldId="533"/>
            <ac:spMk id="69" creationId="{A35D5CD4-05DA-405C-B360-501769FBEC7D}"/>
          </ac:spMkLst>
        </pc:spChg>
        <pc:spChg chg="mod">
          <ac:chgData name="Christina Morrow" userId="43989237-7c22-4017-8756-22442f7f3983" providerId="ADAL" clId="{1D660112-B133-4B74-A60E-C66F50540F8D}" dt="2020-11-11T16:34:39.661" v="6656" actId="114"/>
          <ac:spMkLst>
            <pc:docMk/>
            <pc:sldMk cId="711445009" sldId="533"/>
            <ac:spMk id="80" creationId="{A150BBBA-0192-425C-9FDE-677B81CA4FBB}"/>
          </ac:spMkLst>
        </pc:spChg>
        <pc:spChg chg="mod">
          <ac:chgData name="Christina Morrow" userId="43989237-7c22-4017-8756-22442f7f3983" providerId="ADAL" clId="{1D660112-B133-4B74-A60E-C66F50540F8D}" dt="2020-11-11T16:34:35.861" v="6655" actId="114"/>
          <ac:spMkLst>
            <pc:docMk/>
            <pc:sldMk cId="711445009" sldId="533"/>
            <ac:spMk id="89" creationId="{B1FE24AF-DC6B-40E1-92D4-E89D28EDA461}"/>
          </ac:spMkLst>
        </pc:spChg>
        <pc:spChg chg="mod">
          <ac:chgData name="Christina Morrow" userId="43989237-7c22-4017-8756-22442f7f3983" providerId="ADAL" clId="{1D660112-B133-4B74-A60E-C66F50540F8D}" dt="2020-11-11T17:32:16.453" v="7086"/>
          <ac:spMkLst>
            <pc:docMk/>
            <pc:sldMk cId="711445009" sldId="533"/>
            <ac:spMk id="97" creationId="{2736E025-AC8F-4ED3-AA1F-F48E763BB7D0}"/>
          </ac:spMkLst>
        </pc:spChg>
        <pc:spChg chg="mod">
          <ac:chgData name="Christina Morrow" userId="43989237-7c22-4017-8756-22442f7f3983" providerId="ADAL" clId="{1D660112-B133-4B74-A60E-C66F50540F8D}" dt="2020-11-11T17:32:16.453" v="7086"/>
          <ac:spMkLst>
            <pc:docMk/>
            <pc:sldMk cId="711445009" sldId="533"/>
            <ac:spMk id="100" creationId="{19E4FB33-DE45-4A36-AA9D-B2534C5319E5}"/>
          </ac:spMkLst>
        </pc:spChg>
        <pc:spChg chg="mod">
          <ac:chgData name="Christina Morrow" userId="43989237-7c22-4017-8756-22442f7f3983" providerId="ADAL" clId="{1D660112-B133-4B74-A60E-C66F50540F8D}" dt="2020-11-11T17:32:16.453" v="7086"/>
          <ac:spMkLst>
            <pc:docMk/>
            <pc:sldMk cId="711445009" sldId="533"/>
            <ac:spMk id="103" creationId="{58377641-A40B-4978-A49B-FB04ADD67C0C}"/>
          </ac:spMkLst>
        </pc:spChg>
        <pc:spChg chg="mod">
          <ac:chgData name="Christina Morrow" userId="43989237-7c22-4017-8756-22442f7f3983" providerId="ADAL" clId="{1D660112-B133-4B74-A60E-C66F50540F8D}" dt="2020-11-11T17:32:16.453" v="7086"/>
          <ac:spMkLst>
            <pc:docMk/>
            <pc:sldMk cId="711445009" sldId="533"/>
            <ac:spMk id="104" creationId="{C62D98A2-4252-487B-A79D-8914DD2A6C13}"/>
          </ac:spMkLst>
        </pc:spChg>
        <pc:spChg chg="mod">
          <ac:chgData name="Christina Morrow" userId="43989237-7c22-4017-8756-22442f7f3983" providerId="ADAL" clId="{1D660112-B133-4B74-A60E-C66F50540F8D}" dt="2020-11-11T17:32:16.453" v="7086"/>
          <ac:spMkLst>
            <pc:docMk/>
            <pc:sldMk cId="711445009" sldId="533"/>
            <ac:spMk id="105" creationId="{A7CB617A-3DA4-490A-A19F-92B15828FE5B}"/>
          </ac:spMkLst>
        </pc:spChg>
        <pc:spChg chg="mod">
          <ac:chgData name="Christina Morrow" userId="43989237-7c22-4017-8756-22442f7f3983" providerId="ADAL" clId="{1D660112-B133-4B74-A60E-C66F50540F8D}" dt="2020-11-11T17:32:16.453" v="7086"/>
          <ac:spMkLst>
            <pc:docMk/>
            <pc:sldMk cId="711445009" sldId="533"/>
            <ac:spMk id="106" creationId="{31B0D5A9-D292-4856-8698-D963A618ACA0}"/>
          </ac:spMkLst>
        </pc:spChg>
        <pc:spChg chg="mod">
          <ac:chgData name="Christina Morrow" userId="43989237-7c22-4017-8756-22442f7f3983" providerId="ADAL" clId="{1D660112-B133-4B74-A60E-C66F50540F8D}" dt="2020-11-11T17:32:16.453" v="7086"/>
          <ac:spMkLst>
            <pc:docMk/>
            <pc:sldMk cId="711445009" sldId="533"/>
            <ac:spMk id="109" creationId="{403024B7-4EBE-4232-955C-6D301E792CDE}"/>
          </ac:spMkLst>
        </pc:spChg>
        <pc:spChg chg="mod">
          <ac:chgData name="Christina Morrow" userId="43989237-7c22-4017-8756-22442f7f3983" providerId="ADAL" clId="{1D660112-B133-4B74-A60E-C66F50540F8D}" dt="2020-11-11T17:32:16.453" v="7086"/>
          <ac:spMkLst>
            <pc:docMk/>
            <pc:sldMk cId="711445009" sldId="533"/>
            <ac:spMk id="112" creationId="{82B01C5C-38E9-4D05-A04C-C9C2B6020505}"/>
          </ac:spMkLst>
        </pc:spChg>
        <pc:spChg chg="mod">
          <ac:chgData name="Christina Morrow" userId="43989237-7c22-4017-8756-22442f7f3983" providerId="ADAL" clId="{1D660112-B133-4B74-A60E-C66F50540F8D}" dt="2020-11-11T17:32:16.453" v="7086"/>
          <ac:spMkLst>
            <pc:docMk/>
            <pc:sldMk cId="711445009" sldId="533"/>
            <ac:spMk id="113" creationId="{50ED794C-A801-4183-8490-CEB3383A5022}"/>
          </ac:spMkLst>
        </pc:spChg>
        <pc:spChg chg="mod">
          <ac:chgData name="Christina Morrow" userId="43989237-7c22-4017-8756-22442f7f3983" providerId="ADAL" clId="{1D660112-B133-4B74-A60E-C66F50540F8D}" dt="2020-11-11T17:32:16.453" v="7086"/>
          <ac:spMkLst>
            <pc:docMk/>
            <pc:sldMk cId="711445009" sldId="533"/>
            <ac:spMk id="114" creationId="{6593C85E-7A4B-4FDB-8EA6-545926C74C37}"/>
          </ac:spMkLst>
        </pc:spChg>
        <pc:spChg chg="mod">
          <ac:chgData name="Christina Morrow" userId="43989237-7c22-4017-8756-22442f7f3983" providerId="ADAL" clId="{1D660112-B133-4B74-A60E-C66F50540F8D}" dt="2020-11-11T17:32:16.453" v="7086"/>
          <ac:spMkLst>
            <pc:docMk/>
            <pc:sldMk cId="711445009" sldId="533"/>
            <ac:spMk id="117" creationId="{F99E455D-1788-4DC5-AECB-2FF3C352A2BB}"/>
          </ac:spMkLst>
        </pc:spChg>
        <pc:spChg chg="mod">
          <ac:chgData name="Christina Morrow" userId="43989237-7c22-4017-8756-22442f7f3983" providerId="ADAL" clId="{1D660112-B133-4B74-A60E-C66F50540F8D}" dt="2020-11-11T17:32:16.453" v="7086"/>
          <ac:spMkLst>
            <pc:docMk/>
            <pc:sldMk cId="711445009" sldId="533"/>
            <ac:spMk id="120" creationId="{C5492901-6C33-4314-8673-79A5846443FC}"/>
          </ac:spMkLst>
        </pc:spChg>
        <pc:spChg chg="mod">
          <ac:chgData name="Christina Morrow" userId="43989237-7c22-4017-8756-22442f7f3983" providerId="ADAL" clId="{1D660112-B133-4B74-A60E-C66F50540F8D}" dt="2020-11-11T17:32:16.453" v="7086"/>
          <ac:spMkLst>
            <pc:docMk/>
            <pc:sldMk cId="711445009" sldId="533"/>
            <ac:spMk id="123" creationId="{F7C16845-B0F4-434D-A2F2-942584BC5185}"/>
          </ac:spMkLst>
        </pc:spChg>
        <pc:spChg chg="mod">
          <ac:chgData name="Christina Morrow" userId="43989237-7c22-4017-8756-22442f7f3983" providerId="ADAL" clId="{1D660112-B133-4B74-A60E-C66F50540F8D}" dt="2020-11-11T17:32:16.453" v="7086"/>
          <ac:spMkLst>
            <pc:docMk/>
            <pc:sldMk cId="711445009" sldId="533"/>
            <ac:spMk id="124" creationId="{BBBBDCD0-9CAB-4674-B679-1B7DAD16184F}"/>
          </ac:spMkLst>
        </pc:spChg>
        <pc:spChg chg="mod">
          <ac:chgData name="Christina Morrow" userId="43989237-7c22-4017-8756-22442f7f3983" providerId="ADAL" clId="{1D660112-B133-4B74-A60E-C66F50540F8D}" dt="2020-11-11T17:32:16.453" v="7086"/>
          <ac:spMkLst>
            <pc:docMk/>
            <pc:sldMk cId="711445009" sldId="533"/>
            <ac:spMk id="125" creationId="{ED88F588-A904-40AD-BA49-A5496EE3E143}"/>
          </ac:spMkLst>
        </pc:spChg>
        <pc:spChg chg="mod">
          <ac:chgData name="Christina Morrow" userId="43989237-7c22-4017-8756-22442f7f3983" providerId="ADAL" clId="{1D660112-B133-4B74-A60E-C66F50540F8D}" dt="2020-11-11T17:32:16.453" v="7086"/>
          <ac:spMkLst>
            <pc:docMk/>
            <pc:sldMk cId="711445009" sldId="533"/>
            <ac:spMk id="126" creationId="{EE8F71BB-4C98-4D23-8B2F-EB7E25980511}"/>
          </ac:spMkLst>
        </pc:spChg>
        <pc:spChg chg="mod">
          <ac:chgData name="Christina Morrow" userId="43989237-7c22-4017-8756-22442f7f3983" providerId="ADAL" clId="{1D660112-B133-4B74-A60E-C66F50540F8D}" dt="2020-11-11T17:32:16.453" v="7086"/>
          <ac:spMkLst>
            <pc:docMk/>
            <pc:sldMk cId="711445009" sldId="533"/>
            <ac:spMk id="129" creationId="{9544C2F4-8275-4265-80C0-6D3C51FF2AAA}"/>
          </ac:spMkLst>
        </pc:spChg>
        <pc:spChg chg="mod">
          <ac:chgData name="Christina Morrow" userId="43989237-7c22-4017-8756-22442f7f3983" providerId="ADAL" clId="{1D660112-B133-4B74-A60E-C66F50540F8D}" dt="2020-11-11T17:32:16.453" v="7086"/>
          <ac:spMkLst>
            <pc:docMk/>
            <pc:sldMk cId="711445009" sldId="533"/>
            <ac:spMk id="132" creationId="{2AAD4F34-00D8-41A7-9207-B671A68936B6}"/>
          </ac:spMkLst>
        </pc:spChg>
        <pc:spChg chg="mod">
          <ac:chgData name="Christina Morrow" userId="43989237-7c22-4017-8756-22442f7f3983" providerId="ADAL" clId="{1D660112-B133-4B74-A60E-C66F50540F8D}" dt="2020-11-11T17:32:16.453" v="7086"/>
          <ac:spMkLst>
            <pc:docMk/>
            <pc:sldMk cId="711445009" sldId="533"/>
            <ac:spMk id="133" creationId="{692A25B0-B6D1-4FFE-B583-4BA842544693}"/>
          </ac:spMkLst>
        </pc:spChg>
        <pc:spChg chg="mod">
          <ac:chgData name="Christina Morrow" userId="43989237-7c22-4017-8756-22442f7f3983" providerId="ADAL" clId="{1D660112-B133-4B74-A60E-C66F50540F8D}" dt="2020-11-11T17:32:16.453" v="7086"/>
          <ac:spMkLst>
            <pc:docMk/>
            <pc:sldMk cId="711445009" sldId="533"/>
            <ac:spMk id="134" creationId="{CF62DBD9-EA8E-4C3C-8D65-726CE151C327}"/>
          </ac:spMkLst>
        </pc:spChg>
        <pc:grpChg chg="add mod">
          <ac:chgData name="Christina Morrow" userId="43989237-7c22-4017-8756-22442f7f3983" providerId="ADAL" clId="{1D660112-B133-4B74-A60E-C66F50540F8D}" dt="2020-11-11T17:09:03.176" v="7035" actId="1076"/>
          <ac:grpSpMkLst>
            <pc:docMk/>
            <pc:sldMk cId="711445009" sldId="533"/>
            <ac:grpSpMk id="24" creationId="{D85E8369-4E30-4647-AAAE-CD81055D6439}"/>
          </ac:grpSpMkLst>
        </pc:grpChg>
        <pc:grpChg chg="add del mod">
          <ac:chgData name="Christina Morrow" userId="43989237-7c22-4017-8756-22442f7f3983" providerId="ADAL" clId="{1D660112-B133-4B74-A60E-C66F50540F8D}" dt="2020-11-11T17:28:14.558" v="7036" actId="1076"/>
          <ac:grpSpMkLst>
            <pc:docMk/>
            <pc:sldMk cId="711445009" sldId="533"/>
            <ac:grpSpMk id="47" creationId="{52982E97-60CC-445B-820D-79C1F40A7F11}"/>
          </ac:grpSpMkLst>
        </pc:grpChg>
        <pc:grpChg chg="add del mod">
          <ac:chgData name="Christina Morrow" userId="43989237-7c22-4017-8756-22442f7f3983" providerId="ADAL" clId="{1D660112-B133-4B74-A60E-C66F50540F8D}" dt="2020-11-11T17:32:17.841" v="7087" actId="478"/>
          <ac:grpSpMkLst>
            <pc:docMk/>
            <pc:sldMk cId="711445009" sldId="533"/>
            <ac:grpSpMk id="92" creationId="{791E567D-BB17-4D00-9E21-083E354FD74E}"/>
          </ac:grpSpMkLst>
        </pc:grpChg>
        <pc:grpChg chg="mod">
          <ac:chgData name="Christina Morrow" userId="43989237-7c22-4017-8756-22442f7f3983" providerId="ADAL" clId="{1D660112-B133-4B74-A60E-C66F50540F8D}" dt="2020-11-11T17:32:16.453" v="7086"/>
          <ac:grpSpMkLst>
            <pc:docMk/>
            <pc:sldMk cId="711445009" sldId="533"/>
            <ac:grpSpMk id="93" creationId="{A24D0608-DE3F-4920-B12B-B687767E0000}"/>
          </ac:grpSpMkLst>
        </pc:grpChg>
        <pc:grpChg chg="mod">
          <ac:chgData name="Christina Morrow" userId="43989237-7c22-4017-8756-22442f7f3983" providerId="ADAL" clId="{1D660112-B133-4B74-A60E-C66F50540F8D}" dt="2020-11-11T17:32:16.453" v="7086"/>
          <ac:grpSpMkLst>
            <pc:docMk/>
            <pc:sldMk cId="711445009" sldId="533"/>
            <ac:grpSpMk id="94" creationId="{FF2953B3-4116-427F-95BD-53AC38181B0E}"/>
          </ac:grpSpMkLst>
        </pc:grpChg>
        <pc:grpChg chg="mod">
          <ac:chgData name="Christina Morrow" userId="43989237-7c22-4017-8756-22442f7f3983" providerId="ADAL" clId="{1D660112-B133-4B74-A60E-C66F50540F8D}" dt="2020-11-11T17:32:16.453" v="7086"/>
          <ac:grpSpMkLst>
            <pc:docMk/>
            <pc:sldMk cId="711445009" sldId="533"/>
            <ac:grpSpMk id="95" creationId="{22EE994C-F178-492F-A085-881DD182B88E}"/>
          </ac:grpSpMkLst>
        </pc:grpChg>
        <pc:grpChg chg="mod">
          <ac:chgData name="Christina Morrow" userId="43989237-7c22-4017-8756-22442f7f3983" providerId="ADAL" clId="{1D660112-B133-4B74-A60E-C66F50540F8D}" dt="2020-11-11T17:32:16.453" v="7086"/>
          <ac:grpSpMkLst>
            <pc:docMk/>
            <pc:sldMk cId="711445009" sldId="533"/>
            <ac:grpSpMk id="96" creationId="{7B72C4F2-7B94-4506-A88C-5FA9D22A7A48}"/>
          </ac:grpSpMkLst>
        </pc:grpChg>
        <pc:grpChg chg="mod">
          <ac:chgData name="Christina Morrow" userId="43989237-7c22-4017-8756-22442f7f3983" providerId="ADAL" clId="{1D660112-B133-4B74-A60E-C66F50540F8D}" dt="2020-11-11T17:32:16.453" v="7086"/>
          <ac:grpSpMkLst>
            <pc:docMk/>
            <pc:sldMk cId="711445009" sldId="533"/>
            <ac:grpSpMk id="98" creationId="{307E5702-5F97-444D-A99A-6AC77827AAE2}"/>
          </ac:grpSpMkLst>
        </pc:grpChg>
        <pc:grpChg chg="mod">
          <ac:chgData name="Christina Morrow" userId="43989237-7c22-4017-8756-22442f7f3983" providerId="ADAL" clId="{1D660112-B133-4B74-A60E-C66F50540F8D}" dt="2020-11-11T17:32:16.453" v="7086"/>
          <ac:grpSpMkLst>
            <pc:docMk/>
            <pc:sldMk cId="711445009" sldId="533"/>
            <ac:grpSpMk id="99" creationId="{23471ADA-F478-4783-BD22-7897CF629453}"/>
          </ac:grpSpMkLst>
        </pc:grpChg>
        <pc:grpChg chg="mod">
          <ac:chgData name="Christina Morrow" userId="43989237-7c22-4017-8756-22442f7f3983" providerId="ADAL" clId="{1D660112-B133-4B74-A60E-C66F50540F8D}" dt="2020-11-11T17:32:16.453" v="7086"/>
          <ac:grpSpMkLst>
            <pc:docMk/>
            <pc:sldMk cId="711445009" sldId="533"/>
            <ac:grpSpMk id="107" creationId="{FA13E458-1D46-4049-8AAC-406A61CC6EF4}"/>
          </ac:grpSpMkLst>
        </pc:grpChg>
        <pc:grpChg chg="mod">
          <ac:chgData name="Christina Morrow" userId="43989237-7c22-4017-8756-22442f7f3983" providerId="ADAL" clId="{1D660112-B133-4B74-A60E-C66F50540F8D}" dt="2020-11-11T17:32:16.453" v="7086"/>
          <ac:grpSpMkLst>
            <pc:docMk/>
            <pc:sldMk cId="711445009" sldId="533"/>
            <ac:grpSpMk id="108" creationId="{1CC78C41-E0A3-4A12-8D0A-852CF1D5C2D8}"/>
          </ac:grpSpMkLst>
        </pc:grpChg>
        <pc:grpChg chg="mod">
          <ac:chgData name="Christina Morrow" userId="43989237-7c22-4017-8756-22442f7f3983" providerId="ADAL" clId="{1D660112-B133-4B74-A60E-C66F50540F8D}" dt="2020-11-11T17:32:16.453" v="7086"/>
          <ac:grpSpMkLst>
            <pc:docMk/>
            <pc:sldMk cId="711445009" sldId="533"/>
            <ac:grpSpMk id="115" creationId="{4F2A69FB-76AB-45C5-98C6-0F38A860C4CF}"/>
          </ac:grpSpMkLst>
        </pc:grpChg>
        <pc:grpChg chg="mod">
          <ac:chgData name="Christina Morrow" userId="43989237-7c22-4017-8756-22442f7f3983" providerId="ADAL" clId="{1D660112-B133-4B74-A60E-C66F50540F8D}" dt="2020-11-11T17:32:16.453" v="7086"/>
          <ac:grpSpMkLst>
            <pc:docMk/>
            <pc:sldMk cId="711445009" sldId="533"/>
            <ac:grpSpMk id="116" creationId="{E581D090-A4DE-48EF-8DC7-2970E38F666F}"/>
          </ac:grpSpMkLst>
        </pc:grpChg>
        <pc:grpChg chg="mod">
          <ac:chgData name="Christina Morrow" userId="43989237-7c22-4017-8756-22442f7f3983" providerId="ADAL" clId="{1D660112-B133-4B74-A60E-C66F50540F8D}" dt="2020-11-11T17:32:16.453" v="7086"/>
          <ac:grpSpMkLst>
            <pc:docMk/>
            <pc:sldMk cId="711445009" sldId="533"/>
            <ac:grpSpMk id="118" creationId="{EFFE31DD-488D-4B00-87A9-A39656098408}"/>
          </ac:grpSpMkLst>
        </pc:grpChg>
        <pc:grpChg chg="mod">
          <ac:chgData name="Christina Morrow" userId="43989237-7c22-4017-8756-22442f7f3983" providerId="ADAL" clId="{1D660112-B133-4B74-A60E-C66F50540F8D}" dt="2020-11-11T17:32:16.453" v="7086"/>
          <ac:grpSpMkLst>
            <pc:docMk/>
            <pc:sldMk cId="711445009" sldId="533"/>
            <ac:grpSpMk id="119" creationId="{263CAA9D-80DE-4769-9EBD-7D5E3A4E9198}"/>
          </ac:grpSpMkLst>
        </pc:grpChg>
        <pc:grpChg chg="mod">
          <ac:chgData name="Christina Morrow" userId="43989237-7c22-4017-8756-22442f7f3983" providerId="ADAL" clId="{1D660112-B133-4B74-A60E-C66F50540F8D}" dt="2020-11-11T17:32:16.453" v="7086"/>
          <ac:grpSpMkLst>
            <pc:docMk/>
            <pc:sldMk cId="711445009" sldId="533"/>
            <ac:grpSpMk id="127" creationId="{7E8317DA-F3BF-4D47-B973-C104D50EAE32}"/>
          </ac:grpSpMkLst>
        </pc:grpChg>
        <pc:grpChg chg="mod">
          <ac:chgData name="Christina Morrow" userId="43989237-7c22-4017-8756-22442f7f3983" providerId="ADAL" clId="{1D660112-B133-4B74-A60E-C66F50540F8D}" dt="2020-11-11T17:32:16.453" v="7086"/>
          <ac:grpSpMkLst>
            <pc:docMk/>
            <pc:sldMk cId="711445009" sldId="533"/>
            <ac:grpSpMk id="128" creationId="{7CD76DC4-D9A4-466D-9DEC-3750F751B53B}"/>
          </ac:grpSpMkLst>
        </pc:grpChg>
        <pc:picChg chg="add mod">
          <ac:chgData name="Christina Morrow" userId="43989237-7c22-4017-8756-22442f7f3983" providerId="ADAL" clId="{1D660112-B133-4B74-A60E-C66F50540F8D}" dt="2020-11-11T17:05:25.985" v="7010" actId="1076"/>
          <ac:picMkLst>
            <pc:docMk/>
            <pc:sldMk cId="711445009" sldId="533"/>
            <ac:picMk id="6" creationId="{0DC38935-4C47-4E15-B683-A34E568E9187}"/>
          </ac:picMkLst>
        </pc:picChg>
        <pc:picChg chg="add mod">
          <ac:chgData name="Christina Morrow" userId="43989237-7c22-4017-8756-22442f7f3983" providerId="ADAL" clId="{1D660112-B133-4B74-A60E-C66F50540F8D}" dt="2020-11-11T17:07:33.574" v="7032" actId="1076"/>
          <ac:picMkLst>
            <pc:docMk/>
            <pc:sldMk cId="711445009" sldId="533"/>
            <ac:picMk id="8" creationId="{34A6A16C-39BE-4468-864E-61F0515A97AC}"/>
          </ac:picMkLst>
        </pc:picChg>
        <pc:picChg chg="add mod">
          <ac:chgData name="Christina Morrow" userId="43989237-7c22-4017-8756-22442f7f3983" providerId="ADAL" clId="{1D660112-B133-4B74-A60E-C66F50540F8D}" dt="2020-11-11T17:05:21.537" v="7008" actId="1076"/>
          <ac:picMkLst>
            <pc:docMk/>
            <pc:sldMk cId="711445009" sldId="533"/>
            <ac:picMk id="10" creationId="{D6EFA4B0-8BAC-4716-921A-5C402ECE6BFD}"/>
          </ac:picMkLst>
        </pc:picChg>
        <pc:picChg chg="add mod">
          <ac:chgData name="Christina Morrow" userId="43989237-7c22-4017-8756-22442f7f3983" providerId="ADAL" clId="{1D660112-B133-4B74-A60E-C66F50540F8D}" dt="2020-11-11T17:05:19.412" v="7007" actId="1076"/>
          <ac:picMkLst>
            <pc:docMk/>
            <pc:sldMk cId="711445009" sldId="533"/>
            <ac:picMk id="12" creationId="{158F1A63-FB8C-4106-821D-AAB2EB025F69}"/>
          </ac:picMkLst>
        </pc:picChg>
        <pc:picChg chg="add mod">
          <ac:chgData name="Christina Morrow" userId="43989237-7c22-4017-8756-22442f7f3983" providerId="ADAL" clId="{1D660112-B133-4B74-A60E-C66F50540F8D}" dt="2020-11-11T17:07:22.044" v="7030" actId="164"/>
          <ac:picMkLst>
            <pc:docMk/>
            <pc:sldMk cId="711445009" sldId="533"/>
            <ac:picMk id="14" creationId="{549D2661-6E42-4A8F-B8AF-0DE0678DDBCD}"/>
          </ac:picMkLst>
        </pc:picChg>
        <pc:picChg chg="mod">
          <ac:chgData name="Christina Morrow" userId="43989237-7c22-4017-8756-22442f7f3983" providerId="ADAL" clId="{1D660112-B133-4B74-A60E-C66F50540F8D}" dt="2020-11-11T17:32:16.453" v="7086"/>
          <ac:picMkLst>
            <pc:docMk/>
            <pc:sldMk cId="711445009" sldId="533"/>
            <ac:picMk id="101" creationId="{D88B3DF0-7D81-42D5-BBD1-FD252ED6ED2E}"/>
          </ac:picMkLst>
        </pc:picChg>
        <pc:picChg chg="mod">
          <ac:chgData name="Christina Morrow" userId="43989237-7c22-4017-8756-22442f7f3983" providerId="ADAL" clId="{1D660112-B133-4B74-A60E-C66F50540F8D}" dt="2020-11-11T17:32:16.453" v="7086"/>
          <ac:picMkLst>
            <pc:docMk/>
            <pc:sldMk cId="711445009" sldId="533"/>
            <ac:picMk id="102" creationId="{2249414B-198D-4C5E-A679-B02D5C6773C2}"/>
          </ac:picMkLst>
        </pc:picChg>
        <pc:picChg chg="mod">
          <ac:chgData name="Christina Morrow" userId="43989237-7c22-4017-8756-22442f7f3983" providerId="ADAL" clId="{1D660112-B133-4B74-A60E-C66F50540F8D}" dt="2020-11-11T17:32:16.453" v="7086"/>
          <ac:picMkLst>
            <pc:docMk/>
            <pc:sldMk cId="711445009" sldId="533"/>
            <ac:picMk id="110" creationId="{B3BE95A9-62EF-4C8E-870C-1BB6041A2352}"/>
          </ac:picMkLst>
        </pc:picChg>
        <pc:picChg chg="mod">
          <ac:chgData name="Christina Morrow" userId="43989237-7c22-4017-8756-22442f7f3983" providerId="ADAL" clId="{1D660112-B133-4B74-A60E-C66F50540F8D}" dt="2020-11-11T17:32:16.453" v="7086"/>
          <ac:picMkLst>
            <pc:docMk/>
            <pc:sldMk cId="711445009" sldId="533"/>
            <ac:picMk id="111" creationId="{B7CF78BB-3945-45DF-AC8E-AC1C2FC23FF1}"/>
          </ac:picMkLst>
        </pc:picChg>
        <pc:picChg chg="mod">
          <ac:chgData name="Christina Morrow" userId="43989237-7c22-4017-8756-22442f7f3983" providerId="ADAL" clId="{1D660112-B133-4B74-A60E-C66F50540F8D}" dt="2020-11-11T17:32:16.453" v="7086"/>
          <ac:picMkLst>
            <pc:docMk/>
            <pc:sldMk cId="711445009" sldId="533"/>
            <ac:picMk id="121" creationId="{1C1BC02D-5FF7-4D15-BCC5-F06C962DC9F9}"/>
          </ac:picMkLst>
        </pc:picChg>
        <pc:picChg chg="mod">
          <ac:chgData name="Christina Morrow" userId="43989237-7c22-4017-8756-22442f7f3983" providerId="ADAL" clId="{1D660112-B133-4B74-A60E-C66F50540F8D}" dt="2020-11-11T17:32:16.453" v="7086"/>
          <ac:picMkLst>
            <pc:docMk/>
            <pc:sldMk cId="711445009" sldId="533"/>
            <ac:picMk id="122" creationId="{2FE77890-1B7A-4150-B399-FB0CF18B19A3}"/>
          </ac:picMkLst>
        </pc:picChg>
        <pc:picChg chg="mod">
          <ac:chgData name="Christina Morrow" userId="43989237-7c22-4017-8756-22442f7f3983" providerId="ADAL" clId="{1D660112-B133-4B74-A60E-C66F50540F8D}" dt="2020-11-11T17:32:16.453" v="7086"/>
          <ac:picMkLst>
            <pc:docMk/>
            <pc:sldMk cId="711445009" sldId="533"/>
            <ac:picMk id="130" creationId="{C8083981-CC15-45BD-9237-86DE5CDF3B70}"/>
          </ac:picMkLst>
        </pc:picChg>
        <pc:picChg chg="mod">
          <ac:chgData name="Christina Morrow" userId="43989237-7c22-4017-8756-22442f7f3983" providerId="ADAL" clId="{1D660112-B133-4B74-A60E-C66F50540F8D}" dt="2020-11-11T17:32:16.453" v="7086"/>
          <ac:picMkLst>
            <pc:docMk/>
            <pc:sldMk cId="711445009" sldId="533"/>
            <ac:picMk id="131" creationId="{00C7C463-A3D9-499B-9A87-A1F4B40C67CF}"/>
          </ac:picMkLst>
        </pc:picChg>
        <pc:cxnChg chg="add mod">
          <ac:chgData name="Christina Morrow" userId="43989237-7c22-4017-8756-22442f7f3983" providerId="ADAL" clId="{1D660112-B133-4B74-A60E-C66F50540F8D}" dt="2020-11-11T17:07:22.044" v="7030" actId="164"/>
          <ac:cxnSpMkLst>
            <pc:docMk/>
            <pc:sldMk cId="711445009" sldId="533"/>
            <ac:cxnSpMk id="17" creationId="{9A2E4343-C50F-42BF-885C-3392493699DB}"/>
          </ac:cxnSpMkLst>
        </pc:cxnChg>
        <pc:cxnChg chg="add mod">
          <ac:chgData name="Christina Morrow" userId="43989237-7c22-4017-8756-22442f7f3983" providerId="ADAL" clId="{1D660112-B133-4B74-A60E-C66F50540F8D}" dt="2020-11-11T17:07:22.044" v="7030" actId="164"/>
          <ac:cxnSpMkLst>
            <pc:docMk/>
            <pc:sldMk cId="711445009" sldId="533"/>
            <ac:cxnSpMk id="90" creationId="{17C964CA-9D33-4F5D-BDAD-6DF96FFEAB00}"/>
          </ac:cxnSpMkLst>
        </pc:cxnChg>
        <pc:cxnChg chg="add mod">
          <ac:chgData name="Christina Morrow" userId="43989237-7c22-4017-8756-22442f7f3983" providerId="ADAL" clId="{1D660112-B133-4B74-A60E-C66F50540F8D}" dt="2020-11-11T17:07:22.044" v="7030" actId="164"/>
          <ac:cxnSpMkLst>
            <pc:docMk/>
            <pc:sldMk cId="711445009" sldId="533"/>
            <ac:cxnSpMk id="91" creationId="{5D570A0B-1E88-416E-B440-82D41518DAFF}"/>
          </ac:cxnSpMkLst>
        </pc:cxnChg>
      </pc:sldChg>
      <pc:sldChg chg="addSp delSp modSp add del mod ord">
        <pc:chgData name="Christina Morrow" userId="43989237-7c22-4017-8756-22442f7f3983" providerId="ADAL" clId="{1D660112-B133-4B74-A60E-C66F50540F8D}" dt="2020-11-11T20:02:02.554" v="7918" actId="47"/>
        <pc:sldMkLst>
          <pc:docMk/>
          <pc:sldMk cId="2056582115" sldId="533"/>
        </pc:sldMkLst>
        <pc:spChg chg="add mod topLvl">
          <ac:chgData name="Christina Morrow" userId="43989237-7c22-4017-8756-22442f7f3983" providerId="ADAL" clId="{1D660112-B133-4B74-A60E-C66F50540F8D}" dt="2020-11-11T18:58:25.291" v="7343" actId="164"/>
          <ac:spMkLst>
            <pc:docMk/>
            <pc:sldMk cId="2056582115" sldId="533"/>
            <ac:spMk id="2" creationId="{13AE5B5F-8A90-49BB-A199-D29B2E532EE9}"/>
          </ac:spMkLst>
        </pc:spChg>
        <pc:spChg chg="del mod">
          <ac:chgData name="Christina Morrow" userId="43989237-7c22-4017-8756-22442f7f3983" providerId="ADAL" clId="{1D660112-B133-4B74-A60E-C66F50540F8D}" dt="2020-11-11T18:52:43.905" v="7276" actId="478"/>
          <ac:spMkLst>
            <pc:docMk/>
            <pc:sldMk cId="2056582115" sldId="533"/>
            <ac:spMk id="10" creationId="{E97C58CA-988A-4A1A-8C96-195EC82E4496}"/>
          </ac:spMkLst>
        </pc:spChg>
        <pc:spChg chg="del mod">
          <ac:chgData name="Christina Morrow" userId="43989237-7c22-4017-8756-22442f7f3983" providerId="ADAL" clId="{1D660112-B133-4B74-A60E-C66F50540F8D}" dt="2020-11-11T18:52:41.809" v="7274" actId="478"/>
          <ac:spMkLst>
            <pc:docMk/>
            <pc:sldMk cId="2056582115" sldId="533"/>
            <ac:spMk id="11" creationId="{DA436A11-3288-4EB7-BD26-0FC53C1EC505}"/>
          </ac:spMkLst>
        </pc:spChg>
        <pc:spChg chg="del mod">
          <ac:chgData name="Christina Morrow" userId="43989237-7c22-4017-8756-22442f7f3983" providerId="ADAL" clId="{1D660112-B133-4B74-A60E-C66F50540F8D}" dt="2020-11-11T18:52:39.680" v="7272" actId="478"/>
          <ac:spMkLst>
            <pc:docMk/>
            <pc:sldMk cId="2056582115" sldId="533"/>
            <ac:spMk id="12" creationId="{CFD4A022-20F2-4C96-A44D-478FEF0F82F8}"/>
          </ac:spMkLst>
        </pc:spChg>
        <pc:spChg chg="del mod">
          <ac:chgData name="Christina Morrow" userId="43989237-7c22-4017-8756-22442f7f3983" providerId="ADAL" clId="{1D660112-B133-4B74-A60E-C66F50540F8D}" dt="2020-11-11T18:52:37.546" v="7270" actId="478"/>
          <ac:spMkLst>
            <pc:docMk/>
            <pc:sldMk cId="2056582115" sldId="533"/>
            <ac:spMk id="13" creationId="{87B427DE-CE19-4AB0-8BB1-C4BDCD0C545A}"/>
          </ac:spMkLst>
        </pc:spChg>
        <pc:spChg chg="mod">
          <ac:chgData name="Christina Morrow" userId="43989237-7c22-4017-8756-22442f7f3983" providerId="ADAL" clId="{1D660112-B133-4B74-A60E-C66F50540F8D}" dt="2020-11-11T18:52:00.371" v="7264" actId="20577"/>
          <ac:spMkLst>
            <pc:docMk/>
            <pc:sldMk cId="2056582115" sldId="533"/>
            <ac:spMk id="20" creationId="{9372D284-C903-4FB9-8596-9BF4DC625A60}"/>
          </ac:spMkLst>
        </pc:spChg>
        <pc:spChg chg="mod">
          <ac:chgData name="Christina Morrow" userId="43989237-7c22-4017-8756-22442f7f3983" providerId="ADAL" clId="{1D660112-B133-4B74-A60E-C66F50540F8D}" dt="2020-11-11T18:53:06.429" v="7280" actId="165"/>
          <ac:spMkLst>
            <pc:docMk/>
            <pc:sldMk cId="2056582115" sldId="533"/>
            <ac:spMk id="39" creationId="{E1720AD1-6623-403C-B477-736156F2CAD6}"/>
          </ac:spMkLst>
        </pc:spChg>
        <pc:spChg chg="mod">
          <ac:chgData name="Christina Morrow" userId="43989237-7c22-4017-8756-22442f7f3983" providerId="ADAL" clId="{1D660112-B133-4B74-A60E-C66F50540F8D}" dt="2020-11-11T18:53:06.429" v="7280" actId="165"/>
          <ac:spMkLst>
            <pc:docMk/>
            <pc:sldMk cId="2056582115" sldId="533"/>
            <ac:spMk id="40" creationId="{6E108FD1-3A29-42BD-98A7-290A477302CF}"/>
          </ac:spMkLst>
        </pc:spChg>
        <pc:spChg chg="mod">
          <ac:chgData name="Christina Morrow" userId="43989237-7c22-4017-8756-22442f7f3983" providerId="ADAL" clId="{1D660112-B133-4B74-A60E-C66F50540F8D}" dt="2020-11-11T18:53:06.429" v="7280" actId="165"/>
          <ac:spMkLst>
            <pc:docMk/>
            <pc:sldMk cId="2056582115" sldId="533"/>
            <ac:spMk id="42" creationId="{8D9DF0B0-8D85-43E4-BA33-27AEDCC784CD}"/>
          </ac:spMkLst>
        </pc:spChg>
        <pc:spChg chg="mod">
          <ac:chgData name="Christina Morrow" userId="43989237-7c22-4017-8756-22442f7f3983" providerId="ADAL" clId="{1D660112-B133-4B74-A60E-C66F50540F8D}" dt="2020-11-11T18:53:06.429" v="7280" actId="165"/>
          <ac:spMkLst>
            <pc:docMk/>
            <pc:sldMk cId="2056582115" sldId="533"/>
            <ac:spMk id="43" creationId="{ECA59E8E-BE73-4811-954A-3212B927F3B3}"/>
          </ac:spMkLst>
        </pc:spChg>
        <pc:spChg chg="mod">
          <ac:chgData name="Christina Morrow" userId="43989237-7c22-4017-8756-22442f7f3983" providerId="ADAL" clId="{1D660112-B133-4B74-A60E-C66F50540F8D}" dt="2020-11-11T18:53:06.429" v="7280" actId="165"/>
          <ac:spMkLst>
            <pc:docMk/>
            <pc:sldMk cId="2056582115" sldId="533"/>
            <ac:spMk id="44" creationId="{064F71EF-48B5-41D4-9E4F-D477BDE76184}"/>
          </ac:spMkLst>
        </pc:spChg>
        <pc:spChg chg="mod">
          <ac:chgData name="Christina Morrow" userId="43989237-7c22-4017-8756-22442f7f3983" providerId="ADAL" clId="{1D660112-B133-4B74-A60E-C66F50540F8D}" dt="2020-11-11T18:53:06.429" v="7280" actId="165"/>
          <ac:spMkLst>
            <pc:docMk/>
            <pc:sldMk cId="2056582115" sldId="533"/>
            <ac:spMk id="47" creationId="{699B8CEF-EC9B-4629-BF7F-C68EBE98381B}"/>
          </ac:spMkLst>
        </pc:spChg>
        <pc:spChg chg="mod">
          <ac:chgData name="Christina Morrow" userId="43989237-7c22-4017-8756-22442f7f3983" providerId="ADAL" clId="{1D660112-B133-4B74-A60E-C66F50540F8D}" dt="2020-11-11T18:53:06.429" v="7280" actId="165"/>
          <ac:spMkLst>
            <pc:docMk/>
            <pc:sldMk cId="2056582115" sldId="533"/>
            <ac:spMk id="48" creationId="{ED000218-BACE-41BA-8551-EC953876F890}"/>
          </ac:spMkLst>
        </pc:spChg>
        <pc:spChg chg="mod">
          <ac:chgData name="Christina Morrow" userId="43989237-7c22-4017-8756-22442f7f3983" providerId="ADAL" clId="{1D660112-B133-4B74-A60E-C66F50540F8D}" dt="2020-11-11T18:53:06.429" v="7280" actId="165"/>
          <ac:spMkLst>
            <pc:docMk/>
            <pc:sldMk cId="2056582115" sldId="533"/>
            <ac:spMk id="50" creationId="{C1CD66B5-5629-440A-BE69-70D7C2B56329}"/>
          </ac:spMkLst>
        </pc:spChg>
        <pc:spChg chg="mod">
          <ac:chgData name="Christina Morrow" userId="43989237-7c22-4017-8756-22442f7f3983" providerId="ADAL" clId="{1D660112-B133-4B74-A60E-C66F50540F8D}" dt="2020-11-11T18:53:06.429" v="7280" actId="165"/>
          <ac:spMkLst>
            <pc:docMk/>
            <pc:sldMk cId="2056582115" sldId="533"/>
            <ac:spMk id="51" creationId="{C01EF540-B0E4-4A6A-81C0-ADE368B99598}"/>
          </ac:spMkLst>
        </pc:spChg>
        <pc:spChg chg="mod">
          <ac:chgData name="Christina Morrow" userId="43989237-7c22-4017-8756-22442f7f3983" providerId="ADAL" clId="{1D660112-B133-4B74-A60E-C66F50540F8D}" dt="2020-11-11T18:53:06.429" v="7280" actId="165"/>
          <ac:spMkLst>
            <pc:docMk/>
            <pc:sldMk cId="2056582115" sldId="533"/>
            <ac:spMk id="52" creationId="{6A726F5E-442A-4626-BF64-2F77BDC74B64}"/>
          </ac:spMkLst>
        </pc:spChg>
        <pc:spChg chg="mod">
          <ac:chgData name="Christina Morrow" userId="43989237-7c22-4017-8756-22442f7f3983" providerId="ADAL" clId="{1D660112-B133-4B74-A60E-C66F50540F8D}" dt="2020-11-11T18:53:06.429" v="7280" actId="165"/>
          <ac:spMkLst>
            <pc:docMk/>
            <pc:sldMk cId="2056582115" sldId="533"/>
            <ac:spMk id="55" creationId="{2AED9C47-8926-4351-BC4B-0A7697B42403}"/>
          </ac:spMkLst>
        </pc:spChg>
        <pc:spChg chg="mod">
          <ac:chgData name="Christina Morrow" userId="43989237-7c22-4017-8756-22442f7f3983" providerId="ADAL" clId="{1D660112-B133-4B74-A60E-C66F50540F8D}" dt="2020-11-11T18:53:06.429" v="7280" actId="165"/>
          <ac:spMkLst>
            <pc:docMk/>
            <pc:sldMk cId="2056582115" sldId="533"/>
            <ac:spMk id="56" creationId="{34A766E9-2B42-492A-AC44-49952936512B}"/>
          </ac:spMkLst>
        </pc:spChg>
        <pc:spChg chg="mod">
          <ac:chgData name="Christina Morrow" userId="43989237-7c22-4017-8756-22442f7f3983" providerId="ADAL" clId="{1D660112-B133-4B74-A60E-C66F50540F8D}" dt="2020-11-11T18:53:06.429" v="7280" actId="165"/>
          <ac:spMkLst>
            <pc:docMk/>
            <pc:sldMk cId="2056582115" sldId="533"/>
            <ac:spMk id="58" creationId="{195DEE23-D281-42E1-A8F8-234B772D951A}"/>
          </ac:spMkLst>
        </pc:spChg>
        <pc:spChg chg="mod">
          <ac:chgData name="Christina Morrow" userId="43989237-7c22-4017-8756-22442f7f3983" providerId="ADAL" clId="{1D660112-B133-4B74-A60E-C66F50540F8D}" dt="2020-11-11T18:53:06.429" v="7280" actId="165"/>
          <ac:spMkLst>
            <pc:docMk/>
            <pc:sldMk cId="2056582115" sldId="533"/>
            <ac:spMk id="59" creationId="{1710F2C2-0AD6-4E42-9AC8-7DDF82631BCD}"/>
          </ac:spMkLst>
        </pc:spChg>
        <pc:spChg chg="mod">
          <ac:chgData name="Christina Morrow" userId="43989237-7c22-4017-8756-22442f7f3983" providerId="ADAL" clId="{1D660112-B133-4B74-A60E-C66F50540F8D}" dt="2020-11-11T18:53:06.429" v="7280" actId="165"/>
          <ac:spMkLst>
            <pc:docMk/>
            <pc:sldMk cId="2056582115" sldId="533"/>
            <ac:spMk id="60" creationId="{DC3E08FE-E634-498A-86A8-8DF576F036FA}"/>
          </ac:spMkLst>
        </pc:spChg>
        <pc:spChg chg="mod">
          <ac:chgData name="Christina Morrow" userId="43989237-7c22-4017-8756-22442f7f3983" providerId="ADAL" clId="{1D660112-B133-4B74-A60E-C66F50540F8D}" dt="2020-11-11T18:53:06.429" v="7280" actId="165"/>
          <ac:spMkLst>
            <pc:docMk/>
            <pc:sldMk cId="2056582115" sldId="533"/>
            <ac:spMk id="63" creationId="{7BF0915E-32BF-4A8C-B6B3-EAD76917FB71}"/>
          </ac:spMkLst>
        </pc:spChg>
        <pc:spChg chg="mod">
          <ac:chgData name="Christina Morrow" userId="43989237-7c22-4017-8756-22442f7f3983" providerId="ADAL" clId="{1D660112-B133-4B74-A60E-C66F50540F8D}" dt="2020-11-11T18:53:06.429" v="7280" actId="165"/>
          <ac:spMkLst>
            <pc:docMk/>
            <pc:sldMk cId="2056582115" sldId="533"/>
            <ac:spMk id="64" creationId="{72AADE9D-E31F-40B8-9804-95679AF8BEF5}"/>
          </ac:spMkLst>
        </pc:spChg>
        <pc:spChg chg="mod">
          <ac:chgData name="Christina Morrow" userId="43989237-7c22-4017-8756-22442f7f3983" providerId="ADAL" clId="{1D660112-B133-4B74-A60E-C66F50540F8D}" dt="2020-11-11T18:53:06.429" v="7280" actId="165"/>
          <ac:spMkLst>
            <pc:docMk/>
            <pc:sldMk cId="2056582115" sldId="533"/>
            <ac:spMk id="66" creationId="{85DF0B03-E55F-4721-902F-723F064D15C7}"/>
          </ac:spMkLst>
        </pc:spChg>
        <pc:spChg chg="mod">
          <ac:chgData name="Christina Morrow" userId="43989237-7c22-4017-8756-22442f7f3983" providerId="ADAL" clId="{1D660112-B133-4B74-A60E-C66F50540F8D}" dt="2020-11-11T18:53:06.429" v="7280" actId="165"/>
          <ac:spMkLst>
            <pc:docMk/>
            <pc:sldMk cId="2056582115" sldId="533"/>
            <ac:spMk id="67" creationId="{4B388974-4160-4149-A5E3-AAA6B1FB3E88}"/>
          </ac:spMkLst>
        </pc:spChg>
        <pc:spChg chg="mod">
          <ac:chgData name="Christina Morrow" userId="43989237-7c22-4017-8756-22442f7f3983" providerId="ADAL" clId="{1D660112-B133-4B74-A60E-C66F50540F8D}" dt="2020-11-11T18:53:06.429" v="7280" actId="165"/>
          <ac:spMkLst>
            <pc:docMk/>
            <pc:sldMk cId="2056582115" sldId="533"/>
            <ac:spMk id="68" creationId="{1062A741-67A7-4414-9076-146313CEBDA4}"/>
          </ac:spMkLst>
        </pc:spChg>
        <pc:grpChg chg="add del mod">
          <ac:chgData name="Christina Morrow" userId="43989237-7c22-4017-8756-22442f7f3983" providerId="ADAL" clId="{1D660112-B133-4B74-A60E-C66F50540F8D}" dt="2020-11-11T18:58:22.747" v="7338" actId="165"/>
          <ac:grpSpMkLst>
            <pc:docMk/>
            <pc:sldMk cId="2056582115" sldId="533"/>
            <ac:grpSpMk id="6" creationId="{16AE86A2-BD48-4AAA-8BC4-F861E929189F}"/>
          </ac:grpSpMkLst>
        </pc:grpChg>
        <pc:grpChg chg="add mod">
          <ac:chgData name="Christina Morrow" userId="43989237-7c22-4017-8756-22442f7f3983" providerId="ADAL" clId="{1D660112-B133-4B74-A60E-C66F50540F8D}" dt="2020-11-11T18:58:25.291" v="7343" actId="164"/>
          <ac:grpSpMkLst>
            <pc:docMk/>
            <pc:sldMk cId="2056582115" sldId="533"/>
            <ac:grpSpMk id="17" creationId="{57FBD31A-AF2B-4F76-BF33-91B4A9E39D9F}"/>
          </ac:grpSpMkLst>
        </pc:grpChg>
        <pc:grpChg chg="add mod">
          <ac:chgData name="Christina Morrow" userId="43989237-7c22-4017-8756-22442f7f3983" providerId="ADAL" clId="{1D660112-B133-4B74-A60E-C66F50540F8D}" dt="2020-11-11T18:58:46.707" v="7348" actId="164"/>
          <ac:grpSpMkLst>
            <pc:docMk/>
            <pc:sldMk cId="2056582115" sldId="533"/>
            <ac:grpSpMk id="19" creationId="{62ACF244-B7D5-428F-B146-828B58A75AB2}"/>
          </ac:grpSpMkLst>
        </pc:grpChg>
        <pc:grpChg chg="add del mod">
          <ac:chgData name="Christina Morrow" userId="43989237-7c22-4017-8756-22442f7f3983" providerId="ADAL" clId="{1D660112-B133-4B74-A60E-C66F50540F8D}" dt="2020-11-11T18:53:06.429" v="7280" actId="165"/>
          <ac:grpSpMkLst>
            <pc:docMk/>
            <pc:sldMk cId="2056582115" sldId="533"/>
            <ac:grpSpMk id="26" creationId="{7A2968F5-54CD-4F18-B99F-1BC842485BAE}"/>
          </ac:grpSpMkLst>
        </pc:grpChg>
        <pc:grpChg chg="mod topLvl">
          <ac:chgData name="Christina Morrow" userId="43989237-7c22-4017-8756-22442f7f3983" providerId="ADAL" clId="{1D660112-B133-4B74-A60E-C66F50540F8D}" dt="2020-11-11T18:58:46.707" v="7348" actId="164"/>
          <ac:grpSpMkLst>
            <pc:docMk/>
            <pc:sldMk cId="2056582115" sldId="533"/>
            <ac:grpSpMk id="28" creationId="{1C02F537-F3A2-4F27-A243-C6A10A3BA7A7}"/>
          </ac:grpSpMkLst>
        </pc:grpChg>
        <pc:grpChg chg="mod topLvl">
          <ac:chgData name="Christina Morrow" userId="43989237-7c22-4017-8756-22442f7f3983" providerId="ADAL" clId="{1D660112-B133-4B74-A60E-C66F50540F8D}" dt="2020-11-11T18:58:46.707" v="7348" actId="164"/>
          <ac:grpSpMkLst>
            <pc:docMk/>
            <pc:sldMk cId="2056582115" sldId="533"/>
            <ac:grpSpMk id="29" creationId="{B6BCA4F6-5522-40C8-A944-8BF437095D9E}"/>
          </ac:grpSpMkLst>
        </pc:grpChg>
        <pc:grpChg chg="mod topLvl">
          <ac:chgData name="Christina Morrow" userId="43989237-7c22-4017-8756-22442f7f3983" providerId="ADAL" clId="{1D660112-B133-4B74-A60E-C66F50540F8D}" dt="2020-11-11T18:58:46.707" v="7348" actId="164"/>
          <ac:grpSpMkLst>
            <pc:docMk/>
            <pc:sldMk cId="2056582115" sldId="533"/>
            <ac:grpSpMk id="31" creationId="{DB53C6DA-7EE0-4356-8952-9EF05167B425}"/>
          </ac:grpSpMkLst>
        </pc:grpChg>
        <pc:grpChg chg="mod topLvl">
          <ac:chgData name="Christina Morrow" userId="43989237-7c22-4017-8756-22442f7f3983" providerId="ADAL" clId="{1D660112-B133-4B74-A60E-C66F50540F8D}" dt="2020-11-11T18:58:46.707" v="7348" actId="164"/>
          <ac:grpSpMkLst>
            <pc:docMk/>
            <pc:sldMk cId="2056582115" sldId="533"/>
            <ac:grpSpMk id="32" creationId="{9D3B492C-AEA4-439B-84B1-06D1420E25B9}"/>
          </ac:grpSpMkLst>
        </pc:grpChg>
        <pc:grpChg chg="mod">
          <ac:chgData name="Christina Morrow" userId="43989237-7c22-4017-8756-22442f7f3983" providerId="ADAL" clId="{1D660112-B133-4B74-A60E-C66F50540F8D}" dt="2020-11-11T18:53:06.429" v="7280" actId="165"/>
          <ac:grpSpMkLst>
            <pc:docMk/>
            <pc:sldMk cId="2056582115" sldId="533"/>
            <ac:grpSpMk id="33" creationId="{F6DC2FAE-D6C4-4650-94B3-B971CC875AEF}"/>
          </ac:grpSpMkLst>
        </pc:grpChg>
        <pc:grpChg chg="mod">
          <ac:chgData name="Christina Morrow" userId="43989237-7c22-4017-8756-22442f7f3983" providerId="ADAL" clId="{1D660112-B133-4B74-A60E-C66F50540F8D}" dt="2020-11-11T18:52:31.669" v="7268" actId="1076"/>
          <ac:grpSpMkLst>
            <pc:docMk/>
            <pc:sldMk cId="2056582115" sldId="533"/>
            <ac:grpSpMk id="34" creationId="{4D7073BB-9725-4AC8-A4BA-13FFDF235F17}"/>
          </ac:grpSpMkLst>
        </pc:grpChg>
        <pc:grpChg chg="mod">
          <ac:chgData name="Christina Morrow" userId="43989237-7c22-4017-8756-22442f7f3983" providerId="ADAL" clId="{1D660112-B133-4B74-A60E-C66F50540F8D}" dt="2020-11-11T18:52:31.669" v="7268" actId="1076"/>
          <ac:grpSpMkLst>
            <pc:docMk/>
            <pc:sldMk cId="2056582115" sldId="533"/>
            <ac:grpSpMk id="35" creationId="{3C137D0E-99BB-460E-9945-E377F503D68D}"/>
          </ac:grpSpMkLst>
        </pc:grpChg>
        <pc:grpChg chg="mod">
          <ac:chgData name="Christina Morrow" userId="43989237-7c22-4017-8756-22442f7f3983" providerId="ADAL" clId="{1D660112-B133-4B74-A60E-C66F50540F8D}" dt="2020-11-11T18:52:31.669" v="7268" actId="1076"/>
          <ac:grpSpMkLst>
            <pc:docMk/>
            <pc:sldMk cId="2056582115" sldId="533"/>
            <ac:grpSpMk id="36" creationId="{8A077CAA-7525-404D-806C-B608388EE405}"/>
          </ac:grpSpMkLst>
        </pc:grpChg>
        <pc:grpChg chg="mod">
          <ac:chgData name="Christina Morrow" userId="43989237-7c22-4017-8756-22442f7f3983" providerId="ADAL" clId="{1D660112-B133-4B74-A60E-C66F50540F8D}" dt="2020-11-11T18:52:31.669" v="7268" actId="1076"/>
          <ac:grpSpMkLst>
            <pc:docMk/>
            <pc:sldMk cId="2056582115" sldId="533"/>
            <ac:grpSpMk id="37" creationId="{CEDAE3A9-180F-4135-9DDC-9965E2BE64DA}"/>
          </ac:grpSpMkLst>
        </pc:grpChg>
        <pc:grpChg chg="mod">
          <ac:chgData name="Christina Morrow" userId="43989237-7c22-4017-8756-22442f7f3983" providerId="ADAL" clId="{1D660112-B133-4B74-A60E-C66F50540F8D}" dt="2020-11-11T18:53:06.429" v="7280" actId="165"/>
          <ac:grpSpMkLst>
            <pc:docMk/>
            <pc:sldMk cId="2056582115" sldId="533"/>
            <ac:grpSpMk id="45" creationId="{C1DE9F9A-0562-4367-8998-57FBA83531BD}"/>
          </ac:grpSpMkLst>
        </pc:grpChg>
        <pc:grpChg chg="mod">
          <ac:chgData name="Christina Morrow" userId="43989237-7c22-4017-8756-22442f7f3983" providerId="ADAL" clId="{1D660112-B133-4B74-A60E-C66F50540F8D}" dt="2020-11-11T18:53:06.429" v="7280" actId="165"/>
          <ac:grpSpMkLst>
            <pc:docMk/>
            <pc:sldMk cId="2056582115" sldId="533"/>
            <ac:grpSpMk id="53" creationId="{FCE93C42-F568-4F5D-9E42-B823ACCD2DA0}"/>
          </ac:grpSpMkLst>
        </pc:grpChg>
        <pc:grpChg chg="mod">
          <ac:chgData name="Christina Morrow" userId="43989237-7c22-4017-8756-22442f7f3983" providerId="ADAL" clId="{1D660112-B133-4B74-A60E-C66F50540F8D}" dt="2020-11-11T18:53:06.429" v="7280" actId="165"/>
          <ac:grpSpMkLst>
            <pc:docMk/>
            <pc:sldMk cId="2056582115" sldId="533"/>
            <ac:grpSpMk id="61" creationId="{EF77ED62-E88A-4C69-BFA4-B28BAC52DC58}"/>
          </ac:grpSpMkLst>
        </pc:grpChg>
        <pc:picChg chg="mod ord topLvl">
          <ac:chgData name="Christina Morrow" userId="43989237-7c22-4017-8756-22442f7f3983" providerId="ADAL" clId="{1D660112-B133-4B74-A60E-C66F50540F8D}" dt="2020-11-11T18:58:25.354" v="7344" actId="1076"/>
          <ac:picMkLst>
            <pc:docMk/>
            <pc:sldMk cId="2056582115" sldId="533"/>
            <ac:picMk id="3" creationId="{92D2E781-1B4F-4303-AE11-2905FED807CA}"/>
          </ac:picMkLst>
        </pc:picChg>
        <pc:picChg chg="mod">
          <ac:chgData name="Christina Morrow" userId="43989237-7c22-4017-8756-22442f7f3983" providerId="ADAL" clId="{1D660112-B133-4B74-A60E-C66F50540F8D}" dt="2020-11-11T18:53:06.429" v="7280" actId="165"/>
          <ac:picMkLst>
            <pc:docMk/>
            <pc:sldMk cId="2056582115" sldId="533"/>
            <ac:picMk id="38" creationId="{B674C1ED-D87A-4018-878A-21A6D7CB4EDD}"/>
          </ac:picMkLst>
        </pc:picChg>
        <pc:picChg chg="mod">
          <ac:chgData name="Christina Morrow" userId="43989237-7c22-4017-8756-22442f7f3983" providerId="ADAL" clId="{1D660112-B133-4B74-A60E-C66F50540F8D}" dt="2020-11-11T18:53:06.429" v="7280" actId="165"/>
          <ac:picMkLst>
            <pc:docMk/>
            <pc:sldMk cId="2056582115" sldId="533"/>
            <ac:picMk id="41" creationId="{D77E554F-FA50-4F9C-B2D1-472B16830AD5}"/>
          </ac:picMkLst>
        </pc:picChg>
        <pc:picChg chg="mod">
          <ac:chgData name="Christina Morrow" userId="43989237-7c22-4017-8756-22442f7f3983" providerId="ADAL" clId="{1D660112-B133-4B74-A60E-C66F50540F8D}" dt="2020-11-11T18:53:06.429" v="7280" actId="165"/>
          <ac:picMkLst>
            <pc:docMk/>
            <pc:sldMk cId="2056582115" sldId="533"/>
            <ac:picMk id="46" creationId="{9B2CA454-98F4-423F-9FA3-09F2343811D1}"/>
          </ac:picMkLst>
        </pc:picChg>
        <pc:picChg chg="mod">
          <ac:chgData name="Christina Morrow" userId="43989237-7c22-4017-8756-22442f7f3983" providerId="ADAL" clId="{1D660112-B133-4B74-A60E-C66F50540F8D}" dt="2020-11-11T18:53:06.429" v="7280" actId="165"/>
          <ac:picMkLst>
            <pc:docMk/>
            <pc:sldMk cId="2056582115" sldId="533"/>
            <ac:picMk id="49" creationId="{C3B7C371-D137-484A-9DB4-7C17BF7F546F}"/>
          </ac:picMkLst>
        </pc:picChg>
        <pc:picChg chg="mod">
          <ac:chgData name="Christina Morrow" userId="43989237-7c22-4017-8756-22442f7f3983" providerId="ADAL" clId="{1D660112-B133-4B74-A60E-C66F50540F8D}" dt="2020-11-11T18:53:06.429" v="7280" actId="165"/>
          <ac:picMkLst>
            <pc:docMk/>
            <pc:sldMk cId="2056582115" sldId="533"/>
            <ac:picMk id="54" creationId="{334C6F32-B244-4F44-AADF-B65AA92F0213}"/>
          </ac:picMkLst>
        </pc:picChg>
        <pc:picChg chg="mod">
          <ac:chgData name="Christina Morrow" userId="43989237-7c22-4017-8756-22442f7f3983" providerId="ADAL" clId="{1D660112-B133-4B74-A60E-C66F50540F8D}" dt="2020-11-11T18:53:06.429" v="7280" actId="165"/>
          <ac:picMkLst>
            <pc:docMk/>
            <pc:sldMk cId="2056582115" sldId="533"/>
            <ac:picMk id="57" creationId="{122DBE03-28FF-4EAD-AF97-72AD865821E2}"/>
          </ac:picMkLst>
        </pc:picChg>
        <pc:picChg chg="mod">
          <ac:chgData name="Christina Morrow" userId="43989237-7c22-4017-8756-22442f7f3983" providerId="ADAL" clId="{1D660112-B133-4B74-A60E-C66F50540F8D}" dt="2020-11-11T18:53:06.429" v="7280" actId="165"/>
          <ac:picMkLst>
            <pc:docMk/>
            <pc:sldMk cId="2056582115" sldId="533"/>
            <ac:picMk id="62" creationId="{62D0F283-E1B5-4E3D-96F6-9FCF1B5DC8A8}"/>
          </ac:picMkLst>
        </pc:picChg>
        <pc:picChg chg="mod">
          <ac:chgData name="Christina Morrow" userId="43989237-7c22-4017-8756-22442f7f3983" providerId="ADAL" clId="{1D660112-B133-4B74-A60E-C66F50540F8D}" dt="2020-11-11T18:53:06.429" v="7280" actId="165"/>
          <ac:picMkLst>
            <pc:docMk/>
            <pc:sldMk cId="2056582115" sldId="533"/>
            <ac:picMk id="65" creationId="{EFF7A842-AFAF-4C1E-9FAF-E6BC7538F26F}"/>
          </ac:picMkLst>
        </pc:picChg>
      </pc:sldChg>
      <pc:sldChg chg="addSp delSp modSp add del mod modShow">
        <pc:chgData name="Christina Morrow" userId="43989237-7c22-4017-8756-22442f7f3983" providerId="ADAL" clId="{1D660112-B133-4B74-A60E-C66F50540F8D}" dt="2020-11-12T22:01:29.327" v="8425" actId="47"/>
        <pc:sldMkLst>
          <pc:docMk/>
          <pc:sldMk cId="495452149" sldId="534"/>
        </pc:sldMkLst>
        <pc:spChg chg="del mod">
          <ac:chgData name="Christina Morrow" userId="43989237-7c22-4017-8756-22442f7f3983" providerId="ADAL" clId="{1D660112-B133-4B74-A60E-C66F50540F8D}" dt="2020-11-11T19:13:29.134" v="7432"/>
          <ac:spMkLst>
            <pc:docMk/>
            <pc:sldMk cId="495452149" sldId="534"/>
            <ac:spMk id="2" creationId="{594AA2EA-CA71-469D-9751-C72A10393805}"/>
          </ac:spMkLst>
        </pc:spChg>
        <pc:spChg chg="del mod">
          <ac:chgData name="Christina Morrow" userId="43989237-7c22-4017-8756-22442f7f3983" providerId="ADAL" clId="{1D660112-B133-4B74-A60E-C66F50540F8D}" dt="2020-11-11T19:35:39.346" v="7686" actId="478"/>
          <ac:spMkLst>
            <pc:docMk/>
            <pc:sldMk cId="495452149" sldId="534"/>
            <ac:spMk id="3" creationId="{7C535CB7-5426-4982-A2AC-839CA6F93C88}"/>
          </ac:spMkLst>
        </pc:spChg>
        <pc:spChg chg="add del mod">
          <ac:chgData name="Christina Morrow" userId="43989237-7c22-4017-8756-22442f7f3983" providerId="ADAL" clId="{1D660112-B133-4B74-A60E-C66F50540F8D}" dt="2020-11-11T19:15:42.315" v="7446" actId="478"/>
          <ac:spMkLst>
            <pc:docMk/>
            <pc:sldMk cId="495452149" sldId="534"/>
            <ac:spMk id="5" creationId="{0C884110-2BCF-4FD2-81F3-B7DE4568B991}"/>
          </ac:spMkLst>
        </pc:spChg>
        <pc:spChg chg="del">
          <ac:chgData name="Christina Morrow" userId="43989237-7c22-4017-8756-22442f7f3983" providerId="ADAL" clId="{1D660112-B133-4B74-A60E-C66F50540F8D}" dt="2020-11-11T19:10:15.633" v="7400" actId="478"/>
          <ac:spMkLst>
            <pc:docMk/>
            <pc:sldMk cId="495452149" sldId="534"/>
            <ac:spMk id="6" creationId="{E01C233E-CA6B-4ACA-A4AF-F3B1EADD03E1}"/>
          </ac:spMkLst>
        </pc:spChg>
        <pc:spChg chg="add del mod">
          <ac:chgData name="Christina Morrow" userId="43989237-7c22-4017-8756-22442f7f3983" providerId="ADAL" clId="{1D660112-B133-4B74-A60E-C66F50540F8D}" dt="2020-11-11T19:11:48.190" v="7418" actId="478"/>
          <ac:spMkLst>
            <pc:docMk/>
            <pc:sldMk cId="495452149" sldId="534"/>
            <ac:spMk id="8" creationId="{7F3A7510-C304-4755-9A55-B9089A91AAE6}"/>
          </ac:spMkLst>
        </pc:spChg>
        <pc:spChg chg="del mod">
          <ac:chgData name="Christina Morrow" userId="43989237-7c22-4017-8756-22442f7f3983" providerId="ADAL" clId="{1D660112-B133-4B74-A60E-C66F50540F8D}" dt="2020-11-11T19:10:59.693" v="7402" actId="478"/>
          <ac:spMkLst>
            <pc:docMk/>
            <pc:sldMk cId="495452149" sldId="534"/>
            <ac:spMk id="10" creationId="{2627E483-5450-4A05-84C2-FE63E6C404C1}"/>
          </ac:spMkLst>
        </pc:spChg>
        <pc:spChg chg="del">
          <ac:chgData name="Christina Morrow" userId="43989237-7c22-4017-8756-22442f7f3983" providerId="ADAL" clId="{1D660112-B133-4B74-A60E-C66F50540F8D}" dt="2020-11-11T19:10:15.633" v="7400" actId="478"/>
          <ac:spMkLst>
            <pc:docMk/>
            <pc:sldMk cId="495452149" sldId="534"/>
            <ac:spMk id="17" creationId="{DB07D4E8-7B7C-4BD7-996D-DA9D82C291C5}"/>
          </ac:spMkLst>
        </pc:spChg>
        <pc:spChg chg="del">
          <ac:chgData name="Christina Morrow" userId="43989237-7c22-4017-8756-22442f7f3983" providerId="ADAL" clId="{1D660112-B133-4B74-A60E-C66F50540F8D}" dt="2020-11-11T19:10:15.633" v="7400" actId="478"/>
          <ac:spMkLst>
            <pc:docMk/>
            <pc:sldMk cId="495452149" sldId="534"/>
            <ac:spMk id="18" creationId="{E0A0A6BC-AD67-4E83-BD9E-262F76BD8A2B}"/>
          </ac:spMkLst>
        </pc:spChg>
        <pc:spChg chg="del">
          <ac:chgData name="Christina Morrow" userId="43989237-7c22-4017-8756-22442f7f3983" providerId="ADAL" clId="{1D660112-B133-4B74-A60E-C66F50540F8D}" dt="2020-11-11T19:10:15.633" v="7400" actId="478"/>
          <ac:spMkLst>
            <pc:docMk/>
            <pc:sldMk cId="495452149" sldId="534"/>
            <ac:spMk id="21" creationId="{702EFE40-88AE-469C-993A-7ED62FB0C05D}"/>
          </ac:spMkLst>
        </pc:spChg>
        <pc:spChg chg="del">
          <ac:chgData name="Christina Morrow" userId="43989237-7c22-4017-8756-22442f7f3983" providerId="ADAL" clId="{1D660112-B133-4B74-A60E-C66F50540F8D}" dt="2020-11-11T19:10:15.633" v="7400" actId="478"/>
          <ac:spMkLst>
            <pc:docMk/>
            <pc:sldMk cId="495452149" sldId="534"/>
            <ac:spMk id="24" creationId="{98F4D0A6-AA08-4E2C-9792-6A3584E528A3}"/>
          </ac:spMkLst>
        </pc:spChg>
        <pc:spChg chg="del">
          <ac:chgData name="Christina Morrow" userId="43989237-7c22-4017-8756-22442f7f3983" providerId="ADAL" clId="{1D660112-B133-4B74-A60E-C66F50540F8D}" dt="2020-11-11T19:10:15.633" v="7400" actId="478"/>
          <ac:spMkLst>
            <pc:docMk/>
            <pc:sldMk cId="495452149" sldId="534"/>
            <ac:spMk id="26" creationId="{B018AF87-0267-4049-88C3-20EC8360000F}"/>
          </ac:spMkLst>
        </pc:spChg>
        <pc:spChg chg="del">
          <ac:chgData name="Christina Morrow" userId="43989237-7c22-4017-8756-22442f7f3983" providerId="ADAL" clId="{1D660112-B133-4B74-A60E-C66F50540F8D}" dt="2020-11-11T19:10:15.633" v="7400" actId="478"/>
          <ac:spMkLst>
            <pc:docMk/>
            <pc:sldMk cId="495452149" sldId="534"/>
            <ac:spMk id="28" creationId="{D7EB839F-B25B-4F1A-9EBC-B2751315F5B4}"/>
          </ac:spMkLst>
        </pc:spChg>
        <pc:spChg chg="add mod">
          <ac:chgData name="Christina Morrow" userId="43989237-7c22-4017-8756-22442f7f3983" providerId="ADAL" clId="{1D660112-B133-4B74-A60E-C66F50540F8D}" dt="2020-11-11T20:05:21.561" v="8021" actId="1076"/>
          <ac:spMkLst>
            <pc:docMk/>
            <pc:sldMk cId="495452149" sldId="534"/>
            <ac:spMk id="29" creationId="{EA7F26FB-CCA0-4CE2-AED9-C62B84064E1D}"/>
          </ac:spMkLst>
        </pc:spChg>
        <pc:spChg chg="del">
          <ac:chgData name="Christina Morrow" userId="43989237-7c22-4017-8756-22442f7f3983" providerId="ADAL" clId="{1D660112-B133-4B74-A60E-C66F50540F8D}" dt="2020-11-11T19:10:15.633" v="7400" actId="478"/>
          <ac:spMkLst>
            <pc:docMk/>
            <pc:sldMk cId="495452149" sldId="534"/>
            <ac:spMk id="30" creationId="{12ECFE85-2855-47B9-8A1A-7020B7FB75A1}"/>
          </ac:spMkLst>
        </pc:spChg>
        <pc:spChg chg="add mod">
          <ac:chgData name="Christina Morrow" userId="43989237-7c22-4017-8756-22442f7f3983" providerId="ADAL" clId="{1D660112-B133-4B74-A60E-C66F50540F8D}" dt="2020-11-11T20:05:21.561" v="8021" actId="1076"/>
          <ac:spMkLst>
            <pc:docMk/>
            <pc:sldMk cId="495452149" sldId="534"/>
            <ac:spMk id="33" creationId="{3FE25775-5CCB-4A8B-AF5A-ACDB518C8A65}"/>
          </ac:spMkLst>
        </pc:spChg>
        <pc:spChg chg="add mod">
          <ac:chgData name="Christina Morrow" userId="43989237-7c22-4017-8756-22442f7f3983" providerId="ADAL" clId="{1D660112-B133-4B74-A60E-C66F50540F8D}" dt="2020-11-11T20:05:21.561" v="8021" actId="1076"/>
          <ac:spMkLst>
            <pc:docMk/>
            <pc:sldMk cId="495452149" sldId="534"/>
            <ac:spMk id="35" creationId="{F65D4F55-2C56-44CC-83F3-55B792B08441}"/>
          </ac:spMkLst>
        </pc:spChg>
        <pc:spChg chg="add mod">
          <ac:chgData name="Christina Morrow" userId="43989237-7c22-4017-8756-22442f7f3983" providerId="ADAL" clId="{1D660112-B133-4B74-A60E-C66F50540F8D}" dt="2020-11-11T20:05:21.561" v="8021" actId="1076"/>
          <ac:spMkLst>
            <pc:docMk/>
            <pc:sldMk cId="495452149" sldId="534"/>
            <ac:spMk id="37" creationId="{2C007B24-D976-4BD6-94EE-7DB3A76B4147}"/>
          </ac:spMkLst>
        </pc:spChg>
        <pc:spChg chg="add mod">
          <ac:chgData name="Christina Morrow" userId="43989237-7c22-4017-8756-22442f7f3983" providerId="ADAL" clId="{1D660112-B133-4B74-A60E-C66F50540F8D}" dt="2020-11-11T20:05:21.561" v="8021" actId="1076"/>
          <ac:spMkLst>
            <pc:docMk/>
            <pc:sldMk cId="495452149" sldId="534"/>
            <ac:spMk id="38" creationId="{3481B9FB-3DE1-4685-8CFF-CC00B298EA48}"/>
          </ac:spMkLst>
        </pc:spChg>
        <pc:spChg chg="add mod">
          <ac:chgData name="Christina Morrow" userId="43989237-7c22-4017-8756-22442f7f3983" providerId="ADAL" clId="{1D660112-B133-4B74-A60E-C66F50540F8D}" dt="2020-11-11T20:05:21.561" v="8021" actId="1076"/>
          <ac:spMkLst>
            <pc:docMk/>
            <pc:sldMk cId="495452149" sldId="534"/>
            <ac:spMk id="40" creationId="{CC76EA68-19FB-4414-B5C8-03959B8E551A}"/>
          </ac:spMkLst>
        </pc:spChg>
        <pc:spChg chg="add mod">
          <ac:chgData name="Christina Morrow" userId="43989237-7c22-4017-8756-22442f7f3983" providerId="ADAL" clId="{1D660112-B133-4B74-A60E-C66F50540F8D}" dt="2020-11-11T20:05:21.561" v="8021" actId="1076"/>
          <ac:spMkLst>
            <pc:docMk/>
            <pc:sldMk cId="495452149" sldId="534"/>
            <ac:spMk id="42" creationId="{B9BF0203-BC91-4831-9C32-E5690B487EA6}"/>
          </ac:spMkLst>
        </pc:spChg>
        <pc:spChg chg="add mod">
          <ac:chgData name="Christina Morrow" userId="43989237-7c22-4017-8756-22442f7f3983" providerId="ADAL" clId="{1D660112-B133-4B74-A60E-C66F50540F8D}" dt="2020-11-11T20:05:21.561" v="8021" actId="1076"/>
          <ac:spMkLst>
            <pc:docMk/>
            <pc:sldMk cId="495452149" sldId="534"/>
            <ac:spMk id="44" creationId="{664A56B9-9FDA-4752-9F20-CA70B8A5A465}"/>
          </ac:spMkLst>
        </pc:spChg>
        <pc:spChg chg="add del mod">
          <ac:chgData name="Christina Morrow" userId="43989237-7c22-4017-8756-22442f7f3983" providerId="ADAL" clId="{1D660112-B133-4B74-A60E-C66F50540F8D}" dt="2020-11-11T19:25:51.523" v="7536" actId="478"/>
          <ac:spMkLst>
            <pc:docMk/>
            <pc:sldMk cId="495452149" sldId="534"/>
            <ac:spMk id="55" creationId="{7D41B497-56C5-469B-A806-097946FEFB87}"/>
          </ac:spMkLst>
        </pc:spChg>
        <pc:spChg chg="add mod ord">
          <ac:chgData name="Christina Morrow" userId="43989237-7c22-4017-8756-22442f7f3983" providerId="ADAL" clId="{1D660112-B133-4B74-A60E-C66F50540F8D}" dt="2020-11-11T19:41:06.894" v="7735" actId="165"/>
          <ac:spMkLst>
            <pc:docMk/>
            <pc:sldMk cId="495452149" sldId="534"/>
            <ac:spMk id="62" creationId="{D658767C-C1D0-4529-809A-638F774229CE}"/>
          </ac:spMkLst>
        </pc:spChg>
        <pc:spChg chg="mod topLvl">
          <ac:chgData name="Christina Morrow" userId="43989237-7c22-4017-8756-22442f7f3983" providerId="ADAL" clId="{1D660112-B133-4B74-A60E-C66F50540F8D}" dt="2020-11-11T19:41:06.894" v="7735" actId="165"/>
          <ac:spMkLst>
            <pc:docMk/>
            <pc:sldMk cId="495452149" sldId="534"/>
            <ac:spMk id="65" creationId="{5E7E9739-7AD7-4585-A9DF-4D8DA07FAD70}"/>
          </ac:spMkLst>
        </pc:spChg>
        <pc:spChg chg="mod topLvl">
          <ac:chgData name="Christina Morrow" userId="43989237-7c22-4017-8756-22442f7f3983" providerId="ADAL" clId="{1D660112-B133-4B74-A60E-C66F50540F8D}" dt="2020-11-11T19:48:44.822" v="7807" actId="164"/>
          <ac:spMkLst>
            <pc:docMk/>
            <pc:sldMk cId="495452149" sldId="534"/>
            <ac:spMk id="72" creationId="{79F434B4-E1BB-4376-9985-1BB100AAC70B}"/>
          </ac:spMkLst>
        </pc:spChg>
        <pc:spChg chg="mod topLvl">
          <ac:chgData name="Christina Morrow" userId="43989237-7c22-4017-8756-22442f7f3983" providerId="ADAL" clId="{1D660112-B133-4B74-A60E-C66F50540F8D}" dt="2020-11-11T19:48:35.509" v="7805" actId="164"/>
          <ac:spMkLst>
            <pc:docMk/>
            <pc:sldMk cId="495452149" sldId="534"/>
            <ac:spMk id="74" creationId="{0BE55014-3AF9-4420-B7E9-8EE82112DA19}"/>
          </ac:spMkLst>
        </pc:spChg>
        <pc:spChg chg="mod topLvl">
          <ac:chgData name="Christina Morrow" userId="43989237-7c22-4017-8756-22442f7f3983" providerId="ADAL" clId="{1D660112-B133-4B74-A60E-C66F50540F8D}" dt="2020-11-11T19:49:04.961" v="7812" actId="164"/>
          <ac:spMkLst>
            <pc:docMk/>
            <pc:sldMk cId="495452149" sldId="534"/>
            <ac:spMk id="79" creationId="{5E9544AC-7CD5-48D9-B2F8-072BCC5C3CB9}"/>
          </ac:spMkLst>
        </pc:spChg>
        <pc:spChg chg="mod">
          <ac:chgData name="Christina Morrow" userId="43989237-7c22-4017-8756-22442f7f3983" providerId="ADAL" clId="{1D660112-B133-4B74-A60E-C66F50540F8D}" dt="2020-11-11T19:48:55.607" v="7810" actId="165"/>
          <ac:spMkLst>
            <pc:docMk/>
            <pc:sldMk cId="495452149" sldId="534"/>
            <ac:spMk id="81" creationId="{AA09F5AB-5DC4-4824-88A0-946B7C117968}"/>
          </ac:spMkLst>
        </pc:spChg>
        <pc:spChg chg="mod topLvl">
          <ac:chgData name="Christina Morrow" userId="43989237-7c22-4017-8756-22442f7f3983" providerId="ADAL" clId="{1D660112-B133-4B74-A60E-C66F50540F8D}" dt="2020-11-11T19:49:30.294" v="7816" actId="164"/>
          <ac:spMkLst>
            <pc:docMk/>
            <pc:sldMk cId="495452149" sldId="534"/>
            <ac:spMk id="87" creationId="{ADAB1083-4F53-4D1A-9846-83A75334B756}"/>
          </ac:spMkLst>
        </pc:spChg>
        <pc:spChg chg="mod">
          <ac:chgData name="Christina Morrow" userId="43989237-7c22-4017-8756-22442f7f3983" providerId="ADAL" clId="{1D660112-B133-4B74-A60E-C66F50540F8D}" dt="2020-11-11T19:49:20.068" v="7814" actId="165"/>
          <ac:spMkLst>
            <pc:docMk/>
            <pc:sldMk cId="495452149" sldId="534"/>
            <ac:spMk id="89" creationId="{6285731B-B09F-4F25-A81F-891EED53C092}"/>
          </ac:spMkLst>
        </pc:spChg>
        <pc:spChg chg="add mod">
          <ac:chgData name="Christina Morrow" userId="43989237-7c22-4017-8756-22442f7f3983" providerId="ADAL" clId="{1D660112-B133-4B74-A60E-C66F50540F8D}" dt="2020-11-11T20:05:21.561" v="8021" actId="1076"/>
          <ac:spMkLst>
            <pc:docMk/>
            <pc:sldMk cId="495452149" sldId="534"/>
            <ac:spMk id="92" creationId="{9BD2F0A4-41BC-4D38-B3E3-0F72E72A63A4}"/>
          </ac:spMkLst>
        </pc:spChg>
        <pc:spChg chg="add mod">
          <ac:chgData name="Christina Morrow" userId="43989237-7c22-4017-8756-22442f7f3983" providerId="ADAL" clId="{1D660112-B133-4B74-A60E-C66F50540F8D}" dt="2020-11-11T20:05:21.561" v="8021" actId="1076"/>
          <ac:spMkLst>
            <pc:docMk/>
            <pc:sldMk cId="495452149" sldId="534"/>
            <ac:spMk id="94" creationId="{82EB4461-4ACA-4823-913D-D59AA09B72E7}"/>
          </ac:spMkLst>
        </pc:spChg>
        <pc:spChg chg="add mod">
          <ac:chgData name="Christina Morrow" userId="43989237-7c22-4017-8756-22442f7f3983" providerId="ADAL" clId="{1D660112-B133-4B74-A60E-C66F50540F8D}" dt="2020-11-11T20:05:21.561" v="8021" actId="1076"/>
          <ac:spMkLst>
            <pc:docMk/>
            <pc:sldMk cId="495452149" sldId="534"/>
            <ac:spMk id="96" creationId="{AF0F9426-EA41-4EE2-9285-5D26D0BFAC72}"/>
          </ac:spMkLst>
        </pc:spChg>
        <pc:spChg chg="add mod">
          <ac:chgData name="Christina Morrow" userId="43989237-7c22-4017-8756-22442f7f3983" providerId="ADAL" clId="{1D660112-B133-4B74-A60E-C66F50540F8D}" dt="2020-11-11T20:05:21.561" v="8021" actId="1076"/>
          <ac:spMkLst>
            <pc:docMk/>
            <pc:sldMk cId="495452149" sldId="534"/>
            <ac:spMk id="98" creationId="{F9F6A78D-FEB0-4BE6-9A7D-438F3177AA96}"/>
          </ac:spMkLst>
        </pc:spChg>
        <pc:spChg chg="mod">
          <ac:chgData name="Christina Morrow" userId="43989237-7c22-4017-8756-22442f7f3983" providerId="ADAL" clId="{1D660112-B133-4B74-A60E-C66F50540F8D}" dt="2020-11-11T19:38:12.247" v="7714"/>
          <ac:spMkLst>
            <pc:docMk/>
            <pc:sldMk cId="495452149" sldId="534"/>
            <ac:spMk id="100" creationId="{F48B8517-3438-446C-AB96-1142D3CED07D}"/>
          </ac:spMkLst>
        </pc:spChg>
        <pc:spChg chg="mod">
          <ac:chgData name="Christina Morrow" userId="43989237-7c22-4017-8756-22442f7f3983" providerId="ADAL" clId="{1D660112-B133-4B74-A60E-C66F50540F8D}" dt="2020-11-11T19:38:12.247" v="7714"/>
          <ac:spMkLst>
            <pc:docMk/>
            <pc:sldMk cId="495452149" sldId="534"/>
            <ac:spMk id="101" creationId="{7BD6D0AA-A32C-46E8-B7A3-1EC5A4FBF68D}"/>
          </ac:spMkLst>
        </pc:spChg>
        <pc:spChg chg="mod">
          <ac:chgData name="Christina Morrow" userId="43989237-7c22-4017-8756-22442f7f3983" providerId="ADAL" clId="{1D660112-B133-4B74-A60E-C66F50540F8D}" dt="2020-11-11T19:38:12.247" v="7714"/>
          <ac:spMkLst>
            <pc:docMk/>
            <pc:sldMk cId="495452149" sldId="534"/>
            <ac:spMk id="102" creationId="{9DB346F9-738E-4B2B-B1EE-5376DF584E76}"/>
          </ac:spMkLst>
        </pc:spChg>
        <pc:spChg chg="mod">
          <ac:chgData name="Christina Morrow" userId="43989237-7c22-4017-8756-22442f7f3983" providerId="ADAL" clId="{1D660112-B133-4B74-A60E-C66F50540F8D}" dt="2020-11-11T19:38:12.247" v="7714"/>
          <ac:spMkLst>
            <pc:docMk/>
            <pc:sldMk cId="495452149" sldId="534"/>
            <ac:spMk id="103" creationId="{54B31510-58EB-46C7-A843-9956EAF2A33B}"/>
          </ac:spMkLst>
        </pc:spChg>
        <pc:spChg chg="mod">
          <ac:chgData name="Christina Morrow" userId="43989237-7c22-4017-8756-22442f7f3983" providerId="ADAL" clId="{1D660112-B133-4B74-A60E-C66F50540F8D}" dt="2020-11-11T19:38:12.247" v="7714"/>
          <ac:spMkLst>
            <pc:docMk/>
            <pc:sldMk cId="495452149" sldId="534"/>
            <ac:spMk id="104" creationId="{CF4C5ADB-2B76-4E3E-8C6F-D39CAA799EB5}"/>
          </ac:spMkLst>
        </pc:spChg>
        <pc:spChg chg="add del mod">
          <ac:chgData name="Christina Morrow" userId="43989237-7c22-4017-8756-22442f7f3983" providerId="ADAL" clId="{1D660112-B133-4B74-A60E-C66F50540F8D}" dt="2020-11-11T19:48:02.014" v="7798" actId="478"/>
          <ac:spMkLst>
            <pc:docMk/>
            <pc:sldMk cId="495452149" sldId="534"/>
            <ac:spMk id="106" creationId="{2753FA7B-4252-42E4-83FB-CFC1730974D6}"/>
          </ac:spMkLst>
        </pc:spChg>
        <pc:spChg chg="add del mod ord">
          <ac:chgData name="Christina Morrow" userId="43989237-7c22-4017-8756-22442f7f3983" providerId="ADAL" clId="{1D660112-B133-4B74-A60E-C66F50540F8D}" dt="2020-11-11T19:48:03.273" v="7799" actId="478"/>
          <ac:spMkLst>
            <pc:docMk/>
            <pc:sldMk cId="495452149" sldId="534"/>
            <ac:spMk id="107" creationId="{926CF57F-7D7B-4014-B7CD-3CDE2E082855}"/>
          </ac:spMkLst>
        </pc:spChg>
        <pc:grpChg chg="add del mod topLvl">
          <ac:chgData name="Christina Morrow" userId="43989237-7c22-4017-8756-22442f7f3983" providerId="ADAL" clId="{1D660112-B133-4B74-A60E-C66F50540F8D}" dt="2020-11-11T19:54:35.697" v="7878" actId="478"/>
          <ac:grpSpMkLst>
            <pc:docMk/>
            <pc:sldMk cId="495452149" sldId="534"/>
            <ac:grpSpMk id="63" creationId="{4E39E8F6-4455-48FF-8CC1-5DF8C37C90D3}"/>
          </ac:grpSpMkLst>
        </pc:grpChg>
        <pc:grpChg chg="add del mod">
          <ac:chgData name="Christina Morrow" userId="43989237-7c22-4017-8756-22442f7f3983" providerId="ADAL" clId="{1D660112-B133-4B74-A60E-C66F50540F8D}" dt="2020-11-11T19:30:20.987" v="7609" actId="165"/>
          <ac:grpSpMkLst>
            <pc:docMk/>
            <pc:sldMk cId="495452149" sldId="534"/>
            <ac:grpSpMk id="64" creationId="{8F22C558-4637-492E-A647-33778EB1EFF1}"/>
          </ac:grpSpMkLst>
        </pc:grpChg>
        <pc:grpChg chg="add mod topLvl">
          <ac:chgData name="Christina Morrow" userId="43989237-7c22-4017-8756-22442f7f3983" providerId="ADAL" clId="{1D660112-B133-4B74-A60E-C66F50540F8D}" dt="2020-11-11T20:06:28.008" v="8025" actId="14100"/>
          <ac:grpSpMkLst>
            <pc:docMk/>
            <pc:sldMk cId="495452149" sldId="534"/>
            <ac:grpSpMk id="67" creationId="{C57AB9CC-4D34-4BEC-A2EF-1A47DA96385E}"/>
          </ac:grpSpMkLst>
        </pc:grpChg>
        <pc:grpChg chg="add del mod">
          <ac:chgData name="Christina Morrow" userId="43989237-7c22-4017-8756-22442f7f3983" providerId="ADAL" clId="{1D660112-B133-4B74-A60E-C66F50540F8D}" dt="2020-11-11T19:41:06.894" v="7735" actId="165"/>
          <ac:grpSpMkLst>
            <pc:docMk/>
            <pc:sldMk cId="495452149" sldId="534"/>
            <ac:grpSpMk id="68" creationId="{3D19A577-C78E-4022-8744-0670FB55871B}"/>
          </ac:grpSpMkLst>
        </pc:grpChg>
        <pc:grpChg chg="add del mod">
          <ac:chgData name="Christina Morrow" userId="43989237-7c22-4017-8756-22442f7f3983" providerId="ADAL" clId="{1D660112-B133-4B74-A60E-C66F50540F8D}" dt="2020-11-11T19:32:29.316" v="7634" actId="165"/>
          <ac:grpSpMkLst>
            <pc:docMk/>
            <pc:sldMk cId="495452149" sldId="534"/>
            <ac:grpSpMk id="69" creationId="{70804AF2-A0A3-40A3-9F16-49A509DB86CB}"/>
          </ac:grpSpMkLst>
        </pc:grpChg>
        <pc:grpChg chg="del mod topLvl">
          <ac:chgData name="Christina Morrow" userId="43989237-7c22-4017-8756-22442f7f3983" providerId="ADAL" clId="{1D660112-B133-4B74-A60E-C66F50540F8D}" dt="2020-11-11T19:32:31.961" v="7635" actId="165"/>
          <ac:grpSpMkLst>
            <pc:docMk/>
            <pc:sldMk cId="495452149" sldId="534"/>
            <ac:grpSpMk id="70" creationId="{44B9A744-4EF8-4D8E-9EFB-0A69427794FC}"/>
          </ac:grpSpMkLst>
        </pc:grpChg>
        <pc:grpChg chg="del mod topLvl">
          <ac:chgData name="Christina Morrow" userId="43989237-7c22-4017-8756-22442f7f3983" providerId="ADAL" clId="{1D660112-B133-4B74-A60E-C66F50540F8D}" dt="2020-11-11T19:32:31.961" v="7635" actId="165"/>
          <ac:grpSpMkLst>
            <pc:docMk/>
            <pc:sldMk cId="495452149" sldId="534"/>
            <ac:grpSpMk id="71" creationId="{F1338354-1D0C-4216-B3A5-61B2CC40E0B0}"/>
          </ac:grpSpMkLst>
        </pc:grpChg>
        <pc:grpChg chg="add del mod topLvl">
          <ac:chgData name="Christina Morrow" userId="43989237-7c22-4017-8756-22442f7f3983" providerId="ADAL" clId="{1D660112-B133-4B74-A60E-C66F50540F8D}" dt="2020-11-11T19:48:55.607" v="7810" actId="165"/>
          <ac:grpSpMkLst>
            <pc:docMk/>
            <pc:sldMk cId="495452149" sldId="534"/>
            <ac:grpSpMk id="76" creationId="{D0F124A2-6DB8-4C7F-8DCE-8E940FA385BF}"/>
          </ac:grpSpMkLst>
        </pc:grpChg>
        <pc:grpChg chg="del mod topLvl">
          <ac:chgData name="Christina Morrow" userId="43989237-7c22-4017-8756-22442f7f3983" providerId="ADAL" clId="{1D660112-B133-4B74-A60E-C66F50540F8D}" dt="2020-11-11T19:54:33.435" v="7876" actId="478"/>
          <ac:grpSpMkLst>
            <pc:docMk/>
            <pc:sldMk cId="495452149" sldId="534"/>
            <ac:grpSpMk id="77" creationId="{23A18DA7-379F-45A4-A0C4-1C7F91B3B51A}"/>
          </ac:grpSpMkLst>
        </pc:grpChg>
        <pc:grpChg chg="del mod">
          <ac:chgData name="Christina Morrow" userId="43989237-7c22-4017-8756-22442f7f3983" providerId="ADAL" clId="{1D660112-B133-4B74-A60E-C66F50540F8D}" dt="2020-11-11T19:33:14.174" v="7649" actId="478"/>
          <ac:grpSpMkLst>
            <pc:docMk/>
            <pc:sldMk cId="495452149" sldId="534"/>
            <ac:grpSpMk id="78" creationId="{3E837D16-2389-42E9-BF05-8ED2E874F35F}"/>
          </ac:grpSpMkLst>
        </pc:grpChg>
        <pc:grpChg chg="add del mod">
          <ac:chgData name="Christina Morrow" userId="43989237-7c22-4017-8756-22442f7f3983" providerId="ADAL" clId="{1D660112-B133-4B74-A60E-C66F50540F8D}" dt="2020-11-11T19:48:52.396" v="7809" actId="165"/>
          <ac:grpSpMkLst>
            <pc:docMk/>
            <pc:sldMk cId="495452149" sldId="534"/>
            <ac:grpSpMk id="83" creationId="{4EF1F38B-3ED8-4C2F-A6E0-4D7D1FCBC657}"/>
          </ac:grpSpMkLst>
        </pc:grpChg>
        <pc:grpChg chg="add del mod">
          <ac:chgData name="Christina Morrow" userId="43989237-7c22-4017-8756-22442f7f3983" providerId="ADAL" clId="{1D660112-B133-4B74-A60E-C66F50540F8D}" dt="2020-11-11T19:49:20.068" v="7814" actId="165"/>
          <ac:grpSpMkLst>
            <pc:docMk/>
            <pc:sldMk cId="495452149" sldId="534"/>
            <ac:grpSpMk id="84" creationId="{9DFEE88C-777C-4A6A-8086-5A5178C17D70}"/>
          </ac:grpSpMkLst>
        </pc:grpChg>
        <pc:grpChg chg="del mod topLvl">
          <ac:chgData name="Christina Morrow" userId="43989237-7c22-4017-8756-22442f7f3983" providerId="ADAL" clId="{1D660112-B133-4B74-A60E-C66F50540F8D}" dt="2020-11-11T19:54:34.303" v="7877" actId="478"/>
          <ac:grpSpMkLst>
            <pc:docMk/>
            <pc:sldMk cId="495452149" sldId="534"/>
            <ac:grpSpMk id="85" creationId="{09AC62CD-B3EC-4FDE-8A1D-CF0F8E07277C}"/>
          </ac:grpSpMkLst>
        </pc:grpChg>
        <pc:grpChg chg="del mod">
          <ac:chgData name="Christina Morrow" userId="43989237-7c22-4017-8756-22442f7f3983" providerId="ADAL" clId="{1D660112-B133-4B74-A60E-C66F50540F8D}" dt="2020-11-11T19:33:48.973" v="7661" actId="478"/>
          <ac:grpSpMkLst>
            <pc:docMk/>
            <pc:sldMk cId="495452149" sldId="534"/>
            <ac:grpSpMk id="86" creationId="{698EA59E-C261-4B35-86A8-90559CC9580C}"/>
          </ac:grpSpMkLst>
        </pc:grpChg>
        <pc:grpChg chg="add mod">
          <ac:chgData name="Christina Morrow" userId="43989237-7c22-4017-8756-22442f7f3983" providerId="ADAL" clId="{1D660112-B133-4B74-A60E-C66F50540F8D}" dt="2020-11-11T19:38:12.247" v="7714"/>
          <ac:grpSpMkLst>
            <pc:docMk/>
            <pc:sldMk cId="495452149" sldId="534"/>
            <ac:grpSpMk id="99" creationId="{A7ABF945-E404-4407-8282-EA611DA2B95B}"/>
          </ac:grpSpMkLst>
        </pc:grpChg>
        <pc:grpChg chg="add del mod">
          <ac:chgData name="Christina Morrow" userId="43989237-7c22-4017-8756-22442f7f3983" providerId="ADAL" clId="{1D660112-B133-4B74-A60E-C66F50540F8D}" dt="2020-11-11T19:54:32.350" v="7875" actId="478"/>
          <ac:grpSpMkLst>
            <pc:docMk/>
            <pc:sldMk cId="495452149" sldId="534"/>
            <ac:grpSpMk id="116" creationId="{431FE0D5-0609-4D43-BFDF-00CBF5CAF1DF}"/>
          </ac:grpSpMkLst>
        </pc:grpChg>
        <pc:grpChg chg="add mod">
          <ac:chgData name="Christina Morrow" userId="43989237-7c22-4017-8756-22442f7f3983" providerId="ADAL" clId="{1D660112-B133-4B74-A60E-C66F50540F8D}" dt="2020-11-11T20:06:16.262" v="8022" actId="14100"/>
          <ac:grpSpMkLst>
            <pc:docMk/>
            <pc:sldMk cId="495452149" sldId="534"/>
            <ac:grpSpMk id="117" creationId="{9FF13287-D7E3-44EA-BB17-FC14FA57BFD4}"/>
          </ac:grpSpMkLst>
        </pc:grpChg>
        <pc:grpChg chg="add mod">
          <ac:chgData name="Christina Morrow" userId="43989237-7c22-4017-8756-22442f7f3983" providerId="ADAL" clId="{1D660112-B133-4B74-A60E-C66F50540F8D}" dt="2020-11-11T20:06:19.073" v="8023" actId="14100"/>
          <ac:grpSpMkLst>
            <pc:docMk/>
            <pc:sldMk cId="495452149" sldId="534"/>
            <ac:grpSpMk id="118" creationId="{3C5309D3-ED82-4FAF-B8A3-FA70E87D52CB}"/>
          </ac:grpSpMkLst>
        </pc:grpChg>
        <pc:grpChg chg="add mod">
          <ac:chgData name="Christina Morrow" userId="43989237-7c22-4017-8756-22442f7f3983" providerId="ADAL" clId="{1D660112-B133-4B74-A60E-C66F50540F8D}" dt="2020-11-11T20:06:23.763" v="8024" actId="14100"/>
          <ac:grpSpMkLst>
            <pc:docMk/>
            <pc:sldMk cId="495452149" sldId="534"/>
            <ac:grpSpMk id="119" creationId="{E2700D08-686D-4425-9E78-2FA4012B5BF1}"/>
          </ac:grpSpMkLst>
        </pc:grpChg>
        <pc:picChg chg="mod">
          <ac:chgData name="Christina Morrow" userId="43989237-7c22-4017-8756-22442f7f3983" providerId="ADAL" clId="{1D660112-B133-4B74-A60E-C66F50540F8D}" dt="2020-11-11T19:35:02.840" v="7672" actId="1076"/>
          <ac:picMkLst>
            <pc:docMk/>
            <pc:sldMk cId="495452149" sldId="534"/>
            <ac:picMk id="7" creationId="{5BC48E43-2AA1-430B-AF90-2D3DBFD5B67E}"/>
          </ac:picMkLst>
        </pc:picChg>
        <pc:picChg chg="add del mod">
          <ac:chgData name="Christina Morrow" userId="43989237-7c22-4017-8756-22442f7f3983" providerId="ADAL" clId="{1D660112-B133-4B74-A60E-C66F50540F8D}" dt="2020-11-11T19:15:43.683" v="7447" actId="478"/>
          <ac:picMkLst>
            <pc:docMk/>
            <pc:sldMk cId="495452149" sldId="534"/>
            <ac:picMk id="11" creationId="{26A4331B-1831-486E-A764-63049FACD2D1}"/>
          </ac:picMkLst>
        </pc:picChg>
        <pc:picChg chg="del">
          <ac:chgData name="Christina Morrow" userId="43989237-7c22-4017-8756-22442f7f3983" providerId="ADAL" clId="{1D660112-B133-4B74-A60E-C66F50540F8D}" dt="2020-11-11T19:10:15.633" v="7400" actId="478"/>
          <ac:picMkLst>
            <pc:docMk/>
            <pc:sldMk cId="495452149" sldId="534"/>
            <ac:picMk id="12" creationId="{CB6B7718-92DA-45A5-BBA0-D453A8EFA8A1}"/>
          </ac:picMkLst>
        </pc:picChg>
        <pc:picChg chg="del">
          <ac:chgData name="Christina Morrow" userId="43989237-7c22-4017-8756-22442f7f3983" providerId="ADAL" clId="{1D660112-B133-4B74-A60E-C66F50540F8D}" dt="2020-11-11T19:10:15.633" v="7400" actId="478"/>
          <ac:picMkLst>
            <pc:docMk/>
            <pc:sldMk cId="495452149" sldId="534"/>
            <ac:picMk id="14" creationId="{2D8E575D-3C0F-4CC0-84E7-F7E73899F4B2}"/>
          </ac:picMkLst>
        </pc:picChg>
        <pc:picChg chg="del">
          <ac:chgData name="Christina Morrow" userId="43989237-7c22-4017-8756-22442f7f3983" providerId="ADAL" clId="{1D660112-B133-4B74-A60E-C66F50540F8D}" dt="2020-11-11T19:10:15.633" v="7400" actId="478"/>
          <ac:picMkLst>
            <pc:docMk/>
            <pc:sldMk cId="495452149" sldId="534"/>
            <ac:picMk id="16" creationId="{24A26AB3-40CD-474C-84FF-7C84E995506D}"/>
          </ac:picMkLst>
        </pc:picChg>
        <pc:picChg chg="add del mod">
          <ac:chgData name="Christina Morrow" userId="43989237-7c22-4017-8756-22442f7f3983" providerId="ADAL" clId="{1D660112-B133-4B74-A60E-C66F50540F8D}" dt="2020-11-11T19:13:05.062" v="7429" actId="478"/>
          <ac:picMkLst>
            <pc:docMk/>
            <pc:sldMk cId="495452149" sldId="534"/>
            <ac:picMk id="19" creationId="{F7A5A555-6BD4-48EC-991E-505806DBA6C1}"/>
          </ac:picMkLst>
        </pc:picChg>
        <pc:picChg chg="del">
          <ac:chgData name="Christina Morrow" userId="43989237-7c22-4017-8756-22442f7f3983" providerId="ADAL" clId="{1D660112-B133-4B74-A60E-C66F50540F8D}" dt="2020-11-11T19:10:15.633" v="7400" actId="478"/>
          <ac:picMkLst>
            <pc:docMk/>
            <pc:sldMk cId="495452149" sldId="534"/>
            <ac:picMk id="20" creationId="{E218CD90-52ED-49F7-AEB6-A3C67E00F6B8}"/>
          </ac:picMkLst>
        </pc:picChg>
        <pc:picChg chg="add del mod">
          <ac:chgData name="Christina Morrow" userId="43989237-7c22-4017-8756-22442f7f3983" providerId="ADAL" clId="{1D660112-B133-4B74-A60E-C66F50540F8D}" dt="2020-11-11T19:13:03.718" v="7428" actId="478"/>
          <ac:picMkLst>
            <pc:docMk/>
            <pc:sldMk cId="495452149" sldId="534"/>
            <ac:picMk id="27" creationId="{3B687071-4A61-47B9-B45E-EC0E15255F48}"/>
          </ac:picMkLst>
        </pc:picChg>
        <pc:picChg chg="add mod ord">
          <ac:chgData name="Christina Morrow" userId="43989237-7c22-4017-8756-22442f7f3983" providerId="ADAL" clId="{1D660112-B133-4B74-A60E-C66F50540F8D}" dt="2020-11-11T19:41:06.894" v="7735" actId="165"/>
          <ac:picMkLst>
            <pc:docMk/>
            <pc:sldMk cId="495452149" sldId="534"/>
            <ac:picMk id="46" creationId="{A8096C54-8E37-4EB7-9165-6F6BC582AB4A}"/>
          </ac:picMkLst>
        </pc:picChg>
        <pc:picChg chg="add mod ord">
          <ac:chgData name="Christina Morrow" userId="43989237-7c22-4017-8756-22442f7f3983" providerId="ADAL" clId="{1D660112-B133-4B74-A60E-C66F50540F8D}" dt="2020-11-11T19:48:44.822" v="7807" actId="164"/>
          <ac:picMkLst>
            <pc:docMk/>
            <pc:sldMk cId="495452149" sldId="534"/>
            <ac:picMk id="48" creationId="{5EA2189E-BFC2-4BC5-96A0-EA8499C01410}"/>
          </ac:picMkLst>
        </pc:picChg>
        <pc:picChg chg="add mod ord topLvl">
          <ac:chgData name="Christina Morrow" userId="43989237-7c22-4017-8756-22442f7f3983" providerId="ADAL" clId="{1D660112-B133-4B74-A60E-C66F50540F8D}" dt="2020-11-11T19:49:04.961" v="7812" actId="164"/>
          <ac:picMkLst>
            <pc:docMk/>
            <pc:sldMk cId="495452149" sldId="534"/>
            <ac:picMk id="50" creationId="{B5AD4BCB-0B9B-4991-B86B-3941BA1C660B}"/>
          </ac:picMkLst>
        </pc:picChg>
        <pc:picChg chg="add mod ord">
          <ac:chgData name="Christina Morrow" userId="43989237-7c22-4017-8756-22442f7f3983" providerId="ADAL" clId="{1D660112-B133-4B74-A60E-C66F50540F8D}" dt="2020-11-11T19:49:30.294" v="7816" actId="164"/>
          <ac:picMkLst>
            <pc:docMk/>
            <pc:sldMk cId="495452149" sldId="534"/>
            <ac:picMk id="52" creationId="{5258663A-7940-4ABC-A058-DD8AF5A04B63}"/>
          </ac:picMkLst>
        </pc:picChg>
        <pc:picChg chg="add mod">
          <ac:chgData name="Christina Morrow" userId="43989237-7c22-4017-8756-22442f7f3983" providerId="ADAL" clId="{1D660112-B133-4B74-A60E-C66F50540F8D}" dt="2020-11-11T19:41:06.894" v="7735" actId="165"/>
          <ac:picMkLst>
            <pc:docMk/>
            <pc:sldMk cId="495452149" sldId="534"/>
            <ac:picMk id="54" creationId="{F2B03001-46AB-416A-9BFC-06A728DE1121}"/>
          </ac:picMkLst>
        </pc:picChg>
        <pc:picChg chg="add del mod">
          <ac:chgData name="Christina Morrow" userId="43989237-7c22-4017-8756-22442f7f3983" providerId="ADAL" clId="{1D660112-B133-4B74-A60E-C66F50540F8D}" dt="2020-11-11T19:31:55.068" v="7625" actId="478"/>
          <ac:picMkLst>
            <pc:docMk/>
            <pc:sldMk cId="495452149" sldId="534"/>
            <ac:picMk id="57" creationId="{F04F2453-B3BA-4DDE-B559-1BCD2DE368AA}"/>
          </ac:picMkLst>
        </pc:picChg>
        <pc:picChg chg="add del mod">
          <ac:chgData name="Christina Morrow" userId="43989237-7c22-4017-8756-22442f7f3983" providerId="ADAL" clId="{1D660112-B133-4B74-A60E-C66F50540F8D}" dt="2020-11-11T19:31:55.994" v="7626" actId="478"/>
          <ac:picMkLst>
            <pc:docMk/>
            <pc:sldMk cId="495452149" sldId="534"/>
            <ac:picMk id="59" creationId="{3C9B15B2-233D-4C36-82D3-41A417FC2B90}"/>
          </ac:picMkLst>
        </pc:picChg>
        <pc:picChg chg="add del mod">
          <ac:chgData name="Christina Morrow" userId="43989237-7c22-4017-8756-22442f7f3983" providerId="ADAL" clId="{1D660112-B133-4B74-A60E-C66F50540F8D}" dt="2020-11-11T19:31:56.870" v="7627" actId="478"/>
          <ac:picMkLst>
            <pc:docMk/>
            <pc:sldMk cId="495452149" sldId="534"/>
            <ac:picMk id="61" creationId="{9EE7A063-D8BD-483F-A655-C80614ABB047}"/>
          </ac:picMkLst>
        </pc:picChg>
        <pc:picChg chg="del mod topLvl">
          <ac:chgData name="Christina Morrow" userId="43989237-7c22-4017-8756-22442f7f3983" providerId="ADAL" clId="{1D660112-B133-4B74-A60E-C66F50540F8D}" dt="2020-11-11T19:30:25.250" v="7611" actId="478"/>
          <ac:picMkLst>
            <pc:docMk/>
            <pc:sldMk cId="495452149" sldId="534"/>
            <ac:picMk id="66" creationId="{80C4DB03-106B-4CBC-9D53-E23C89291866}"/>
          </ac:picMkLst>
        </pc:picChg>
        <pc:picChg chg="del mod topLvl">
          <ac:chgData name="Christina Morrow" userId="43989237-7c22-4017-8756-22442f7f3983" providerId="ADAL" clId="{1D660112-B133-4B74-A60E-C66F50540F8D}" dt="2020-11-11T19:32:59.978" v="7645" actId="478"/>
          <ac:picMkLst>
            <pc:docMk/>
            <pc:sldMk cId="495452149" sldId="534"/>
            <ac:picMk id="73" creationId="{4EE989A1-E7B8-4C48-B28B-C54C8004E01A}"/>
          </ac:picMkLst>
        </pc:picChg>
        <pc:picChg chg="mod topLvl">
          <ac:chgData name="Christina Morrow" userId="43989237-7c22-4017-8756-22442f7f3983" providerId="ADAL" clId="{1D660112-B133-4B74-A60E-C66F50540F8D}" dt="2020-11-11T19:48:35.509" v="7805" actId="164"/>
          <ac:picMkLst>
            <pc:docMk/>
            <pc:sldMk cId="495452149" sldId="534"/>
            <ac:picMk id="75" creationId="{302579C3-4E58-40AE-9A0A-B7C43168A5EF}"/>
          </ac:picMkLst>
        </pc:picChg>
        <pc:picChg chg="del mod">
          <ac:chgData name="Christina Morrow" userId="43989237-7c22-4017-8756-22442f7f3983" providerId="ADAL" clId="{1D660112-B133-4B74-A60E-C66F50540F8D}" dt="2020-11-11T19:33:14.174" v="7649" actId="478"/>
          <ac:picMkLst>
            <pc:docMk/>
            <pc:sldMk cId="495452149" sldId="534"/>
            <ac:picMk id="80" creationId="{A5D8F07B-100E-4425-9D41-D1A8AB3EBE11}"/>
          </ac:picMkLst>
        </pc:picChg>
        <pc:picChg chg="mod">
          <ac:chgData name="Christina Morrow" userId="43989237-7c22-4017-8756-22442f7f3983" providerId="ADAL" clId="{1D660112-B133-4B74-A60E-C66F50540F8D}" dt="2020-11-11T19:48:55.607" v="7810" actId="165"/>
          <ac:picMkLst>
            <pc:docMk/>
            <pc:sldMk cId="495452149" sldId="534"/>
            <ac:picMk id="82" creationId="{7CC46492-9FA9-45E6-93DE-F07A63AEC3CD}"/>
          </ac:picMkLst>
        </pc:picChg>
        <pc:picChg chg="del mod">
          <ac:chgData name="Christina Morrow" userId="43989237-7c22-4017-8756-22442f7f3983" providerId="ADAL" clId="{1D660112-B133-4B74-A60E-C66F50540F8D}" dt="2020-11-11T19:33:48.973" v="7661" actId="478"/>
          <ac:picMkLst>
            <pc:docMk/>
            <pc:sldMk cId="495452149" sldId="534"/>
            <ac:picMk id="88" creationId="{B3E21443-03F6-47AF-8DB3-2FB41A24E582}"/>
          </ac:picMkLst>
        </pc:picChg>
        <pc:picChg chg="mod">
          <ac:chgData name="Christina Morrow" userId="43989237-7c22-4017-8756-22442f7f3983" providerId="ADAL" clId="{1D660112-B133-4B74-A60E-C66F50540F8D}" dt="2020-11-11T19:49:20.068" v="7814" actId="165"/>
          <ac:picMkLst>
            <pc:docMk/>
            <pc:sldMk cId="495452149" sldId="534"/>
            <ac:picMk id="90" creationId="{FA6A8429-A3AC-4E39-AF0E-5FCB77C09EB7}"/>
          </ac:picMkLst>
        </pc:picChg>
        <pc:picChg chg="add mod modCrop">
          <ac:chgData name="Christina Morrow" userId="43989237-7c22-4017-8756-22442f7f3983" providerId="ADAL" clId="{1D660112-B133-4B74-A60E-C66F50540F8D}" dt="2020-11-11T20:08:05.646" v="8047" actId="1076"/>
          <ac:picMkLst>
            <pc:docMk/>
            <pc:sldMk cId="495452149" sldId="534"/>
            <ac:picMk id="109" creationId="{A7F8BE70-160F-4B72-A373-C3B1255FB12F}"/>
          </ac:picMkLst>
        </pc:picChg>
        <pc:picChg chg="add del mod">
          <ac:chgData name="Christina Morrow" userId="43989237-7c22-4017-8756-22442f7f3983" providerId="ADAL" clId="{1D660112-B133-4B74-A60E-C66F50540F8D}" dt="2020-11-11T20:07:27.195" v="8040" actId="478"/>
          <ac:picMkLst>
            <pc:docMk/>
            <pc:sldMk cId="495452149" sldId="534"/>
            <ac:picMk id="111" creationId="{6CD86B72-50C6-4F0B-B805-D34461159124}"/>
          </ac:picMkLst>
        </pc:picChg>
        <pc:picChg chg="add del mod">
          <ac:chgData name="Christina Morrow" userId="43989237-7c22-4017-8756-22442f7f3983" providerId="ADAL" clId="{1D660112-B133-4B74-A60E-C66F50540F8D}" dt="2020-11-11T20:07:35.445" v="8043" actId="478"/>
          <ac:picMkLst>
            <pc:docMk/>
            <pc:sldMk cId="495452149" sldId="534"/>
            <ac:picMk id="113" creationId="{B80E13B1-26A5-46B5-9DE7-3604FEC44A2D}"/>
          </ac:picMkLst>
        </pc:picChg>
        <pc:picChg chg="add del mod">
          <ac:chgData name="Christina Morrow" userId="43989237-7c22-4017-8756-22442f7f3983" providerId="ADAL" clId="{1D660112-B133-4B74-A60E-C66F50540F8D}" dt="2020-11-11T20:07:17.859" v="8036" actId="478"/>
          <ac:picMkLst>
            <pc:docMk/>
            <pc:sldMk cId="495452149" sldId="534"/>
            <ac:picMk id="115" creationId="{93024889-ADB2-49FF-BEE7-5D980FA26191}"/>
          </ac:picMkLst>
        </pc:picChg>
        <pc:picChg chg="add mod modCrop">
          <ac:chgData name="Christina Morrow" userId="43989237-7c22-4017-8756-22442f7f3983" providerId="ADAL" clId="{1D660112-B133-4B74-A60E-C66F50540F8D}" dt="2020-11-11T20:08:05.646" v="8047" actId="1076"/>
          <ac:picMkLst>
            <pc:docMk/>
            <pc:sldMk cId="495452149" sldId="534"/>
            <ac:picMk id="121" creationId="{BFA7FB8D-3521-4CD9-A7C0-CCBBF4631F8E}"/>
          </ac:picMkLst>
        </pc:picChg>
        <pc:picChg chg="add del mod">
          <ac:chgData name="Christina Morrow" userId="43989237-7c22-4017-8756-22442f7f3983" providerId="ADAL" clId="{1D660112-B133-4B74-A60E-C66F50540F8D}" dt="2020-11-11T20:07:26.788" v="8039" actId="478"/>
          <ac:picMkLst>
            <pc:docMk/>
            <pc:sldMk cId="495452149" sldId="534"/>
            <ac:picMk id="123" creationId="{EB99AEC3-DFFB-4569-B345-FEA4D77291A2}"/>
          </ac:picMkLst>
        </pc:picChg>
        <pc:picChg chg="add del mod">
          <ac:chgData name="Christina Morrow" userId="43989237-7c22-4017-8756-22442f7f3983" providerId="ADAL" clId="{1D660112-B133-4B74-A60E-C66F50540F8D}" dt="2020-11-11T20:07:36.027" v="8044" actId="478"/>
          <ac:picMkLst>
            <pc:docMk/>
            <pc:sldMk cId="495452149" sldId="534"/>
            <ac:picMk id="125" creationId="{34CC244D-EA85-4FDD-8978-3F17BA9D4CB7}"/>
          </ac:picMkLst>
        </pc:picChg>
        <pc:picChg chg="add del mod">
          <ac:chgData name="Christina Morrow" userId="43989237-7c22-4017-8756-22442f7f3983" providerId="ADAL" clId="{1D660112-B133-4B74-A60E-C66F50540F8D}" dt="2020-11-11T20:07:16.343" v="8035" actId="478"/>
          <ac:picMkLst>
            <pc:docMk/>
            <pc:sldMk cId="495452149" sldId="534"/>
            <ac:picMk id="127" creationId="{C1677B03-3819-40F6-A1A5-9335EEEFBDC9}"/>
          </ac:picMkLst>
        </pc:picChg>
        <pc:picChg chg="add mod">
          <ac:chgData name="Christina Morrow" userId="43989237-7c22-4017-8756-22442f7f3983" providerId="ADAL" clId="{1D660112-B133-4B74-A60E-C66F50540F8D}" dt="2020-11-11T20:05:21.561" v="8021" actId="1076"/>
          <ac:picMkLst>
            <pc:docMk/>
            <pc:sldMk cId="495452149" sldId="534"/>
            <ac:picMk id="129" creationId="{04CF3D34-17EA-4043-87B1-741B8A46112F}"/>
          </ac:picMkLst>
        </pc:picChg>
        <pc:picChg chg="add mod">
          <ac:chgData name="Christina Morrow" userId="43989237-7c22-4017-8756-22442f7f3983" providerId="ADAL" clId="{1D660112-B133-4B74-A60E-C66F50540F8D}" dt="2020-11-11T20:05:21.561" v="8021" actId="1076"/>
          <ac:picMkLst>
            <pc:docMk/>
            <pc:sldMk cId="495452149" sldId="534"/>
            <ac:picMk id="131" creationId="{307ED3FC-A6FA-4F42-B7BD-0420DBF0D62B}"/>
          </ac:picMkLst>
        </pc:picChg>
        <pc:picChg chg="add mod">
          <ac:chgData name="Christina Morrow" userId="43989237-7c22-4017-8756-22442f7f3983" providerId="ADAL" clId="{1D660112-B133-4B74-A60E-C66F50540F8D}" dt="2020-11-11T20:05:21.561" v="8021" actId="1076"/>
          <ac:picMkLst>
            <pc:docMk/>
            <pc:sldMk cId="495452149" sldId="534"/>
            <ac:picMk id="133" creationId="{AC07638E-293C-4C45-985E-86C7F081F6BC}"/>
          </ac:picMkLst>
        </pc:picChg>
        <pc:picChg chg="add mod">
          <ac:chgData name="Christina Morrow" userId="43989237-7c22-4017-8756-22442f7f3983" providerId="ADAL" clId="{1D660112-B133-4B74-A60E-C66F50540F8D}" dt="2020-11-11T20:05:21.561" v="8021" actId="1076"/>
          <ac:picMkLst>
            <pc:docMk/>
            <pc:sldMk cId="495452149" sldId="534"/>
            <ac:picMk id="135" creationId="{673F5EA5-C73A-4567-AE42-C8B159DC93A4}"/>
          </ac:picMkLst>
        </pc:picChg>
        <pc:picChg chg="add del mod">
          <ac:chgData name="Christina Morrow" userId="43989237-7c22-4017-8756-22442f7f3983" providerId="ADAL" clId="{1D660112-B133-4B74-A60E-C66F50540F8D}" dt="2020-11-11T19:56:42.305" v="7893" actId="478"/>
          <ac:picMkLst>
            <pc:docMk/>
            <pc:sldMk cId="495452149" sldId="534"/>
            <ac:picMk id="137" creationId="{3F98BC40-EFB0-400B-AE73-3A4404FC9560}"/>
          </ac:picMkLst>
        </pc:picChg>
        <pc:picChg chg="add mod">
          <ac:chgData name="Christina Morrow" userId="43989237-7c22-4017-8756-22442f7f3983" providerId="ADAL" clId="{1D660112-B133-4B74-A60E-C66F50540F8D}" dt="2020-11-11T20:08:05.646" v="8047" actId="1076"/>
          <ac:picMkLst>
            <pc:docMk/>
            <pc:sldMk cId="495452149" sldId="534"/>
            <ac:picMk id="139" creationId="{2F87C203-CEC3-48F4-A368-96DEDF013EB3}"/>
          </ac:picMkLst>
        </pc:picChg>
        <pc:picChg chg="add mod">
          <ac:chgData name="Christina Morrow" userId="43989237-7c22-4017-8756-22442f7f3983" providerId="ADAL" clId="{1D660112-B133-4B74-A60E-C66F50540F8D}" dt="2020-11-11T20:08:05.646" v="8047" actId="1076"/>
          <ac:picMkLst>
            <pc:docMk/>
            <pc:sldMk cId="495452149" sldId="534"/>
            <ac:picMk id="141" creationId="{4BD26F53-BEF7-45DE-B069-52FBB42C8851}"/>
          </ac:picMkLst>
        </pc:picChg>
        <pc:picChg chg="add mod">
          <ac:chgData name="Christina Morrow" userId="43989237-7c22-4017-8756-22442f7f3983" providerId="ADAL" clId="{1D660112-B133-4B74-A60E-C66F50540F8D}" dt="2020-11-11T20:08:05.646" v="8047" actId="1076"/>
          <ac:picMkLst>
            <pc:docMk/>
            <pc:sldMk cId="495452149" sldId="534"/>
            <ac:picMk id="143" creationId="{F9F28100-02B6-453D-996F-880D52E5A98B}"/>
          </ac:picMkLst>
        </pc:picChg>
        <pc:picChg chg="add mod">
          <ac:chgData name="Christina Morrow" userId="43989237-7c22-4017-8756-22442f7f3983" providerId="ADAL" clId="{1D660112-B133-4B74-A60E-C66F50540F8D}" dt="2020-11-11T20:08:05.646" v="8047" actId="1076"/>
          <ac:picMkLst>
            <pc:docMk/>
            <pc:sldMk cId="495452149" sldId="534"/>
            <ac:picMk id="145" creationId="{B87E546D-0422-4080-B518-E5AF00A084B6}"/>
          </ac:picMkLst>
        </pc:picChg>
        <pc:picChg chg="add mod">
          <ac:chgData name="Christina Morrow" userId="43989237-7c22-4017-8756-22442f7f3983" providerId="ADAL" clId="{1D660112-B133-4B74-A60E-C66F50540F8D}" dt="2020-11-11T20:08:05.646" v="8047" actId="1076"/>
          <ac:picMkLst>
            <pc:docMk/>
            <pc:sldMk cId="495452149" sldId="534"/>
            <ac:picMk id="147" creationId="{F63F21B4-1C9A-4DB1-A05B-62F42AE8F90C}"/>
          </ac:picMkLst>
        </pc:picChg>
        <pc:picChg chg="add mod">
          <ac:chgData name="Christina Morrow" userId="43989237-7c22-4017-8756-22442f7f3983" providerId="ADAL" clId="{1D660112-B133-4B74-A60E-C66F50540F8D}" dt="2020-11-11T20:08:05.646" v="8047" actId="1076"/>
          <ac:picMkLst>
            <pc:docMk/>
            <pc:sldMk cId="495452149" sldId="534"/>
            <ac:picMk id="149" creationId="{11A36EC7-9E90-4371-851D-383C49E99EBB}"/>
          </ac:picMkLst>
        </pc:picChg>
      </pc:sldChg>
      <pc:sldChg chg="add del setBg">
        <pc:chgData name="Christina Morrow" userId="43989237-7c22-4017-8756-22442f7f3983" providerId="ADAL" clId="{1D660112-B133-4B74-A60E-C66F50540F8D}" dt="2020-11-11T16:35:45.809" v="6700" actId="47"/>
        <pc:sldMkLst>
          <pc:docMk/>
          <pc:sldMk cId="704777200" sldId="534"/>
        </pc:sldMkLst>
      </pc:sldChg>
      <pc:sldChg chg="add del setBg">
        <pc:chgData name="Christina Morrow" userId="43989237-7c22-4017-8756-22442f7f3983" providerId="ADAL" clId="{1D660112-B133-4B74-A60E-C66F50540F8D}" dt="2020-11-11T19:09:58.022" v="7398" actId="47"/>
        <pc:sldMkLst>
          <pc:docMk/>
          <pc:sldMk cId="2424094948" sldId="534"/>
        </pc:sldMkLst>
      </pc:sldChg>
      <pc:sldChg chg="modSp add mod ord">
        <pc:chgData name="Christina Morrow" userId="43989237-7c22-4017-8756-22442f7f3983" providerId="ADAL" clId="{1D660112-B133-4B74-A60E-C66F50540F8D}" dt="2020-11-18T15:16:15.943" v="10592" actId="20577"/>
        <pc:sldMkLst>
          <pc:docMk/>
          <pc:sldMk cId="317731392" sldId="535"/>
        </pc:sldMkLst>
        <pc:spChg chg="mod">
          <ac:chgData name="Christina Morrow" userId="43989237-7c22-4017-8756-22442f7f3983" providerId="ADAL" clId="{1D660112-B133-4B74-A60E-C66F50540F8D}" dt="2020-11-12T13:26:02.714" v="8129" actId="20577"/>
          <ac:spMkLst>
            <pc:docMk/>
            <pc:sldMk cId="317731392" sldId="535"/>
            <ac:spMk id="2" creationId="{56F0D94C-4643-4802-A4C1-EFF47E527B52}"/>
          </ac:spMkLst>
        </pc:spChg>
        <pc:spChg chg="mod">
          <ac:chgData name="Christina Morrow" userId="43989237-7c22-4017-8756-22442f7f3983" providerId="ADAL" clId="{1D660112-B133-4B74-A60E-C66F50540F8D}" dt="2020-11-18T15:16:15.943" v="10592" actId="20577"/>
          <ac:spMkLst>
            <pc:docMk/>
            <pc:sldMk cId="317731392" sldId="535"/>
            <ac:spMk id="63" creationId="{DC4E25E2-38B3-446F-803D-7487AE5E303B}"/>
          </ac:spMkLst>
        </pc:spChg>
      </pc:sldChg>
      <pc:sldChg chg="add del">
        <pc:chgData name="Christina Morrow" userId="43989237-7c22-4017-8756-22442f7f3983" providerId="ADAL" clId="{1D660112-B133-4B74-A60E-C66F50540F8D}" dt="2020-11-12T13:20:48.548" v="8056" actId="47"/>
        <pc:sldMkLst>
          <pc:docMk/>
          <pc:sldMk cId="1108777816" sldId="535"/>
        </pc:sldMkLst>
      </pc:sldChg>
      <pc:sldChg chg="add del">
        <pc:chgData name="Christina Morrow" userId="43989237-7c22-4017-8756-22442f7f3983" providerId="ADAL" clId="{1D660112-B133-4B74-A60E-C66F50540F8D}" dt="2020-11-11T22:55:23.279" v="8049" actId="2696"/>
        <pc:sldMkLst>
          <pc:docMk/>
          <pc:sldMk cId="3197629963" sldId="535"/>
        </pc:sldMkLst>
      </pc:sldChg>
      <pc:sldChg chg="modSp add del mod setBg">
        <pc:chgData name="Christina Morrow" userId="43989237-7c22-4017-8756-22442f7f3983" providerId="ADAL" clId="{1D660112-B133-4B74-A60E-C66F50540F8D}" dt="2020-11-11T16:35:44.583" v="6699" actId="47"/>
        <pc:sldMkLst>
          <pc:docMk/>
          <pc:sldMk cId="3594560746" sldId="535"/>
        </pc:sldMkLst>
        <pc:picChg chg="mod">
          <ac:chgData name="Christina Morrow" userId="43989237-7c22-4017-8756-22442f7f3983" providerId="ADAL" clId="{1D660112-B133-4B74-A60E-C66F50540F8D}" dt="2020-11-11T16:35:35.347" v="6698" actId="1076"/>
          <ac:picMkLst>
            <pc:docMk/>
            <pc:sldMk cId="3594560746" sldId="535"/>
            <ac:picMk id="7" creationId="{5BC48E43-2AA1-430B-AF90-2D3DBFD5B67E}"/>
          </ac:picMkLst>
        </pc:picChg>
      </pc:sldChg>
      <pc:sldChg chg="modSp add mod ord">
        <pc:chgData name="Christina Morrow" userId="43989237-7c22-4017-8756-22442f7f3983" providerId="ADAL" clId="{1D660112-B133-4B74-A60E-C66F50540F8D}" dt="2020-11-18T15:16:22.148" v="10596" actId="20577"/>
        <pc:sldMkLst>
          <pc:docMk/>
          <pc:sldMk cId="1160412536" sldId="536"/>
        </pc:sldMkLst>
        <pc:spChg chg="mod">
          <ac:chgData name="Christina Morrow" userId="43989237-7c22-4017-8756-22442f7f3983" providerId="ADAL" clId="{1D660112-B133-4B74-A60E-C66F50540F8D}" dt="2020-11-12T13:26:09.069" v="8141" actId="20577"/>
          <ac:spMkLst>
            <pc:docMk/>
            <pc:sldMk cId="1160412536" sldId="536"/>
            <ac:spMk id="2" creationId="{56F0D94C-4643-4802-A4C1-EFF47E527B52}"/>
          </ac:spMkLst>
        </pc:spChg>
        <pc:spChg chg="mod">
          <ac:chgData name="Christina Morrow" userId="43989237-7c22-4017-8756-22442f7f3983" providerId="ADAL" clId="{1D660112-B133-4B74-A60E-C66F50540F8D}" dt="2020-11-18T15:16:22.148" v="10596" actId="20577"/>
          <ac:spMkLst>
            <pc:docMk/>
            <pc:sldMk cId="1160412536" sldId="536"/>
            <ac:spMk id="63" creationId="{DC4E25E2-38B3-446F-803D-7487AE5E303B}"/>
          </ac:spMkLst>
        </pc:spChg>
      </pc:sldChg>
      <pc:sldChg chg="modSp add mod ord">
        <pc:chgData name="Christina Morrow" userId="43989237-7c22-4017-8756-22442f7f3983" providerId="ADAL" clId="{1D660112-B133-4B74-A60E-C66F50540F8D}" dt="2020-11-18T15:16:27.617" v="10600" actId="20577"/>
        <pc:sldMkLst>
          <pc:docMk/>
          <pc:sldMk cId="677197290" sldId="537"/>
        </pc:sldMkLst>
        <pc:spChg chg="mod">
          <ac:chgData name="Christina Morrow" userId="43989237-7c22-4017-8756-22442f7f3983" providerId="ADAL" clId="{1D660112-B133-4B74-A60E-C66F50540F8D}" dt="2020-11-12T13:26:15.734" v="8153" actId="20577"/>
          <ac:spMkLst>
            <pc:docMk/>
            <pc:sldMk cId="677197290" sldId="537"/>
            <ac:spMk id="2" creationId="{56F0D94C-4643-4802-A4C1-EFF47E527B52}"/>
          </ac:spMkLst>
        </pc:spChg>
        <pc:spChg chg="mod">
          <ac:chgData name="Christina Morrow" userId="43989237-7c22-4017-8756-22442f7f3983" providerId="ADAL" clId="{1D660112-B133-4B74-A60E-C66F50540F8D}" dt="2020-11-18T15:16:27.617" v="10600" actId="20577"/>
          <ac:spMkLst>
            <pc:docMk/>
            <pc:sldMk cId="677197290" sldId="537"/>
            <ac:spMk id="63" creationId="{DC4E25E2-38B3-446F-803D-7487AE5E303B}"/>
          </ac:spMkLst>
        </pc:spChg>
      </pc:sldChg>
      <pc:sldChg chg="modSp add mod ord">
        <pc:chgData name="Christina Morrow" userId="43989237-7c22-4017-8756-22442f7f3983" providerId="ADAL" clId="{1D660112-B133-4B74-A60E-C66F50540F8D}" dt="2020-11-18T15:16:32.511" v="10604" actId="20577"/>
        <pc:sldMkLst>
          <pc:docMk/>
          <pc:sldMk cId="3518706223" sldId="538"/>
        </pc:sldMkLst>
        <pc:spChg chg="mod">
          <ac:chgData name="Christina Morrow" userId="43989237-7c22-4017-8756-22442f7f3983" providerId="ADAL" clId="{1D660112-B133-4B74-A60E-C66F50540F8D}" dt="2020-11-12T13:26:21.167" v="8165" actId="20577"/>
          <ac:spMkLst>
            <pc:docMk/>
            <pc:sldMk cId="3518706223" sldId="538"/>
            <ac:spMk id="2" creationId="{56F0D94C-4643-4802-A4C1-EFF47E527B52}"/>
          </ac:spMkLst>
        </pc:spChg>
        <pc:spChg chg="mod">
          <ac:chgData name="Christina Morrow" userId="43989237-7c22-4017-8756-22442f7f3983" providerId="ADAL" clId="{1D660112-B133-4B74-A60E-C66F50540F8D}" dt="2020-11-18T15:16:32.511" v="10604" actId="20577"/>
          <ac:spMkLst>
            <pc:docMk/>
            <pc:sldMk cId="3518706223" sldId="538"/>
            <ac:spMk id="63" creationId="{DC4E25E2-38B3-446F-803D-7487AE5E303B}"/>
          </ac:spMkLst>
        </pc:spChg>
      </pc:sldChg>
      <pc:sldChg chg="add">
        <pc:chgData name="Christina Morrow" userId="43989237-7c22-4017-8756-22442f7f3983" providerId="ADAL" clId="{1D660112-B133-4B74-A60E-C66F50540F8D}" dt="2020-11-12T13:22:13.847" v="8072"/>
        <pc:sldMkLst>
          <pc:docMk/>
          <pc:sldMk cId="1771966680" sldId="539"/>
        </pc:sldMkLst>
      </pc:sldChg>
      <pc:sldChg chg="add">
        <pc:chgData name="Christina Morrow" userId="43989237-7c22-4017-8756-22442f7f3983" providerId="ADAL" clId="{1D660112-B133-4B74-A60E-C66F50540F8D}" dt="2020-11-12T13:22:14.711" v="8074"/>
        <pc:sldMkLst>
          <pc:docMk/>
          <pc:sldMk cId="2454418148" sldId="540"/>
        </pc:sldMkLst>
      </pc:sldChg>
      <pc:sldChg chg="add">
        <pc:chgData name="Christina Morrow" userId="43989237-7c22-4017-8756-22442f7f3983" providerId="ADAL" clId="{1D660112-B133-4B74-A60E-C66F50540F8D}" dt="2020-11-12T13:22:15.918" v="8076"/>
        <pc:sldMkLst>
          <pc:docMk/>
          <pc:sldMk cId="491243046" sldId="541"/>
        </pc:sldMkLst>
      </pc:sldChg>
      <pc:sldChg chg="add mod modShow">
        <pc:chgData name="Christina Morrow" userId="43989237-7c22-4017-8756-22442f7f3983" providerId="ADAL" clId="{1D660112-B133-4B74-A60E-C66F50540F8D}" dt="2020-11-12T22:03:11.905" v="8428" actId="729"/>
        <pc:sldMkLst>
          <pc:docMk/>
          <pc:sldMk cId="3413363400" sldId="542"/>
        </pc:sldMkLst>
      </pc:sldChg>
      <pc:sldChg chg="addSp delSp modSp add mod modAnim">
        <pc:chgData name="Christina Morrow" userId="43989237-7c22-4017-8756-22442f7f3983" providerId="ADAL" clId="{1D660112-B133-4B74-A60E-C66F50540F8D}" dt="2020-11-12T14:21:44.412" v="8377" actId="167"/>
        <pc:sldMkLst>
          <pc:docMk/>
          <pc:sldMk cId="3450737881" sldId="543"/>
        </pc:sldMkLst>
        <pc:spChg chg="del">
          <ac:chgData name="Christina Morrow" userId="43989237-7c22-4017-8756-22442f7f3983" providerId="ADAL" clId="{1D660112-B133-4B74-A60E-C66F50540F8D}" dt="2020-11-12T14:07:29.622" v="8169" actId="478"/>
          <ac:spMkLst>
            <pc:docMk/>
            <pc:sldMk cId="3450737881" sldId="543"/>
            <ac:spMk id="2" creationId="{15845979-FDA4-447A-89B4-04137A35624F}"/>
          </ac:spMkLst>
        </pc:spChg>
        <pc:spChg chg="del">
          <ac:chgData name="Christina Morrow" userId="43989237-7c22-4017-8756-22442f7f3983" providerId="ADAL" clId="{1D660112-B133-4B74-A60E-C66F50540F8D}" dt="2020-11-12T14:07:29.622" v="8169" actId="478"/>
          <ac:spMkLst>
            <pc:docMk/>
            <pc:sldMk cId="3450737881" sldId="543"/>
            <ac:spMk id="5" creationId="{02754CA4-A1DE-41D7-AB35-903D0C44AE2F}"/>
          </ac:spMkLst>
        </pc:spChg>
        <pc:spChg chg="mod">
          <ac:chgData name="Christina Morrow" userId="43989237-7c22-4017-8756-22442f7f3983" providerId="ADAL" clId="{1D660112-B133-4B74-A60E-C66F50540F8D}" dt="2020-11-12T14:21:10.521" v="8366" actId="1076"/>
          <ac:spMkLst>
            <pc:docMk/>
            <pc:sldMk cId="3450737881" sldId="543"/>
            <ac:spMk id="7" creationId="{E24CC283-08A1-4397-B882-855CE891900A}"/>
          </ac:spMkLst>
        </pc:spChg>
        <pc:spChg chg="del">
          <ac:chgData name="Christina Morrow" userId="43989237-7c22-4017-8756-22442f7f3983" providerId="ADAL" clId="{1D660112-B133-4B74-A60E-C66F50540F8D}" dt="2020-11-12T14:07:29.622" v="8169" actId="478"/>
          <ac:spMkLst>
            <pc:docMk/>
            <pc:sldMk cId="3450737881" sldId="543"/>
            <ac:spMk id="10" creationId="{6CC581DE-D87E-46E2-8792-B86E2A1E5AB3}"/>
          </ac:spMkLst>
        </pc:spChg>
        <pc:spChg chg="del">
          <ac:chgData name="Christina Morrow" userId="43989237-7c22-4017-8756-22442f7f3983" providerId="ADAL" clId="{1D660112-B133-4B74-A60E-C66F50540F8D}" dt="2020-11-12T14:07:29.622" v="8169" actId="478"/>
          <ac:spMkLst>
            <pc:docMk/>
            <pc:sldMk cId="3450737881" sldId="543"/>
            <ac:spMk id="16" creationId="{5EB1E51C-C44E-4E58-B27F-375417F3C15F}"/>
          </ac:spMkLst>
        </pc:spChg>
        <pc:spChg chg="del">
          <ac:chgData name="Christina Morrow" userId="43989237-7c22-4017-8756-22442f7f3983" providerId="ADAL" clId="{1D660112-B133-4B74-A60E-C66F50540F8D}" dt="2020-11-12T14:07:29.622" v="8169" actId="478"/>
          <ac:spMkLst>
            <pc:docMk/>
            <pc:sldMk cId="3450737881" sldId="543"/>
            <ac:spMk id="18" creationId="{F85CE5BD-7144-4018-A877-5ACC7B52D936}"/>
          </ac:spMkLst>
        </pc:spChg>
        <pc:spChg chg="del">
          <ac:chgData name="Christina Morrow" userId="43989237-7c22-4017-8756-22442f7f3983" providerId="ADAL" clId="{1D660112-B133-4B74-A60E-C66F50540F8D}" dt="2020-11-12T14:07:29.622" v="8169" actId="478"/>
          <ac:spMkLst>
            <pc:docMk/>
            <pc:sldMk cId="3450737881" sldId="543"/>
            <ac:spMk id="103" creationId="{5D70B7B8-4C46-4308-A921-5747D9B4FC5D}"/>
          </ac:spMkLst>
        </pc:spChg>
        <pc:spChg chg="del">
          <ac:chgData name="Christina Morrow" userId="43989237-7c22-4017-8756-22442f7f3983" providerId="ADAL" clId="{1D660112-B133-4B74-A60E-C66F50540F8D}" dt="2020-11-12T14:07:29.622" v="8169" actId="478"/>
          <ac:spMkLst>
            <pc:docMk/>
            <pc:sldMk cId="3450737881" sldId="543"/>
            <ac:spMk id="104" creationId="{E447ED42-0585-4B9C-A089-668C41A09289}"/>
          </ac:spMkLst>
        </pc:spChg>
        <pc:spChg chg="del">
          <ac:chgData name="Christina Morrow" userId="43989237-7c22-4017-8756-22442f7f3983" providerId="ADAL" clId="{1D660112-B133-4B74-A60E-C66F50540F8D}" dt="2020-11-12T14:07:29.622" v="8169" actId="478"/>
          <ac:spMkLst>
            <pc:docMk/>
            <pc:sldMk cId="3450737881" sldId="543"/>
            <ac:spMk id="105" creationId="{87554DA0-1FEC-4AC9-B095-5FDE76BEF6C0}"/>
          </ac:spMkLst>
        </pc:spChg>
        <pc:spChg chg="add mod ord">
          <ac:chgData name="Christina Morrow" userId="43989237-7c22-4017-8756-22442f7f3983" providerId="ADAL" clId="{1D660112-B133-4B74-A60E-C66F50540F8D}" dt="2020-11-12T14:08:44.926" v="8171" actId="167"/>
          <ac:spMkLst>
            <pc:docMk/>
            <pc:sldMk cId="3450737881" sldId="543"/>
            <ac:spMk id="204" creationId="{AD61867E-5F1E-4C53-A4F1-05BC8DB71052}"/>
          </ac:spMkLst>
        </pc:spChg>
        <pc:spChg chg="add mod ord">
          <ac:chgData name="Christina Morrow" userId="43989237-7c22-4017-8756-22442f7f3983" providerId="ADAL" clId="{1D660112-B133-4B74-A60E-C66F50540F8D}" dt="2020-11-12T14:08:44.926" v="8171" actId="167"/>
          <ac:spMkLst>
            <pc:docMk/>
            <pc:sldMk cId="3450737881" sldId="543"/>
            <ac:spMk id="205" creationId="{58FF0892-0EDA-4F13-9255-CDEE2809F335}"/>
          </ac:spMkLst>
        </pc:spChg>
        <pc:spChg chg="del">
          <ac:chgData name="Christina Morrow" userId="43989237-7c22-4017-8756-22442f7f3983" providerId="ADAL" clId="{1D660112-B133-4B74-A60E-C66F50540F8D}" dt="2020-11-12T14:07:29.622" v="8169" actId="478"/>
          <ac:spMkLst>
            <pc:docMk/>
            <pc:sldMk cId="3450737881" sldId="543"/>
            <ac:spMk id="206" creationId="{1BCDE465-80C4-47C3-AAF5-10D346CD39D2}"/>
          </ac:spMkLst>
        </pc:spChg>
        <pc:spChg chg="del">
          <ac:chgData name="Christina Morrow" userId="43989237-7c22-4017-8756-22442f7f3983" providerId="ADAL" clId="{1D660112-B133-4B74-A60E-C66F50540F8D}" dt="2020-11-12T14:07:29.622" v="8169" actId="478"/>
          <ac:spMkLst>
            <pc:docMk/>
            <pc:sldMk cId="3450737881" sldId="543"/>
            <ac:spMk id="207" creationId="{D5D94CEA-2E87-43D0-B48E-8B622E3054EE}"/>
          </ac:spMkLst>
        </pc:spChg>
        <pc:spChg chg="del">
          <ac:chgData name="Christina Morrow" userId="43989237-7c22-4017-8756-22442f7f3983" providerId="ADAL" clId="{1D660112-B133-4B74-A60E-C66F50540F8D}" dt="2020-11-12T14:07:29.622" v="8169" actId="478"/>
          <ac:spMkLst>
            <pc:docMk/>
            <pc:sldMk cId="3450737881" sldId="543"/>
            <ac:spMk id="212" creationId="{AC06AEE2-1527-4E5D-8C9C-87952572FB2A}"/>
          </ac:spMkLst>
        </pc:spChg>
        <pc:spChg chg="del">
          <ac:chgData name="Christina Morrow" userId="43989237-7c22-4017-8756-22442f7f3983" providerId="ADAL" clId="{1D660112-B133-4B74-A60E-C66F50540F8D}" dt="2020-11-12T14:07:29.622" v="8169" actId="478"/>
          <ac:spMkLst>
            <pc:docMk/>
            <pc:sldMk cId="3450737881" sldId="543"/>
            <ac:spMk id="213" creationId="{39E16B7E-F75C-4A5D-A3FF-66C1381AE24F}"/>
          </ac:spMkLst>
        </pc:spChg>
        <pc:spChg chg="del">
          <ac:chgData name="Christina Morrow" userId="43989237-7c22-4017-8756-22442f7f3983" providerId="ADAL" clId="{1D660112-B133-4B74-A60E-C66F50540F8D}" dt="2020-11-12T14:07:29.622" v="8169" actId="478"/>
          <ac:spMkLst>
            <pc:docMk/>
            <pc:sldMk cId="3450737881" sldId="543"/>
            <ac:spMk id="214" creationId="{6FF5651F-7949-4CED-8CFB-EB534224E67C}"/>
          </ac:spMkLst>
        </pc:spChg>
        <pc:spChg chg="del">
          <ac:chgData name="Christina Morrow" userId="43989237-7c22-4017-8756-22442f7f3983" providerId="ADAL" clId="{1D660112-B133-4B74-A60E-C66F50540F8D}" dt="2020-11-12T14:07:29.622" v="8169" actId="478"/>
          <ac:spMkLst>
            <pc:docMk/>
            <pc:sldMk cId="3450737881" sldId="543"/>
            <ac:spMk id="215" creationId="{1B080AD8-5EF1-4ED7-8D2D-AC7DC9A2E748}"/>
          </ac:spMkLst>
        </pc:spChg>
        <pc:spChg chg="del">
          <ac:chgData name="Christina Morrow" userId="43989237-7c22-4017-8756-22442f7f3983" providerId="ADAL" clId="{1D660112-B133-4B74-A60E-C66F50540F8D}" dt="2020-11-12T14:07:29.622" v="8169" actId="478"/>
          <ac:spMkLst>
            <pc:docMk/>
            <pc:sldMk cId="3450737881" sldId="543"/>
            <ac:spMk id="216" creationId="{948FA69F-AC38-4481-A370-7B122BB8B7FC}"/>
          </ac:spMkLst>
        </pc:spChg>
        <pc:spChg chg="del">
          <ac:chgData name="Christina Morrow" userId="43989237-7c22-4017-8756-22442f7f3983" providerId="ADAL" clId="{1D660112-B133-4B74-A60E-C66F50540F8D}" dt="2020-11-12T14:07:29.622" v="8169" actId="478"/>
          <ac:spMkLst>
            <pc:docMk/>
            <pc:sldMk cId="3450737881" sldId="543"/>
            <ac:spMk id="238" creationId="{F6A53893-7D2F-4087-8004-4B0ABF8FB068}"/>
          </ac:spMkLst>
        </pc:spChg>
        <pc:spChg chg="del">
          <ac:chgData name="Christina Morrow" userId="43989237-7c22-4017-8756-22442f7f3983" providerId="ADAL" clId="{1D660112-B133-4B74-A60E-C66F50540F8D}" dt="2020-11-12T14:07:29.622" v="8169" actId="478"/>
          <ac:spMkLst>
            <pc:docMk/>
            <pc:sldMk cId="3450737881" sldId="543"/>
            <ac:spMk id="239" creationId="{FBC7BC9A-8AC8-4394-9BC3-FF2D2D914FAF}"/>
          </ac:spMkLst>
        </pc:spChg>
        <pc:spChg chg="del">
          <ac:chgData name="Christina Morrow" userId="43989237-7c22-4017-8756-22442f7f3983" providerId="ADAL" clId="{1D660112-B133-4B74-A60E-C66F50540F8D}" dt="2020-11-12T14:07:29.622" v="8169" actId="478"/>
          <ac:spMkLst>
            <pc:docMk/>
            <pc:sldMk cId="3450737881" sldId="543"/>
            <ac:spMk id="240" creationId="{ECC57E84-3772-4AC2-AAE3-3E5A869837D3}"/>
          </ac:spMkLst>
        </pc:spChg>
        <pc:spChg chg="add mod ord">
          <ac:chgData name="Christina Morrow" userId="43989237-7c22-4017-8756-22442f7f3983" providerId="ADAL" clId="{1D660112-B133-4B74-A60E-C66F50540F8D}" dt="2020-11-12T14:08:44.926" v="8171" actId="167"/>
          <ac:spMkLst>
            <pc:docMk/>
            <pc:sldMk cId="3450737881" sldId="543"/>
            <ac:spMk id="241" creationId="{4642974A-5FF0-4785-A657-F610632DB74E}"/>
          </ac:spMkLst>
        </pc:spChg>
        <pc:spChg chg="add mod ord">
          <ac:chgData name="Christina Morrow" userId="43989237-7c22-4017-8756-22442f7f3983" providerId="ADAL" clId="{1D660112-B133-4B74-A60E-C66F50540F8D}" dt="2020-11-12T14:11:28.099" v="8189" actId="167"/>
          <ac:spMkLst>
            <pc:docMk/>
            <pc:sldMk cId="3450737881" sldId="543"/>
            <ac:spMk id="242" creationId="{837D435C-4584-4FEB-8D4E-6E44244D0475}"/>
          </ac:spMkLst>
        </pc:spChg>
        <pc:spChg chg="del">
          <ac:chgData name="Christina Morrow" userId="43989237-7c22-4017-8756-22442f7f3983" providerId="ADAL" clId="{1D660112-B133-4B74-A60E-C66F50540F8D}" dt="2020-11-12T14:07:29.622" v="8169" actId="478"/>
          <ac:spMkLst>
            <pc:docMk/>
            <pc:sldMk cId="3450737881" sldId="543"/>
            <ac:spMk id="243" creationId="{AA57E0F7-4ECB-46DA-85BC-0B29E479310C}"/>
          </ac:spMkLst>
        </pc:spChg>
        <pc:spChg chg="del">
          <ac:chgData name="Christina Morrow" userId="43989237-7c22-4017-8756-22442f7f3983" providerId="ADAL" clId="{1D660112-B133-4B74-A60E-C66F50540F8D}" dt="2020-11-12T14:07:29.622" v="8169" actId="478"/>
          <ac:spMkLst>
            <pc:docMk/>
            <pc:sldMk cId="3450737881" sldId="543"/>
            <ac:spMk id="244" creationId="{75FAB99E-1ED2-4266-AF76-8A91C6AE04F2}"/>
          </ac:spMkLst>
        </pc:spChg>
        <pc:spChg chg="del">
          <ac:chgData name="Christina Morrow" userId="43989237-7c22-4017-8756-22442f7f3983" providerId="ADAL" clId="{1D660112-B133-4B74-A60E-C66F50540F8D}" dt="2020-11-12T14:07:29.622" v="8169" actId="478"/>
          <ac:spMkLst>
            <pc:docMk/>
            <pc:sldMk cId="3450737881" sldId="543"/>
            <ac:spMk id="245" creationId="{B93B833D-EA9F-4C49-9C3B-FFD9508DAA46}"/>
          </ac:spMkLst>
        </pc:spChg>
        <pc:spChg chg="del">
          <ac:chgData name="Christina Morrow" userId="43989237-7c22-4017-8756-22442f7f3983" providerId="ADAL" clId="{1D660112-B133-4B74-A60E-C66F50540F8D}" dt="2020-11-12T14:07:29.622" v="8169" actId="478"/>
          <ac:spMkLst>
            <pc:docMk/>
            <pc:sldMk cId="3450737881" sldId="543"/>
            <ac:spMk id="284" creationId="{82D45E60-1474-4071-8259-71AC6269D164}"/>
          </ac:spMkLst>
        </pc:spChg>
        <pc:spChg chg="del">
          <ac:chgData name="Christina Morrow" userId="43989237-7c22-4017-8756-22442f7f3983" providerId="ADAL" clId="{1D660112-B133-4B74-A60E-C66F50540F8D}" dt="2020-11-12T14:07:29.622" v="8169" actId="478"/>
          <ac:spMkLst>
            <pc:docMk/>
            <pc:sldMk cId="3450737881" sldId="543"/>
            <ac:spMk id="285" creationId="{F24D48BC-5290-4EFE-ACFD-5B15F2A047D1}"/>
          </ac:spMkLst>
        </pc:spChg>
        <pc:spChg chg="del">
          <ac:chgData name="Christina Morrow" userId="43989237-7c22-4017-8756-22442f7f3983" providerId="ADAL" clId="{1D660112-B133-4B74-A60E-C66F50540F8D}" dt="2020-11-12T14:07:29.622" v="8169" actId="478"/>
          <ac:spMkLst>
            <pc:docMk/>
            <pc:sldMk cId="3450737881" sldId="543"/>
            <ac:spMk id="286" creationId="{6ACF2D05-01A3-4B61-89C6-CECBF2849B3D}"/>
          </ac:spMkLst>
        </pc:spChg>
        <pc:spChg chg="del">
          <ac:chgData name="Christina Morrow" userId="43989237-7c22-4017-8756-22442f7f3983" providerId="ADAL" clId="{1D660112-B133-4B74-A60E-C66F50540F8D}" dt="2020-11-12T14:07:29.622" v="8169" actId="478"/>
          <ac:spMkLst>
            <pc:docMk/>
            <pc:sldMk cId="3450737881" sldId="543"/>
            <ac:spMk id="287" creationId="{466169D2-3F85-415E-AADF-EDE0C29C92E8}"/>
          </ac:spMkLst>
        </pc:spChg>
        <pc:spChg chg="del">
          <ac:chgData name="Christina Morrow" userId="43989237-7c22-4017-8756-22442f7f3983" providerId="ADAL" clId="{1D660112-B133-4B74-A60E-C66F50540F8D}" dt="2020-11-12T14:07:29.622" v="8169" actId="478"/>
          <ac:spMkLst>
            <pc:docMk/>
            <pc:sldMk cId="3450737881" sldId="543"/>
            <ac:spMk id="288" creationId="{64C9AED5-32F4-414F-8EC8-1BAD2AEA9681}"/>
          </ac:spMkLst>
        </pc:spChg>
        <pc:spChg chg="del">
          <ac:chgData name="Christina Morrow" userId="43989237-7c22-4017-8756-22442f7f3983" providerId="ADAL" clId="{1D660112-B133-4B74-A60E-C66F50540F8D}" dt="2020-11-12T14:07:29.622" v="8169" actId="478"/>
          <ac:spMkLst>
            <pc:docMk/>
            <pc:sldMk cId="3450737881" sldId="543"/>
            <ac:spMk id="289" creationId="{E084C3B0-C99B-4E85-A528-803D61F2A97B}"/>
          </ac:spMkLst>
        </pc:spChg>
        <pc:spChg chg="del">
          <ac:chgData name="Christina Morrow" userId="43989237-7c22-4017-8756-22442f7f3983" providerId="ADAL" clId="{1D660112-B133-4B74-A60E-C66F50540F8D}" dt="2020-11-12T14:07:29.622" v="8169" actId="478"/>
          <ac:spMkLst>
            <pc:docMk/>
            <pc:sldMk cId="3450737881" sldId="543"/>
            <ac:spMk id="290" creationId="{9B157070-C0C6-4CE5-B514-FA35348EFC74}"/>
          </ac:spMkLst>
        </pc:spChg>
        <pc:spChg chg="del">
          <ac:chgData name="Christina Morrow" userId="43989237-7c22-4017-8756-22442f7f3983" providerId="ADAL" clId="{1D660112-B133-4B74-A60E-C66F50540F8D}" dt="2020-11-12T14:07:29.622" v="8169" actId="478"/>
          <ac:spMkLst>
            <pc:docMk/>
            <pc:sldMk cId="3450737881" sldId="543"/>
            <ac:spMk id="291" creationId="{538864A9-FBFE-495F-A2AF-081157D1FA16}"/>
          </ac:spMkLst>
        </pc:spChg>
        <pc:spChg chg="del">
          <ac:chgData name="Christina Morrow" userId="43989237-7c22-4017-8756-22442f7f3983" providerId="ADAL" clId="{1D660112-B133-4B74-A60E-C66F50540F8D}" dt="2020-11-12T14:07:29.622" v="8169" actId="478"/>
          <ac:spMkLst>
            <pc:docMk/>
            <pc:sldMk cId="3450737881" sldId="543"/>
            <ac:spMk id="292" creationId="{0F8D6998-1405-4646-9093-A4866173B3E2}"/>
          </ac:spMkLst>
        </pc:spChg>
        <pc:spChg chg="del">
          <ac:chgData name="Christina Morrow" userId="43989237-7c22-4017-8756-22442f7f3983" providerId="ADAL" clId="{1D660112-B133-4B74-A60E-C66F50540F8D}" dt="2020-11-12T14:07:29.622" v="8169" actId="478"/>
          <ac:spMkLst>
            <pc:docMk/>
            <pc:sldMk cId="3450737881" sldId="543"/>
            <ac:spMk id="293" creationId="{E4703113-0218-493C-B31B-72BBC909AAA8}"/>
          </ac:spMkLst>
        </pc:spChg>
        <pc:spChg chg="del">
          <ac:chgData name="Christina Morrow" userId="43989237-7c22-4017-8756-22442f7f3983" providerId="ADAL" clId="{1D660112-B133-4B74-A60E-C66F50540F8D}" dt="2020-11-12T14:07:29.622" v="8169" actId="478"/>
          <ac:spMkLst>
            <pc:docMk/>
            <pc:sldMk cId="3450737881" sldId="543"/>
            <ac:spMk id="294" creationId="{3CE6F137-6D92-4210-B4BE-D0A96F02C576}"/>
          </ac:spMkLst>
        </pc:spChg>
        <pc:spChg chg="del">
          <ac:chgData name="Christina Morrow" userId="43989237-7c22-4017-8756-22442f7f3983" providerId="ADAL" clId="{1D660112-B133-4B74-A60E-C66F50540F8D}" dt="2020-11-12T14:07:29.622" v="8169" actId="478"/>
          <ac:spMkLst>
            <pc:docMk/>
            <pc:sldMk cId="3450737881" sldId="543"/>
            <ac:spMk id="295" creationId="{1854D340-4DDE-4ADE-A8E1-8BB79234149E}"/>
          </ac:spMkLst>
        </pc:spChg>
        <pc:spChg chg="add del mod">
          <ac:chgData name="Christina Morrow" userId="43989237-7c22-4017-8756-22442f7f3983" providerId="ADAL" clId="{1D660112-B133-4B74-A60E-C66F50540F8D}" dt="2020-11-12T14:11:22.147" v="8188" actId="478"/>
          <ac:spMkLst>
            <pc:docMk/>
            <pc:sldMk cId="3450737881" sldId="543"/>
            <ac:spMk id="296" creationId="{16F651E4-8460-43AA-B482-B755E569AA31}"/>
          </ac:spMkLst>
        </pc:spChg>
        <pc:spChg chg="add mod">
          <ac:chgData name="Christina Morrow" userId="43989237-7c22-4017-8756-22442f7f3983" providerId="ADAL" clId="{1D660112-B133-4B74-A60E-C66F50540F8D}" dt="2020-11-12T14:11:19.275" v="8187"/>
          <ac:spMkLst>
            <pc:docMk/>
            <pc:sldMk cId="3450737881" sldId="543"/>
            <ac:spMk id="297" creationId="{5E32E8D6-B70F-4D1B-ACF0-C84F471388CC}"/>
          </ac:spMkLst>
        </pc:spChg>
        <pc:spChg chg="add mod">
          <ac:chgData name="Christina Morrow" userId="43989237-7c22-4017-8756-22442f7f3983" providerId="ADAL" clId="{1D660112-B133-4B74-A60E-C66F50540F8D}" dt="2020-11-12T14:11:19.275" v="8187"/>
          <ac:spMkLst>
            <pc:docMk/>
            <pc:sldMk cId="3450737881" sldId="543"/>
            <ac:spMk id="298" creationId="{02BF64AA-27F1-4F65-AAF4-CF985F85EB76}"/>
          </ac:spMkLst>
        </pc:spChg>
        <pc:spChg chg="add mod">
          <ac:chgData name="Christina Morrow" userId="43989237-7c22-4017-8756-22442f7f3983" providerId="ADAL" clId="{1D660112-B133-4B74-A60E-C66F50540F8D}" dt="2020-11-12T14:11:19.275" v="8187"/>
          <ac:spMkLst>
            <pc:docMk/>
            <pc:sldMk cId="3450737881" sldId="543"/>
            <ac:spMk id="299" creationId="{EA1CF8B4-E666-4C6C-8C5B-589041E1D44F}"/>
          </ac:spMkLst>
        </pc:spChg>
        <pc:spChg chg="add mod">
          <ac:chgData name="Christina Morrow" userId="43989237-7c22-4017-8756-22442f7f3983" providerId="ADAL" clId="{1D660112-B133-4B74-A60E-C66F50540F8D}" dt="2020-11-12T14:11:19.275" v="8187"/>
          <ac:spMkLst>
            <pc:docMk/>
            <pc:sldMk cId="3450737881" sldId="543"/>
            <ac:spMk id="300" creationId="{F14C283A-6CBE-4A73-82ED-A6BD2FA87ED2}"/>
          </ac:spMkLst>
        </pc:spChg>
        <pc:spChg chg="add mod">
          <ac:chgData name="Christina Morrow" userId="43989237-7c22-4017-8756-22442f7f3983" providerId="ADAL" clId="{1D660112-B133-4B74-A60E-C66F50540F8D}" dt="2020-11-12T14:11:19.275" v="8187"/>
          <ac:spMkLst>
            <pc:docMk/>
            <pc:sldMk cId="3450737881" sldId="543"/>
            <ac:spMk id="301" creationId="{49469D0D-5929-4307-9D93-0E5490C3AC68}"/>
          </ac:spMkLst>
        </pc:spChg>
        <pc:spChg chg="mod">
          <ac:chgData name="Christina Morrow" userId="43989237-7c22-4017-8756-22442f7f3983" providerId="ADAL" clId="{1D660112-B133-4B74-A60E-C66F50540F8D}" dt="2020-11-12T14:11:19.275" v="8187"/>
          <ac:spMkLst>
            <pc:docMk/>
            <pc:sldMk cId="3450737881" sldId="543"/>
            <ac:spMk id="303" creationId="{4AF7D9AF-3CB0-4739-B27A-09CCB9B41A1A}"/>
          </ac:spMkLst>
        </pc:spChg>
        <pc:spChg chg="mod">
          <ac:chgData name="Christina Morrow" userId="43989237-7c22-4017-8756-22442f7f3983" providerId="ADAL" clId="{1D660112-B133-4B74-A60E-C66F50540F8D}" dt="2020-11-12T14:11:19.275" v="8187"/>
          <ac:spMkLst>
            <pc:docMk/>
            <pc:sldMk cId="3450737881" sldId="543"/>
            <ac:spMk id="304" creationId="{7A4BCDB7-0F28-4F2A-B25B-6F4DBDE4974E}"/>
          </ac:spMkLst>
        </pc:spChg>
        <pc:spChg chg="mod">
          <ac:chgData name="Christina Morrow" userId="43989237-7c22-4017-8756-22442f7f3983" providerId="ADAL" clId="{1D660112-B133-4B74-A60E-C66F50540F8D}" dt="2020-11-12T14:11:19.275" v="8187"/>
          <ac:spMkLst>
            <pc:docMk/>
            <pc:sldMk cId="3450737881" sldId="543"/>
            <ac:spMk id="306" creationId="{DDD2317C-B163-43E4-A04A-F71299E1D205}"/>
          </ac:spMkLst>
        </pc:spChg>
        <pc:spChg chg="mod">
          <ac:chgData name="Christina Morrow" userId="43989237-7c22-4017-8756-22442f7f3983" providerId="ADAL" clId="{1D660112-B133-4B74-A60E-C66F50540F8D}" dt="2020-11-12T14:11:19.275" v="8187"/>
          <ac:spMkLst>
            <pc:docMk/>
            <pc:sldMk cId="3450737881" sldId="543"/>
            <ac:spMk id="307" creationId="{6EE869A7-695A-45A7-91D4-C3C67FCB9AB0}"/>
          </ac:spMkLst>
        </pc:spChg>
        <pc:spChg chg="mod">
          <ac:chgData name="Christina Morrow" userId="43989237-7c22-4017-8756-22442f7f3983" providerId="ADAL" clId="{1D660112-B133-4B74-A60E-C66F50540F8D}" dt="2020-11-12T14:11:19.275" v="8187"/>
          <ac:spMkLst>
            <pc:docMk/>
            <pc:sldMk cId="3450737881" sldId="543"/>
            <ac:spMk id="308" creationId="{A8A48262-99CB-4E99-8889-AB6F473760D1}"/>
          </ac:spMkLst>
        </pc:spChg>
        <pc:spChg chg="mod">
          <ac:chgData name="Christina Morrow" userId="43989237-7c22-4017-8756-22442f7f3983" providerId="ADAL" clId="{1D660112-B133-4B74-A60E-C66F50540F8D}" dt="2020-11-12T14:11:19.275" v="8187"/>
          <ac:spMkLst>
            <pc:docMk/>
            <pc:sldMk cId="3450737881" sldId="543"/>
            <ac:spMk id="309" creationId="{BA14D43F-F849-47E9-868E-E2D61CF7F41D}"/>
          </ac:spMkLst>
        </pc:spChg>
        <pc:spChg chg="mod">
          <ac:chgData name="Christina Morrow" userId="43989237-7c22-4017-8756-22442f7f3983" providerId="ADAL" clId="{1D660112-B133-4B74-A60E-C66F50540F8D}" dt="2020-11-12T14:11:19.275" v="8187"/>
          <ac:spMkLst>
            <pc:docMk/>
            <pc:sldMk cId="3450737881" sldId="543"/>
            <ac:spMk id="310" creationId="{4774DDDD-F0F5-47BD-ABFC-5B8BE8C8508F}"/>
          </ac:spMkLst>
        </pc:spChg>
        <pc:spChg chg="mod">
          <ac:chgData name="Christina Morrow" userId="43989237-7c22-4017-8756-22442f7f3983" providerId="ADAL" clId="{1D660112-B133-4B74-A60E-C66F50540F8D}" dt="2020-11-12T14:11:19.275" v="8187"/>
          <ac:spMkLst>
            <pc:docMk/>
            <pc:sldMk cId="3450737881" sldId="543"/>
            <ac:spMk id="311" creationId="{981FFEC7-FEA1-4EB3-844C-44571653FB5A}"/>
          </ac:spMkLst>
        </pc:spChg>
        <pc:spChg chg="mod">
          <ac:chgData name="Christina Morrow" userId="43989237-7c22-4017-8756-22442f7f3983" providerId="ADAL" clId="{1D660112-B133-4B74-A60E-C66F50540F8D}" dt="2020-11-12T14:11:19.275" v="8187"/>
          <ac:spMkLst>
            <pc:docMk/>
            <pc:sldMk cId="3450737881" sldId="543"/>
            <ac:spMk id="312" creationId="{D141F610-563D-4B42-A40F-E279C1636677}"/>
          </ac:spMkLst>
        </pc:spChg>
        <pc:spChg chg="mod">
          <ac:chgData name="Christina Morrow" userId="43989237-7c22-4017-8756-22442f7f3983" providerId="ADAL" clId="{1D660112-B133-4B74-A60E-C66F50540F8D}" dt="2020-11-12T14:11:19.275" v="8187"/>
          <ac:spMkLst>
            <pc:docMk/>
            <pc:sldMk cId="3450737881" sldId="543"/>
            <ac:spMk id="313" creationId="{DEDC9C00-438B-4959-B7D5-A42486C26902}"/>
          </ac:spMkLst>
        </pc:spChg>
        <pc:spChg chg="mod">
          <ac:chgData name="Christina Morrow" userId="43989237-7c22-4017-8756-22442f7f3983" providerId="ADAL" clId="{1D660112-B133-4B74-A60E-C66F50540F8D}" dt="2020-11-12T14:11:19.275" v="8187"/>
          <ac:spMkLst>
            <pc:docMk/>
            <pc:sldMk cId="3450737881" sldId="543"/>
            <ac:spMk id="317" creationId="{976B2BDB-EC7E-4AB8-9F42-1DC5402714C7}"/>
          </ac:spMkLst>
        </pc:spChg>
        <pc:spChg chg="mod">
          <ac:chgData name="Christina Morrow" userId="43989237-7c22-4017-8756-22442f7f3983" providerId="ADAL" clId="{1D660112-B133-4B74-A60E-C66F50540F8D}" dt="2020-11-12T14:11:19.275" v="8187"/>
          <ac:spMkLst>
            <pc:docMk/>
            <pc:sldMk cId="3450737881" sldId="543"/>
            <ac:spMk id="319" creationId="{2F278DB7-17FB-4042-9893-E964B5BAF790}"/>
          </ac:spMkLst>
        </pc:spChg>
        <pc:spChg chg="del">
          <ac:chgData name="Christina Morrow" userId="43989237-7c22-4017-8756-22442f7f3983" providerId="ADAL" clId="{1D660112-B133-4B74-A60E-C66F50540F8D}" dt="2020-11-12T14:07:29.622" v="8169" actId="478"/>
          <ac:spMkLst>
            <pc:docMk/>
            <pc:sldMk cId="3450737881" sldId="543"/>
            <ac:spMk id="321" creationId="{A93917CC-74AA-40C6-ACFC-E6D01514CD28}"/>
          </ac:spMkLst>
        </pc:spChg>
        <pc:spChg chg="del">
          <ac:chgData name="Christina Morrow" userId="43989237-7c22-4017-8756-22442f7f3983" providerId="ADAL" clId="{1D660112-B133-4B74-A60E-C66F50540F8D}" dt="2020-11-12T14:07:29.622" v="8169" actId="478"/>
          <ac:spMkLst>
            <pc:docMk/>
            <pc:sldMk cId="3450737881" sldId="543"/>
            <ac:spMk id="322" creationId="{0C854AEF-3961-467C-875A-CC67A2E2AEA6}"/>
          </ac:spMkLst>
        </pc:spChg>
        <pc:spChg chg="mod">
          <ac:chgData name="Christina Morrow" userId="43989237-7c22-4017-8756-22442f7f3983" providerId="ADAL" clId="{1D660112-B133-4B74-A60E-C66F50540F8D}" dt="2020-11-12T14:11:19.275" v="8187"/>
          <ac:spMkLst>
            <pc:docMk/>
            <pc:sldMk cId="3450737881" sldId="543"/>
            <ac:spMk id="325" creationId="{C7C25EC3-B6DA-4C73-9B95-960FD5B68CCF}"/>
          </ac:spMkLst>
        </pc:spChg>
        <pc:spChg chg="mod">
          <ac:chgData name="Christina Morrow" userId="43989237-7c22-4017-8756-22442f7f3983" providerId="ADAL" clId="{1D660112-B133-4B74-A60E-C66F50540F8D}" dt="2020-11-12T14:11:19.275" v="8187"/>
          <ac:spMkLst>
            <pc:docMk/>
            <pc:sldMk cId="3450737881" sldId="543"/>
            <ac:spMk id="326" creationId="{ED2D53D8-E20D-429C-8F27-03CA185C0681}"/>
          </ac:spMkLst>
        </pc:spChg>
        <pc:spChg chg="mod">
          <ac:chgData name="Christina Morrow" userId="43989237-7c22-4017-8756-22442f7f3983" providerId="ADAL" clId="{1D660112-B133-4B74-A60E-C66F50540F8D}" dt="2020-11-12T14:11:19.275" v="8187"/>
          <ac:spMkLst>
            <pc:docMk/>
            <pc:sldMk cId="3450737881" sldId="543"/>
            <ac:spMk id="327" creationId="{F83D8502-A321-4D2F-B344-E0112ABC668E}"/>
          </ac:spMkLst>
        </pc:spChg>
        <pc:spChg chg="add mod ord">
          <ac:chgData name="Christina Morrow" userId="43989237-7c22-4017-8756-22442f7f3983" providerId="ADAL" clId="{1D660112-B133-4B74-A60E-C66F50540F8D}" dt="2020-11-12T14:14:28.533" v="8255" actId="167"/>
          <ac:spMkLst>
            <pc:docMk/>
            <pc:sldMk cId="3450737881" sldId="543"/>
            <ac:spMk id="329" creationId="{0FC9B217-D866-4DBE-9F0B-9FD9329A3F95}"/>
          </ac:spMkLst>
        </pc:spChg>
        <pc:spChg chg="add mod">
          <ac:chgData name="Christina Morrow" userId="43989237-7c22-4017-8756-22442f7f3983" providerId="ADAL" clId="{1D660112-B133-4B74-A60E-C66F50540F8D}" dt="2020-11-12T14:14:13.741" v="8230"/>
          <ac:spMkLst>
            <pc:docMk/>
            <pc:sldMk cId="3450737881" sldId="543"/>
            <ac:spMk id="330" creationId="{E642D752-D78A-4F8B-AB7B-B32D5AF6F45F}"/>
          </ac:spMkLst>
        </pc:spChg>
        <pc:spChg chg="add mod">
          <ac:chgData name="Christina Morrow" userId="43989237-7c22-4017-8756-22442f7f3983" providerId="ADAL" clId="{1D660112-B133-4B74-A60E-C66F50540F8D}" dt="2020-11-12T14:14:13.741" v="8230"/>
          <ac:spMkLst>
            <pc:docMk/>
            <pc:sldMk cId="3450737881" sldId="543"/>
            <ac:spMk id="331" creationId="{B01BA9FF-4A8D-4696-83D0-348381F8CB98}"/>
          </ac:spMkLst>
        </pc:spChg>
        <pc:spChg chg="add mod">
          <ac:chgData name="Christina Morrow" userId="43989237-7c22-4017-8756-22442f7f3983" providerId="ADAL" clId="{1D660112-B133-4B74-A60E-C66F50540F8D}" dt="2020-11-12T14:14:13.741" v="8230"/>
          <ac:spMkLst>
            <pc:docMk/>
            <pc:sldMk cId="3450737881" sldId="543"/>
            <ac:spMk id="332" creationId="{CC788406-66B2-4AC1-8E10-BAE33A6D8396}"/>
          </ac:spMkLst>
        </pc:spChg>
        <pc:spChg chg="add mod">
          <ac:chgData name="Christina Morrow" userId="43989237-7c22-4017-8756-22442f7f3983" providerId="ADAL" clId="{1D660112-B133-4B74-A60E-C66F50540F8D}" dt="2020-11-12T14:14:13.741" v="8230"/>
          <ac:spMkLst>
            <pc:docMk/>
            <pc:sldMk cId="3450737881" sldId="543"/>
            <ac:spMk id="333" creationId="{0D18B4AC-BD73-4862-BA96-F98AF95CA0AF}"/>
          </ac:spMkLst>
        </pc:spChg>
        <pc:spChg chg="add mod">
          <ac:chgData name="Christina Morrow" userId="43989237-7c22-4017-8756-22442f7f3983" providerId="ADAL" clId="{1D660112-B133-4B74-A60E-C66F50540F8D}" dt="2020-11-12T14:14:13.741" v="8230"/>
          <ac:spMkLst>
            <pc:docMk/>
            <pc:sldMk cId="3450737881" sldId="543"/>
            <ac:spMk id="334" creationId="{28248F6A-7A68-46BF-BB94-331C4C9F9466}"/>
          </ac:spMkLst>
        </pc:spChg>
        <pc:spChg chg="add mod">
          <ac:chgData name="Christina Morrow" userId="43989237-7c22-4017-8756-22442f7f3983" providerId="ADAL" clId="{1D660112-B133-4B74-A60E-C66F50540F8D}" dt="2020-11-12T14:14:13.741" v="8230"/>
          <ac:spMkLst>
            <pc:docMk/>
            <pc:sldMk cId="3450737881" sldId="543"/>
            <ac:spMk id="335" creationId="{866A0D32-102E-4455-9D6B-C94B23DB17B0}"/>
          </ac:spMkLst>
        </pc:spChg>
        <pc:spChg chg="add mod">
          <ac:chgData name="Christina Morrow" userId="43989237-7c22-4017-8756-22442f7f3983" providerId="ADAL" clId="{1D660112-B133-4B74-A60E-C66F50540F8D}" dt="2020-11-12T14:14:13.741" v="8230"/>
          <ac:spMkLst>
            <pc:docMk/>
            <pc:sldMk cId="3450737881" sldId="543"/>
            <ac:spMk id="336" creationId="{2C44965A-F97E-4704-98CB-2DF9614AC6CB}"/>
          </ac:spMkLst>
        </pc:spChg>
        <pc:spChg chg="add mod">
          <ac:chgData name="Christina Morrow" userId="43989237-7c22-4017-8756-22442f7f3983" providerId="ADAL" clId="{1D660112-B133-4B74-A60E-C66F50540F8D}" dt="2020-11-12T14:14:13.741" v="8230"/>
          <ac:spMkLst>
            <pc:docMk/>
            <pc:sldMk cId="3450737881" sldId="543"/>
            <ac:spMk id="337" creationId="{8D863CCA-A79B-4BC5-BC76-3977BB1C5D09}"/>
          </ac:spMkLst>
        </pc:spChg>
        <pc:spChg chg="add mod">
          <ac:chgData name="Christina Morrow" userId="43989237-7c22-4017-8756-22442f7f3983" providerId="ADAL" clId="{1D660112-B133-4B74-A60E-C66F50540F8D}" dt="2020-11-12T14:14:13.741" v="8230"/>
          <ac:spMkLst>
            <pc:docMk/>
            <pc:sldMk cId="3450737881" sldId="543"/>
            <ac:spMk id="338" creationId="{78CDE2BC-5A2D-42A2-84DE-495C5F2CE925}"/>
          </ac:spMkLst>
        </pc:spChg>
        <pc:spChg chg="add mod">
          <ac:chgData name="Christina Morrow" userId="43989237-7c22-4017-8756-22442f7f3983" providerId="ADAL" clId="{1D660112-B133-4B74-A60E-C66F50540F8D}" dt="2020-11-12T14:14:13.741" v="8230"/>
          <ac:spMkLst>
            <pc:docMk/>
            <pc:sldMk cId="3450737881" sldId="543"/>
            <ac:spMk id="339" creationId="{4C858F26-5793-49F5-BC41-08DE5D177583}"/>
          </ac:spMkLst>
        </pc:spChg>
        <pc:spChg chg="add mod">
          <ac:chgData name="Christina Morrow" userId="43989237-7c22-4017-8756-22442f7f3983" providerId="ADAL" clId="{1D660112-B133-4B74-A60E-C66F50540F8D}" dt="2020-11-12T14:14:13.741" v="8230"/>
          <ac:spMkLst>
            <pc:docMk/>
            <pc:sldMk cId="3450737881" sldId="543"/>
            <ac:spMk id="340" creationId="{D8D2F210-4AC9-4722-A6E6-CB911792AF86}"/>
          </ac:spMkLst>
        </pc:spChg>
        <pc:spChg chg="add mod">
          <ac:chgData name="Christina Morrow" userId="43989237-7c22-4017-8756-22442f7f3983" providerId="ADAL" clId="{1D660112-B133-4B74-A60E-C66F50540F8D}" dt="2020-11-12T14:14:13.741" v="8230"/>
          <ac:spMkLst>
            <pc:docMk/>
            <pc:sldMk cId="3450737881" sldId="543"/>
            <ac:spMk id="341" creationId="{31BA4A67-495B-4742-BFE6-1701012157FB}"/>
          </ac:spMkLst>
        </pc:spChg>
        <pc:spChg chg="add mod">
          <ac:chgData name="Christina Morrow" userId="43989237-7c22-4017-8756-22442f7f3983" providerId="ADAL" clId="{1D660112-B133-4B74-A60E-C66F50540F8D}" dt="2020-11-12T14:14:13.741" v="8230"/>
          <ac:spMkLst>
            <pc:docMk/>
            <pc:sldMk cId="3450737881" sldId="543"/>
            <ac:spMk id="342" creationId="{ED68AF48-496D-4CE1-AB8D-C3D365A5F931}"/>
          </ac:spMkLst>
        </pc:spChg>
        <pc:spChg chg="add mod">
          <ac:chgData name="Christina Morrow" userId="43989237-7c22-4017-8756-22442f7f3983" providerId="ADAL" clId="{1D660112-B133-4B74-A60E-C66F50540F8D}" dt="2020-11-12T14:14:13.741" v="8230"/>
          <ac:spMkLst>
            <pc:docMk/>
            <pc:sldMk cId="3450737881" sldId="543"/>
            <ac:spMk id="343" creationId="{444F3962-4CE1-4FB4-9430-FAB595E1D37D}"/>
          </ac:spMkLst>
        </pc:spChg>
        <pc:spChg chg="add mod">
          <ac:chgData name="Christina Morrow" userId="43989237-7c22-4017-8756-22442f7f3983" providerId="ADAL" clId="{1D660112-B133-4B74-A60E-C66F50540F8D}" dt="2020-11-12T14:14:13.741" v="8230"/>
          <ac:spMkLst>
            <pc:docMk/>
            <pc:sldMk cId="3450737881" sldId="543"/>
            <ac:spMk id="344" creationId="{045229FC-A646-40EF-8154-2CCB9A3DCED6}"/>
          </ac:spMkLst>
        </pc:spChg>
        <pc:spChg chg="add mod">
          <ac:chgData name="Christina Morrow" userId="43989237-7c22-4017-8756-22442f7f3983" providerId="ADAL" clId="{1D660112-B133-4B74-A60E-C66F50540F8D}" dt="2020-11-12T14:14:13.741" v="8230"/>
          <ac:spMkLst>
            <pc:docMk/>
            <pc:sldMk cId="3450737881" sldId="543"/>
            <ac:spMk id="345" creationId="{D37B36CB-2D1F-4402-BCDF-68589E394C11}"/>
          </ac:spMkLst>
        </pc:spChg>
        <pc:spChg chg="add mod">
          <ac:chgData name="Christina Morrow" userId="43989237-7c22-4017-8756-22442f7f3983" providerId="ADAL" clId="{1D660112-B133-4B74-A60E-C66F50540F8D}" dt="2020-11-12T14:14:13.741" v="8230"/>
          <ac:spMkLst>
            <pc:docMk/>
            <pc:sldMk cId="3450737881" sldId="543"/>
            <ac:spMk id="346" creationId="{F39B58A0-C69E-4324-B6FB-9E8B1866AFAE}"/>
          </ac:spMkLst>
        </pc:spChg>
        <pc:spChg chg="add mod">
          <ac:chgData name="Christina Morrow" userId="43989237-7c22-4017-8756-22442f7f3983" providerId="ADAL" clId="{1D660112-B133-4B74-A60E-C66F50540F8D}" dt="2020-11-12T14:14:13.741" v="8230"/>
          <ac:spMkLst>
            <pc:docMk/>
            <pc:sldMk cId="3450737881" sldId="543"/>
            <ac:spMk id="347" creationId="{AFC34C06-B50B-4CC4-A340-4A62394667CC}"/>
          </ac:spMkLst>
        </pc:spChg>
        <pc:spChg chg="mod">
          <ac:chgData name="Christina Morrow" userId="43989237-7c22-4017-8756-22442f7f3983" providerId="ADAL" clId="{1D660112-B133-4B74-A60E-C66F50540F8D}" dt="2020-11-12T14:14:13.741" v="8230"/>
          <ac:spMkLst>
            <pc:docMk/>
            <pc:sldMk cId="3450737881" sldId="543"/>
            <ac:spMk id="349" creationId="{71480351-92B5-41FA-BEE6-C12A7C17BE99}"/>
          </ac:spMkLst>
        </pc:spChg>
        <pc:spChg chg="mod">
          <ac:chgData name="Christina Morrow" userId="43989237-7c22-4017-8756-22442f7f3983" providerId="ADAL" clId="{1D660112-B133-4B74-A60E-C66F50540F8D}" dt="2020-11-12T14:14:13.741" v="8230"/>
          <ac:spMkLst>
            <pc:docMk/>
            <pc:sldMk cId="3450737881" sldId="543"/>
            <ac:spMk id="350" creationId="{1B1FFD61-6FD5-4A6D-AE86-4D735E148821}"/>
          </ac:spMkLst>
        </pc:spChg>
        <pc:spChg chg="mod">
          <ac:chgData name="Christina Morrow" userId="43989237-7c22-4017-8756-22442f7f3983" providerId="ADAL" clId="{1D660112-B133-4B74-A60E-C66F50540F8D}" dt="2020-11-12T14:14:13.741" v="8230"/>
          <ac:spMkLst>
            <pc:docMk/>
            <pc:sldMk cId="3450737881" sldId="543"/>
            <ac:spMk id="352" creationId="{006D844C-1C8D-46CF-81A3-80E01D138490}"/>
          </ac:spMkLst>
        </pc:spChg>
        <pc:spChg chg="mod">
          <ac:chgData name="Christina Morrow" userId="43989237-7c22-4017-8756-22442f7f3983" providerId="ADAL" clId="{1D660112-B133-4B74-A60E-C66F50540F8D}" dt="2020-11-12T14:14:13.741" v="8230"/>
          <ac:spMkLst>
            <pc:docMk/>
            <pc:sldMk cId="3450737881" sldId="543"/>
            <ac:spMk id="353" creationId="{76695962-18FE-4E68-A3FC-5ECC6ABF7FBE}"/>
          </ac:spMkLst>
        </pc:spChg>
        <pc:spChg chg="mod">
          <ac:chgData name="Christina Morrow" userId="43989237-7c22-4017-8756-22442f7f3983" providerId="ADAL" clId="{1D660112-B133-4B74-A60E-C66F50540F8D}" dt="2020-11-12T14:14:13.741" v="8230"/>
          <ac:spMkLst>
            <pc:docMk/>
            <pc:sldMk cId="3450737881" sldId="543"/>
            <ac:spMk id="354" creationId="{4618A5B3-0556-4BF2-BAEB-BAD639B4B7A8}"/>
          </ac:spMkLst>
        </pc:spChg>
        <pc:spChg chg="mod">
          <ac:chgData name="Christina Morrow" userId="43989237-7c22-4017-8756-22442f7f3983" providerId="ADAL" clId="{1D660112-B133-4B74-A60E-C66F50540F8D}" dt="2020-11-12T14:14:13.741" v="8230"/>
          <ac:spMkLst>
            <pc:docMk/>
            <pc:sldMk cId="3450737881" sldId="543"/>
            <ac:spMk id="355" creationId="{A547D51B-5978-4B17-BFEF-05A04C30D1E0}"/>
          </ac:spMkLst>
        </pc:spChg>
        <pc:spChg chg="mod">
          <ac:chgData name="Christina Morrow" userId="43989237-7c22-4017-8756-22442f7f3983" providerId="ADAL" clId="{1D660112-B133-4B74-A60E-C66F50540F8D}" dt="2020-11-12T14:14:13.741" v="8230"/>
          <ac:spMkLst>
            <pc:docMk/>
            <pc:sldMk cId="3450737881" sldId="543"/>
            <ac:spMk id="356" creationId="{7DE99393-024C-4732-AA08-D65EC4D3F397}"/>
          </ac:spMkLst>
        </pc:spChg>
        <pc:spChg chg="mod">
          <ac:chgData name="Christina Morrow" userId="43989237-7c22-4017-8756-22442f7f3983" providerId="ADAL" clId="{1D660112-B133-4B74-A60E-C66F50540F8D}" dt="2020-11-12T14:14:13.741" v="8230"/>
          <ac:spMkLst>
            <pc:docMk/>
            <pc:sldMk cId="3450737881" sldId="543"/>
            <ac:spMk id="357" creationId="{BA92D795-C386-47D2-9181-7B782125213F}"/>
          </ac:spMkLst>
        </pc:spChg>
        <pc:spChg chg="mod">
          <ac:chgData name="Christina Morrow" userId="43989237-7c22-4017-8756-22442f7f3983" providerId="ADAL" clId="{1D660112-B133-4B74-A60E-C66F50540F8D}" dt="2020-11-12T14:14:13.741" v="8230"/>
          <ac:spMkLst>
            <pc:docMk/>
            <pc:sldMk cId="3450737881" sldId="543"/>
            <ac:spMk id="358" creationId="{94CDBB04-00E2-47F3-BCD4-69C56D042021}"/>
          </ac:spMkLst>
        </pc:spChg>
        <pc:spChg chg="mod">
          <ac:chgData name="Christina Morrow" userId="43989237-7c22-4017-8756-22442f7f3983" providerId="ADAL" clId="{1D660112-B133-4B74-A60E-C66F50540F8D}" dt="2020-11-12T14:14:13.741" v="8230"/>
          <ac:spMkLst>
            <pc:docMk/>
            <pc:sldMk cId="3450737881" sldId="543"/>
            <ac:spMk id="359" creationId="{B2DAAEFD-7B37-49E8-A4B5-E089FE6A62E3}"/>
          </ac:spMkLst>
        </pc:spChg>
        <pc:spChg chg="mod">
          <ac:chgData name="Christina Morrow" userId="43989237-7c22-4017-8756-22442f7f3983" providerId="ADAL" clId="{1D660112-B133-4B74-A60E-C66F50540F8D}" dt="2020-11-12T14:14:13.741" v="8230"/>
          <ac:spMkLst>
            <pc:docMk/>
            <pc:sldMk cId="3450737881" sldId="543"/>
            <ac:spMk id="363" creationId="{E18AC190-FBE1-4BB1-BCA0-D616D315FC3F}"/>
          </ac:spMkLst>
        </pc:spChg>
        <pc:spChg chg="mod">
          <ac:chgData name="Christina Morrow" userId="43989237-7c22-4017-8756-22442f7f3983" providerId="ADAL" clId="{1D660112-B133-4B74-A60E-C66F50540F8D}" dt="2020-11-12T14:14:13.741" v="8230"/>
          <ac:spMkLst>
            <pc:docMk/>
            <pc:sldMk cId="3450737881" sldId="543"/>
            <ac:spMk id="365" creationId="{2565B821-D22B-4724-BAD5-B75D9ED8E7EC}"/>
          </ac:spMkLst>
        </pc:spChg>
        <pc:spChg chg="mod">
          <ac:chgData name="Christina Morrow" userId="43989237-7c22-4017-8756-22442f7f3983" providerId="ADAL" clId="{1D660112-B133-4B74-A60E-C66F50540F8D}" dt="2020-11-12T14:14:13.741" v="8230"/>
          <ac:spMkLst>
            <pc:docMk/>
            <pc:sldMk cId="3450737881" sldId="543"/>
            <ac:spMk id="369" creationId="{A6B9451E-41E4-47D3-8B34-FA8038B6A9E5}"/>
          </ac:spMkLst>
        </pc:spChg>
        <pc:spChg chg="mod">
          <ac:chgData name="Christina Morrow" userId="43989237-7c22-4017-8756-22442f7f3983" providerId="ADAL" clId="{1D660112-B133-4B74-A60E-C66F50540F8D}" dt="2020-11-12T14:14:13.741" v="8230"/>
          <ac:spMkLst>
            <pc:docMk/>
            <pc:sldMk cId="3450737881" sldId="543"/>
            <ac:spMk id="370" creationId="{F7767333-896E-4752-8D63-A7CF3BCF1F5B}"/>
          </ac:spMkLst>
        </pc:spChg>
        <pc:spChg chg="mod">
          <ac:chgData name="Christina Morrow" userId="43989237-7c22-4017-8756-22442f7f3983" providerId="ADAL" clId="{1D660112-B133-4B74-A60E-C66F50540F8D}" dt="2020-11-12T14:14:13.741" v="8230"/>
          <ac:spMkLst>
            <pc:docMk/>
            <pc:sldMk cId="3450737881" sldId="543"/>
            <ac:spMk id="371" creationId="{841876A6-6DAB-4282-B6D3-C351B849A8CE}"/>
          </ac:spMkLst>
        </pc:spChg>
        <pc:spChg chg="add mod ord">
          <ac:chgData name="Christina Morrow" userId="43989237-7c22-4017-8756-22442f7f3983" providerId="ADAL" clId="{1D660112-B133-4B74-A60E-C66F50540F8D}" dt="2020-11-12T14:21:14.913" v="8367" actId="167"/>
          <ac:spMkLst>
            <pc:docMk/>
            <pc:sldMk cId="3450737881" sldId="543"/>
            <ac:spMk id="373" creationId="{1D985B3C-6B8A-4140-8A56-AFCFCF114C93}"/>
          </ac:spMkLst>
        </pc:spChg>
        <pc:spChg chg="add mod ord">
          <ac:chgData name="Christina Morrow" userId="43989237-7c22-4017-8756-22442f7f3983" providerId="ADAL" clId="{1D660112-B133-4B74-A60E-C66F50540F8D}" dt="2020-11-12T14:21:14.913" v="8367" actId="167"/>
          <ac:spMkLst>
            <pc:docMk/>
            <pc:sldMk cId="3450737881" sldId="543"/>
            <ac:spMk id="374" creationId="{6A0670DF-0557-4582-AD71-4E6DD768DD8D}"/>
          </ac:spMkLst>
        </pc:spChg>
        <pc:spChg chg="add mod ord">
          <ac:chgData name="Christina Morrow" userId="43989237-7c22-4017-8756-22442f7f3983" providerId="ADAL" clId="{1D660112-B133-4B74-A60E-C66F50540F8D}" dt="2020-11-12T14:21:14.913" v="8367" actId="167"/>
          <ac:spMkLst>
            <pc:docMk/>
            <pc:sldMk cId="3450737881" sldId="543"/>
            <ac:spMk id="375" creationId="{5B7653D6-5430-47BA-A8CE-BD09067A6DC2}"/>
          </ac:spMkLst>
        </pc:spChg>
        <pc:spChg chg="add mod ord">
          <ac:chgData name="Christina Morrow" userId="43989237-7c22-4017-8756-22442f7f3983" providerId="ADAL" clId="{1D660112-B133-4B74-A60E-C66F50540F8D}" dt="2020-11-12T14:21:14.913" v="8367" actId="167"/>
          <ac:spMkLst>
            <pc:docMk/>
            <pc:sldMk cId="3450737881" sldId="543"/>
            <ac:spMk id="376" creationId="{FD3A943D-65DB-4F6B-A3AE-6D27E6A902C4}"/>
          </ac:spMkLst>
        </pc:spChg>
        <pc:spChg chg="add mod ord">
          <ac:chgData name="Christina Morrow" userId="43989237-7c22-4017-8756-22442f7f3983" providerId="ADAL" clId="{1D660112-B133-4B74-A60E-C66F50540F8D}" dt="2020-11-12T14:21:14.913" v="8367" actId="167"/>
          <ac:spMkLst>
            <pc:docMk/>
            <pc:sldMk cId="3450737881" sldId="543"/>
            <ac:spMk id="377" creationId="{EA66050A-8F02-4D84-BAD4-58FE617FAA44}"/>
          </ac:spMkLst>
        </pc:spChg>
        <pc:spChg chg="add mod ord">
          <ac:chgData name="Christina Morrow" userId="43989237-7c22-4017-8756-22442f7f3983" providerId="ADAL" clId="{1D660112-B133-4B74-A60E-C66F50540F8D}" dt="2020-11-12T14:21:14.913" v="8367" actId="167"/>
          <ac:spMkLst>
            <pc:docMk/>
            <pc:sldMk cId="3450737881" sldId="543"/>
            <ac:spMk id="378" creationId="{12605DB2-1CD6-4A1A-880E-381280C7DA5F}"/>
          </ac:spMkLst>
        </pc:spChg>
        <pc:spChg chg="add mod ord">
          <ac:chgData name="Christina Morrow" userId="43989237-7c22-4017-8756-22442f7f3983" providerId="ADAL" clId="{1D660112-B133-4B74-A60E-C66F50540F8D}" dt="2020-11-12T14:21:14.913" v="8367" actId="167"/>
          <ac:spMkLst>
            <pc:docMk/>
            <pc:sldMk cId="3450737881" sldId="543"/>
            <ac:spMk id="379" creationId="{750BB01D-E826-4EC2-97B1-8BAB1B30F0EA}"/>
          </ac:spMkLst>
        </pc:spChg>
        <pc:spChg chg="mod">
          <ac:chgData name="Christina Morrow" userId="43989237-7c22-4017-8756-22442f7f3983" providerId="ADAL" clId="{1D660112-B133-4B74-A60E-C66F50540F8D}" dt="2020-11-12T14:21:02.651" v="8356"/>
          <ac:spMkLst>
            <pc:docMk/>
            <pc:sldMk cId="3450737881" sldId="543"/>
            <ac:spMk id="381" creationId="{A2C77027-28EC-4B5A-ACAD-DDC3007D8A2A}"/>
          </ac:spMkLst>
        </pc:spChg>
        <pc:spChg chg="mod">
          <ac:chgData name="Christina Morrow" userId="43989237-7c22-4017-8756-22442f7f3983" providerId="ADAL" clId="{1D660112-B133-4B74-A60E-C66F50540F8D}" dt="2020-11-12T14:21:02.651" v="8356"/>
          <ac:spMkLst>
            <pc:docMk/>
            <pc:sldMk cId="3450737881" sldId="543"/>
            <ac:spMk id="382" creationId="{8EF94437-B7A0-4A49-BAA3-8C3677E56E30}"/>
          </ac:spMkLst>
        </pc:spChg>
        <pc:spChg chg="mod">
          <ac:chgData name="Christina Morrow" userId="43989237-7c22-4017-8756-22442f7f3983" providerId="ADAL" clId="{1D660112-B133-4B74-A60E-C66F50540F8D}" dt="2020-11-12T14:21:02.651" v="8356"/>
          <ac:spMkLst>
            <pc:docMk/>
            <pc:sldMk cId="3450737881" sldId="543"/>
            <ac:spMk id="384" creationId="{6CD7ECE2-4F12-4DCF-90D9-FE1AFBE53A1D}"/>
          </ac:spMkLst>
        </pc:spChg>
        <pc:spChg chg="mod">
          <ac:chgData name="Christina Morrow" userId="43989237-7c22-4017-8756-22442f7f3983" providerId="ADAL" clId="{1D660112-B133-4B74-A60E-C66F50540F8D}" dt="2020-11-12T14:21:02.651" v="8356"/>
          <ac:spMkLst>
            <pc:docMk/>
            <pc:sldMk cId="3450737881" sldId="543"/>
            <ac:spMk id="385" creationId="{CD9FEAF4-9E8B-493D-B2E5-158F99606416}"/>
          </ac:spMkLst>
        </pc:spChg>
        <pc:spChg chg="mod">
          <ac:chgData name="Christina Morrow" userId="43989237-7c22-4017-8756-22442f7f3983" providerId="ADAL" clId="{1D660112-B133-4B74-A60E-C66F50540F8D}" dt="2020-11-12T14:21:02.651" v="8356"/>
          <ac:spMkLst>
            <pc:docMk/>
            <pc:sldMk cId="3450737881" sldId="543"/>
            <ac:spMk id="386" creationId="{EE43C2C4-A626-4B92-948E-3FB51C8DB938}"/>
          </ac:spMkLst>
        </pc:spChg>
        <pc:spChg chg="mod">
          <ac:chgData name="Christina Morrow" userId="43989237-7c22-4017-8756-22442f7f3983" providerId="ADAL" clId="{1D660112-B133-4B74-A60E-C66F50540F8D}" dt="2020-11-12T14:21:02.651" v="8356"/>
          <ac:spMkLst>
            <pc:docMk/>
            <pc:sldMk cId="3450737881" sldId="543"/>
            <ac:spMk id="387" creationId="{AA6CD5D5-69D0-44B4-9697-3BED6D32F6D9}"/>
          </ac:spMkLst>
        </pc:spChg>
        <pc:spChg chg="mod">
          <ac:chgData name="Christina Morrow" userId="43989237-7c22-4017-8756-22442f7f3983" providerId="ADAL" clId="{1D660112-B133-4B74-A60E-C66F50540F8D}" dt="2020-11-12T14:21:02.651" v="8356"/>
          <ac:spMkLst>
            <pc:docMk/>
            <pc:sldMk cId="3450737881" sldId="543"/>
            <ac:spMk id="388" creationId="{32894210-1567-4AAD-B0FC-89DBAE375C39}"/>
          </ac:spMkLst>
        </pc:spChg>
        <pc:spChg chg="mod">
          <ac:chgData name="Christina Morrow" userId="43989237-7c22-4017-8756-22442f7f3983" providerId="ADAL" clId="{1D660112-B133-4B74-A60E-C66F50540F8D}" dt="2020-11-12T14:21:02.651" v="8356"/>
          <ac:spMkLst>
            <pc:docMk/>
            <pc:sldMk cId="3450737881" sldId="543"/>
            <ac:spMk id="389" creationId="{A36F4F45-C96F-4264-9CED-8194865200C6}"/>
          </ac:spMkLst>
        </pc:spChg>
        <pc:spChg chg="mod">
          <ac:chgData name="Christina Morrow" userId="43989237-7c22-4017-8756-22442f7f3983" providerId="ADAL" clId="{1D660112-B133-4B74-A60E-C66F50540F8D}" dt="2020-11-12T14:21:02.651" v="8356"/>
          <ac:spMkLst>
            <pc:docMk/>
            <pc:sldMk cId="3450737881" sldId="543"/>
            <ac:spMk id="390" creationId="{29ADC7DD-3E9C-4C41-AF49-EE4ED1C3DBB6}"/>
          </ac:spMkLst>
        </pc:spChg>
        <pc:spChg chg="mod">
          <ac:chgData name="Christina Morrow" userId="43989237-7c22-4017-8756-22442f7f3983" providerId="ADAL" clId="{1D660112-B133-4B74-A60E-C66F50540F8D}" dt="2020-11-12T14:21:02.651" v="8356"/>
          <ac:spMkLst>
            <pc:docMk/>
            <pc:sldMk cId="3450737881" sldId="543"/>
            <ac:spMk id="391" creationId="{3B36CB84-019F-4C97-B6FF-EC652A0BC69A}"/>
          </ac:spMkLst>
        </pc:spChg>
        <pc:spChg chg="mod">
          <ac:chgData name="Christina Morrow" userId="43989237-7c22-4017-8756-22442f7f3983" providerId="ADAL" clId="{1D660112-B133-4B74-A60E-C66F50540F8D}" dt="2020-11-12T14:21:02.651" v="8356"/>
          <ac:spMkLst>
            <pc:docMk/>
            <pc:sldMk cId="3450737881" sldId="543"/>
            <ac:spMk id="395" creationId="{34BF83A6-10B7-40B5-882E-E9D284398BE6}"/>
          </ac:spMkLst>
        </pc:spChg>
        <pc:spChg chg="mod">
          <ac:chgData name="Christina Morrow" userId="43989237-7c22-4017-8756-22442f7f3983" providerId="ADAL" clId="{1D660112-B133-4B74-A60E-C66F50540F8D}" dt="2020-11-12T14:21:02.651" v="8356"/>
          <ac:spMkLst>
            <pc:docMk/>
            <pc:sldMk cId="3450737881" sldId="543"/>
            <ac:spMk id="397" creationId="{C4672017-53ED-479F-BC8A-8CFDC209AB9E}"/>
          </ac:spMkLst>
        </pc:spChg>
        <pc:spChg chg="mod">
          <ac:chgData name="Christina Morrow" userId="43989237-7c22-4017-8756-22442f7f3983" providerId="ADAL" clId="{1D660112-B133-4B74-A60E-C66F50540F8D}" dt="2020-11-12T14:21:02.651" v="8356"/>
          <ac:spMkLst>
            <pc:docMk/>
            <pc:sldMk cId="3450737881" sldId="543"/>
            <ac:spMk id="401" creationId="{13CF9604-6CA0-4740-AC76-3BC857E24C11}"/>
          </ac:spMkLst>
        </pc:spChg>
        <pc:spChg chg="mod">
          <ac:chgData name="Christina Morrow" userId="43989237-7c22-4017-8756-22442f7f3983" providerId="ADAL" clId="{1D660112-B133-4B74-A60E-C66F50540F8D}" dt="2020-11-12T14:21:02.651" v="8356"/>
          <ac:spMkLst>
            <pc:docMk/>
            <pc:sldMk cId="3450737881" sldId="543"/>
            <ac:spMk id="402" creationId="{0541DA43-D815-406A-8BAF-B0846A77E7D1}"/>
          </ac:spMkLst>
        </pc:spChg>
        <pc:spChg chg="mod">
          <ac:chgData name="Christina Morrow" userId="43989237-7c22-4017-8756-22442f7f3983" providerId="ADAL" clId="{1D660112-B133-4B74-A60E-C66F50540F8D}" dt="2020-11-12T14:21:02.651" v="8356"/>
          <ac:spMkLst>
            <pc:docMk/>
            <pc:sldMk cId="3450737881" sldId="543"/>
            <ac:spMk id="403" creationId="{27189217-4BD4-4D02-A81D-C9C0335222E7}"/>
          </ac:spMkLst>
        </pc:spChg>
        <pc:spChg chg="add mod ord">
          <ac:chgData name="Christina Morrow" userId="43989237-7c22-4017-8756-22442f7f3983" providerId="ADAL" clId="{1D660112-B133-4B74-A60E-C66F50540F8D}" dt="2020-11-12T14:21:44.412" v="8377" actId="167"/>
          <ac:spMkLst>
            <pc:docMk/>
            <pc:sldMk cId="3450737881" sldId="543"/>
            <ac:spMk id="405" creationId="{A28E0DBD-48B1-4760-86FB-63899114B8E2}"/>
          </ac:spMkLst>
        </pc:spChg>
        <pc:spChg chg="mod">
          <ac:chgData name="Christina Morrow" userId="43989237-7c22-4017-8756-22442f7f3983" providerId="ADAL" clId="{1D660112-B133-4B74-A60E-C66F50540F8D}" dt="2020-11-12T14:21:42.868" v="8376"/>
          <ac:spMkLst>
            <pc:docMk/>
            <pc:sldMk cId="3450737881" sldId="543"/>
            <ac:spMk id="407" creationId="{307751AE-7178-47FA-A620-34AB12308F3B}"/>
          </ac:spMkLst>
        </pc:spChg>
        <pc:spChg chg="mod">
          <ac:chgData name="Christina Morrow" userId="43989237-7c22-4017-8756-22442f7f3983" providerId="ADAL" clId="{1D660112-B133-4B74-A60E-C66F50540F8D}" dt="2020-11-12T14:21:42.868" v="8376"/>
          <ac:spMkLst>
            <pc:docMk/>
            <pc:sldMk cId="3450737881" sldId="543"/>
            <ac:spMk id="408" creationId="{1FC9DEA9-4D82-423A-9AD2-D5280BDF1C2A}"/>
          </ac:spMkLst>
        </pc:spChg>
        <pc:spChg chg="mod">
          <ac:chgData name="Christina Morrow" userId="43989237-7c22-4017-8756-22442f7f3983" providerId="ADAL" clId="{1D660112-B133-4B74-A60E-C66F50540F8D}" dt="2020-11-12T14:21:42.868" v="8376"/>
          <ac:spMkLst>
            <pc:docMk/>
            <pc:sldMk cId="3450737881" sldId="543"/>
            <ac:spMk id="410" creationId="{EB2CC4CA-8FF9-4040-846E-951FC810955B}"/>
          </ac:spMkLst>
        </pc:spChg>
        <pc:spChg chg="mod">
          <ac:chgData name="Christina Morrow" userId="43989237-7c22-4017-8756-22442f7f3983" providerId="ADAL" clId="{1D660112-B133-4B74-A60E-C66F50540F8D}" dt="2020-11-12T14:21:42.868" v="8376"/>
          <ac:spMkLst>
            <pc:docMk/>
            <pc:sldMk cId="3450737881" sldId="543"/>
            <ac:spMk id="411" creationId="{B1C01882-82B0-4E9E-8417-059094CF5A43}"/>
          </ac:spMkLst>
        </pc:spChg>
        <pc:spChg chg="mod">
          <ac:chgData name="Christina Morrow" userId="43989237-7c22-4017-8756-22442f7f3983" providerId="ADAL" clId="{1D660112-B133-4B74-A60E-C66F50540F8D}" dt="2020-11-12T14:21:42.868" v="8376"/>
          <ac:spMkLst>
            <pc:docMk/>
            <pc:sldMk cId="3450737881" sldId="543"/>
            <ac:spMk id="412" creationId="{7D7F998F-8100-4F0D-8FFF-21A25E3331F6}"/>
          </ac:spMkLst>
        </pc:spChg>
        <pc:spChg chg="mod">
          <ac:chgData name="Christina Morrow" userId="43989237-7c22-4017-8756-22442f7f3983" providerId="ADAL" clId="{1D660112-B133-4B74-A60E-C66F50540F8D}" dt="2020-11-12T14:21:42.868" v="8376"/>
          <ac:spMkLst>
            <pc:docMk/>
            <pc:sldMk cId="3450737881" sldId="543"/>
            <ac:spMk id="413" creationId="{261D6800-6672-4AF5-AECB-90656F4A205C}"/>
          </ac:spMkLst>
        </pc:spChg>
        <pc:spChg chg="mod">
          <ac:chgData name="Christina Morrow" userId="43989237-7c22-4017-8756-22442f7f3983" providerId="ADAL" clId="{1D660112-B133-4B74-A60E-C66F50540F8D}" dt="2020-11-12T14:21:42.868" v="8376"/>
          <ac:spMkLst>
            <pc:docMk/>
            <pc:sldMk cId="3450737881" sldId="543"/>
            <ac:spMk id="414" creationId="{5BEB9ED1-BA5C-42B8-BC11-F48DE3935699}"/>
          </ac:spMkLst>
        </pc:spChg>
        <pc:spChg chg="mod">
          <ac:chgData name="Christina Morrow" userId="43989237-7c22-4017-8756-22442f7f3983" providerId="ADAL" clId="{1D660112-B133-4B74-A60E-C66F50540F8D}" dt="2020-11-12T14:21:42.868" v="8376"/>
          <ac:spMkLst>
            <pc:docMk/>
            <pc:sldMk cId="3450737881" sldId="543"/>
            <ac:spMk id="415" creationId="{F19FBE1D-29F9-45B5-9468-6803710D4482}"/>
          </ac:spMkLst>
        </pc:spChg>
        <pc:spChg chg="mod">
          <ac:chgData name="Christina Morrow" userId="43989237-7c22-4017-8756-22442f7f3983" providerId="ADAL" clId="{1D660112-B133-4B74-A60E-C66F50540F8D}" dt="2020-11-12T14:21:42.868" v="8376"/>
          <ac:spMkLst>
            <pc:docMk/>
            <pc:sldMk cId="3450737881" sldId="543"/>
            <ac:spMk id="416" creationId="{EE4310E7-E46E-41A2-8F9A-4EC29B132D1B}"/>
          </ac:spMkLst>
        </pc:spChg>
        <pc:spChg chg="mod">
          <ac:chgData name="Christina Morrow" userId="43989237-7c22-4017-8756-22442f7f3983" providerId="ADAL" clId="{1D660112-B133-4B74-A60E-C66F50540F8D}" dt="2020-11-12T14:21:42.868" v="8376"/>
          <ac:spMkLst>
            <pc:docMk/>
            <pc:sldMk cId="3450737881" sldId="543"/>
            <ac:spMk id="417" creationId="{06B97593-E6AD-4026-8D2A-824BC0E2A72C}"/>
          </ac:spMkLst>
        </pc:spChg>
        <pc:spChg chg="mod">
          <ac:chgData name="Christina Morrow" userId="43989237-7c22-4017-8756-22442f7f3983" providerId="ADAL" clId="{1D660112-B133-4B74-A60E-C66F50540F8D}" dt="2020-11-12T14:21:42.868" v="8376"/>
          <ac:spMkLst>
            <pc:docMk/>
            <pc:sldMk cId="3450737881" sldId="543"/>
            <ac:spMk id="421" creationId="{35F9869C-0B02-446B-8595-67C4B081ACB4}"/>
          </ac:spMkLst>
        </pc:spChg>
        <pc:spChg chg="mod">
          <ac:chgData name="Christina Morrow" userId="43989237-7c22-4017-8756-22442f7f3983" providerId="ADAL" clId="{1D660112-B133-4B74-A60E-C66F50540F8D}" dt="2020-11-12T14:21:42.868" v="8376"/>
          <ac:spMkLst>
            <pc:docMk/>
            <pc:sldMk cId="3450737881" sldId="543"/>
            <ac:spMk id="423" creationId="{AA938138-2900-4D7A-90F5-E0878934C3FB}"/>
          </ac:spMkLst>
        </pc:spChg>
        <pc:spChg chg="mod">
          <ac:chgData name="Christina Morrow" userId="43989237-7c22-4017-8756-22442f7f3983" providerId="ADAL" clId="{1D660112-B133-4B74-A60E-C66F50540F8D}" dt="2020-11-12T14:21:42.868" v="8376"/>
          <ac:spMkLst>
            <pc:docMk/>
            <pc:sldMk cId="3450737881" sldId="543"/>
            <ac:spMk id="427" creationId="{3EB880AC-7142-4ADF-9C31-6445139ED1D3}"/>
          </ac:spMkLst>
        </pc:spChg>
        <pc:spChg chg="mod">
          <ac:chgData name="Christina Morrow" userId="43989237-7c22-4017-8756-22442f7f3983" providerId="ADAL" clId="{1D660112-B133-4B74-A60E-C66F50540F8D}" dt="2020-11-12T14:21:42.868" v="8376"/>
          <ac:spMkLst>
            <pc:docMk/>
            <pc:sldMk cId="3450737881" sldId="543"/>
            <ac:spMk id="428" creationId="{BA1C119D-27A9-4717-991A-847C377F0237}"/>
          </ac:spMkLst>
        </pc:spChg>
        <pc:spChg chg="mod">
          <ac:chgData name="Christina Morrow" userId="43989237-7c22-4017-8756-22442f7f3983" providerId="ADAL" clId="{1D660112-B133-4B74-A60E-C66F50540F8D}" dt="2020-11-12T14:21:42.868" v="8376"/>
          <ac:spMkLst>
            <pc:docMk/>
            <pc:sldMk cId="3450737881" sldId="543"/>
            <ac:spMk id="429" creationId="{6BCA4574-AF1A-4B42-B796-F62122F94992}"/>
          </ac:spMkLst>
        </pc:spChg>
        <pc:spChg chg="mod">
          <ac:chgData name="Christina Morrow" userId="43989237-7c22-4017-8756-22442f7f3983" providerId="ADAL" clId="{1D660112-B133-4B74-A60E-C66F50540F8D}" dt="2020-11-12T14:21:42.868" v="8376"/>
          <ac:spMkLst>
            <pc:docMk/>
            <pc:sldMk cId="3450737881" sldId="543"/>
            <ac:spMk id="433" creationId="{C1E0BC43-019E-419D-9980-0865BFBE378E}"/>
          </ac:spMkLst>
        </pc:spChg>
        <pc:spChg chg="mod">
          <ac:chgData name="Christina Morrow" userId="43989237-7c22-4017-8756-22442f7f3983" providerId="ADAL" clId="{1D660112-B133-4B74-A60E-C66F50540F8D}" dt="2020-11-12T14:21:42.868" v="8376"/>
          <ac:spMkLst>
            <pc:docMk/>
            <pc:sldMk cId="3450737881" sldId="543"/>
            <ac:spMk id="434" creationId="{0E22BE7D-24CC-4B2F-B99B-8192856FC24F}"/>
          </ac:spMkLst>
        </pc:spChg>
        <pc:spChg chg="mod">
          <ac:chgData name="Christina Morrow" userId="43989237-7c22-4017-8756-22442f7f3983" providerId="ADAL" clId="{1D660112-B133-4B74-A60E-C66F50540F8D}" dt="2020-11-12T14:21:42.868" v="8376"/>
          <ac:spMkLst>
            <pc:docMk/>
            <pc:sldMk cId="3450737881" sldId="543"/>
            <ac:spMk id="435" creationId="{2BCA5693-88E6-4A3B-8FF3-37A29B1FCD2D}"/>
          </ac:spMkLst>
        </pc:spChg>
        <pc:spChg chg="mod">
          <ac:chgData name="Christina Morrow" userId="43989237-7c22-4017-8756-22442f7f3983" providerId="ADAL" clId="{1D660112-B133-4B74-A60E-C66F50540F8D}" dt="2020-11-12T14:21:42.868" v="8376"/>
          <ac:spMkLst>
            <pc:docMk/>
            <pc:sldMk cId="3450737881" sldId="543"/>
            <ac:spMk id="438" creationId="{1B89032A-5B96-4C0D-92CA-9AA60C61C51B}"/>
          </ac:spMkLst>
        </pc:spChg>
        <pc:spChg chg="mod">
          <ac:chgData name="Christina Morrow" userId="43989237-7c22-4017-8756-22442f7f3983" providerId="ADAL" clId="{1D660112-B133-4B74-A60E-C66F50540F8D}" dt="2020-11-12T14:21:42.868" v="8376"/>
          <ac:spMkLst>
            <pc:docMk/>
            <pc:sldMk cId="3450737881" sldId="543"/>
            <ac:spMk id="439" creationId="{6C5735BD-F352-48B1-98CF-CE6B8F74D8AE}"/>
          </ac:spMkLst>
        </pc:spChg>
        <pc:spChg chg="mod">
          <ac:chgData name="Christina Morrow" userId="43989237-7c22-4017-8756-22442f7f3983" providerId="ADAL" clId="{1D660112-B133-4B74-A60E-C66F50540F8D}" dt="2020-11-12T14:21:42.868" v="8376"/>
          <ac:spMkLst>
            <pc:docMk/>
            <pc:sldMk cId="3450737881" sldId="543"/>
            <ac:spMk id="440" creationId="{DA132D85-F253-47E1-9CE4-314182BBBD78}"/>
          </ac:spMkLst>
        </pc:spChg>
        <pc:spChg chg="mod">
          <ac:chgData name="Christina Morrow" userId="43989237-7c22-4017-8756-22442f7f3983" providerId="ADAL" clId="{1D660112-B133-4B74-A60E-C66F50540F8D}" dt="2020-11-12T14:21:42.868" v="8376"/>
          <ac:spMkLst>
            <pc:docMk/>
            <pc:sldMk cId="3450737881" sldId="543"/>
            <ac:spMk id="441" creationId="{67142918-BFDE-47DD-BE5C-9B1BFD8B348C}"/>
          </ac:spMkLst>
        </pc:spChg>
        <pc:spChg chg="mod">
          <ac:chgData name="Christina Morrow" userId="43989237-7c22-4017-8756-22442f7f3983" providerId="ADAL" clId="{1D660112-B133-4B74-A60E-C66F50540F8D}" dt="2020-11-12T14:21:42.868" v="8376"/>
          <ac:spMkLst>
            <pc:docMk/>
            <pc:sldMk cId="3450737881" sldId="543"/>
            <ac:spMk id="442" creationId="{424D0CEE-5EF0-4380-AB1A-AD333F8A39FD}"/>
          </ac:spMkLst>
        </pc:spChg>
        <pc:spChg chg="mod">
          <ac:chgData name="Christina Morrow" userId="43989237-7c22-4017-8756-22442f7f3983" providerId="ADAL" clId="{1D660112-B133-4B74-A60E-C66F50540F8D}" dt="2020-11-12T14:21:42.868" v="8376"/>
          <ac:spMkLst>
            <pc:docMk/>
            <pc:sldMk cId="3450737881" sldId="543"/>
            <ac:spMk id="443" creationId="{D859907A-1055-493E-908B-062A7AE72955}"/>
          </ac:spMkLst>
        </pc:spChg>
        <pc:grpChg chg="del">
          <ac:chgData name="Christina Morrow" userId="43989237-7c22-4017-8756-22442f7f3983" providerId="ADAL" clId="{1D660112-B133-4B74-A60E-C66F50540F8D}" dt="2020-11-12T14:07:29.622" v="8169" actId="478"/>
          <ac:grpSpMkLst>
            <pc:docMk/>
            <pc:sldMk cId="3450737881" sldId="543"/>
            <ac:grpSpMk id="78" creationId="{4223CACE-E816-4D78-BB9F-B187F52DC69D}"/>
          </ac:grpSpMkLst>
        </pc:grpChg>
        <pc:grpChg chg="del">
          <ac:chgData name="Christina Morrow" userId="43989237-7c22-4017-8756-22442f7f3983" providerId="ADAL" clId="{1D660112-B133-4B74-A60E-C66F50540F8D}" dt="2020-11-12T14:07:29.622" v="8169" actId="478"/>
          <ac:grpSpMkLst>
            <pc:docMk/>
            <pc:sldMk cId="3450737881" sldId="543"/>
            <ac:grpSpMk id="154" creationId="{A22F9FFA-602A-4386-B577-3071335945E7}"/>
          </ac:grpSpMkLst>
        </pc:grpChg>
        <pc:grpChg chg="del">
          <ac:chgData name="Christina Morrow" userId="43989237-7c22-4017-8756-22442f7f3983" providerId="ADAL" clId="{1D660112-B133-4B74-A60E-C66F50540F8D}" dt="2020-11-12T14:07:29.622" v="8169" actId="478"/>
          <ac:grpSpMkLst>
            <pc:docMk/>
            <pc:sldMk cId="3450737881" sldId="543"/>
            <ac:grpSpMk id="179" creationId="{16215B5D-F50D-49C0-B627-48567A5E38B6}"/>
          </ac:grpSpMkLst>
        </pc:grpChg>
        <pc:grpChg chg="del">
          <ac:chgData name="Christina Morrow" userId="43989237-7c22-4017-8756-22442f7f3983" providerId="ADAL" clId="{1D660112-B133-4B74-A60E-C66F50540F8D}" dt="2020-11-12T14:07:29.622" v="8169" actId="478"/>
          <ac:grpSpMkLst>
            <pc:docMk/>
            <pc:sldMk cId="3450737881" sldId="543"/>
            <ac:grpSpMk id="208" creationId="{1FD2CC7A-F1B4-4D0C-9E63-F7700EBAEF4E}"/>
          </ac:grpSpMkLst>
        </pc:grpChg>
        <pc:grpChg chg="del">
          <ac:chgData name="Christina Morrow" userId="43989237-7c22-4017-8756-22442f7f3983" providerId="ADAL" clId="{1D660112-B133-4B74-A60E-C66F50540F8D}" dt="2020-11-12T14:07:29.622" v="8169" actId="478"/>
          <ac:grpSpMkLst>
            <pc:docMk/>
            <pc:sldMk cId="3450737881" sldId="543"/>
            <ac:grpSpMk id="246" creationId="{525AFE32-3572-4535-B1DF-DD058502B11C}"/>
          </ac:grpSpMkLst>
        </pc:grpChg>
        <pc:grpChg chg="del">
          <ac:chgData name="Christina Morrow" userId="43989237-7c22-4017-8756-22442f7f3983" providerId="ADAL" clId="{1D660112-B133-4B74-A60E-C66F50540F8D}" dt="2020-11-12T14:07:29.622" v="8169" actId="478"/>
          <ac:grpSpMkLst>
            <pc:docMk/>
            <pc:sldMk cId="3450737881" sldId="543"/>
            <ac:grpSpMk id="272" creationId="{F5613A16-B4AC-4E1E-AA01-8F2D8F252530}"/>
          </ac:grpSpMkLst>
        </pc:grpChg>
        <pc:grpChg chg="add mod">
          <ac:chgData name="Christina Morrow" userId="43989237-7c22-4017-8756-22442f7f3983" providerId="ADAL" clId="{1D660112-B133-4B74-A60E-C66F50540F8D}" dt="2020-11-12T14:11:19.275" v="8187"/>
          <ac:grpSpMkLst>
            <pc:docMk/>
            <pc:sldMk cId="3450737881" sldId="543"/>
            <ac:grpSpMk id="302" creationId="{ED2133A1-BC6C-4554-A569-4239E2EEBEFD}"/>
          </ac:grpSpMkLst>
        </pc:grpChg>
        <pc:grpChg chg="add mod">
          <ac:chgData name="Christina Morrow" userId="43989237-7c22-4017-8756-22442f7f3983" providerId="ADAL" clId="{1D660112-B133-4B74-A60E-C66F50540F8D}" dt="2020-11-12T14:14:13.741" v="8230"/>
          <ac:grpSpMkLst>
            <pc:docMk/>
            <pc:sldMk cId="3450737881" sldId="543"/>
            <ac:grpSpMk id="348" creationId="{97659DDD-CA08-4B44-87FD-98A35CBEB5B5}"/>
          </ac:grpSpMkLst>
        </pc:grpChg>
        <pc:grpChg chg="add mod ord">
          <ac:chgData name="Christina Morrow" userId="43989237-7c22-4017-8756-22442f7f3983" providerId="ADAL" clId="{1D660112-B133-4B74-A60E-C66F50540F8D}" dt="2020-11-12T14:21:14.913" v="8367" actId="167"/>
          <ac:grpSpMkLst>
            <pc:docMk/>
            <pc:sldMk cId="3450737881" sldId="543"/>
            <ac:grpSpMk id="380" creationId="{9243C27F-7EB2-4D3C-8883-D58D7FA933B3}"/>
          </ac:grpSpMkLst>
        </pc:grpChg>
        <pc:grpChg chg="add mod ord">
          <ac:chgData name="Christina Morrow" userId="43989237-7c22-4017-8756-22442f7f3983" providerId="ADAL" clId="{1D660112-B133-4B74-A60E-C66F50540F8D}" dt="2020-11-12T14:21:44.412" v="8377" actId="167"/>
          <ac:grpSpMkLst>
            <pc:docMk/>
            <pc:sldMk cId="3450737881" sldId="543"/>
            <ac:grpSpMk id="406" creationId="{8B662063-8EA6-4ED2-95B1-C8FB99DC17BA}"/>
          </ac:grpSpMkLst>
        </pc:grpChg>
        <pc:grpChg chg="add mod ord">
          <ac:chgData name="Christina Morrow" userId="43989237-7c22-4017-8756-22442f7f3983" providerId="ADAL" clId="{1D660112-B133-4B74-A60E-C66F50540F8D}" dt="2020-11-12T14:21:44.412" v="8377" actId="167"/>
          <ac:grpSpMkLst>
            <pc:docMk/>
            <pc:sldMk cId="3450737881" sldId="543"/>
            <ac:grpSpMk id="432" creationId="{09E71D6E-BFC1-4BE2-A1BA-C04C22A42E11}"/>
          </ac:grpSpMkLst>
        </pc:grpChg>
        <pc:cxnChg chg="mod">
          <ac:chgData name="Christina Morrow" userId="43989237-7c22-4017-8756-22442f7f3983" providerId="ADAL" clId="{1D660112-B133-4B74-A60E-C66F50540F8D}" dt="2020-11-12T14:07:29.622" v="8169" actId="478"/>
          <ac:cxnSpMkLst>
            <pc:docMk/>
            <pc:sldMk cId="3450737881" sldId="543"/>
            <ac:cxnSpMk id="81" creationId="{29850914-9E8A-4F7F-991B-F00438159B77}"/>
          </ac:cxnSpMkLst>
        </pc:cxnChg>
        <pc:cxnChg chg="mod">
          <ac:chgData name="Christina Morrow" userId="43989237-7c22-4017-8756-22442f7f3983" providerId="ADAL" clId="{1D660112-B133-4B74-A60E-C66F50540F8D}" dt="2020-11-12T14:07:29.622" v="8169" actId="478"/>
          <ac:cxnSpMkLst>
            <pc:docMk/>
            <pc:sldMk cId="3450737881" sldId="543"/>
            <ac:cxnSpMk id="90" creationId="{92641365-DDC8-44DF-AE79-0A78B29C1E11}"/>
          </ac:cxnSpMkLst>
        </pc:cxnChg>
        <pc:cxnChg chg="mod">
          <ac:chgData name="Christina Morrow" userId="43989237-7c22-4017-8756-22442f7f3983" providerId="ADAL" clId="{1D660112-B133-4B74-A60E-C66F50540F8D}" dt="2020-11-12T14:07:29.622" v="8169" actId="478"/>
          <ac:cxnSpMkLst>
            <pc:docMk/>
            <pc:sldMk cId="3450737881" sldId="543"/>
            <ac:cxnSpMk id="91" creationId="{BA35BBC0-0924-4528-8DE0-9D9347CB5380}"/>
          </ac:cxnSpMkLst>
        </pc:cxnChg>
        <pc:cxnChg chg="mod">
          <ac:chgData name="Christina Morrow" userId="43989237-7c22-4017-8756-22442f7f3983" providerId="ADAL" clId="{1D660112-B133-4B74-A60E-C66F50540F8D}" dt="2020-11-12T14:07:29.622" v="8169" actId="478"/>
          <ac:cxnSpMkLst>
            <pc:docMk/>
            <pc:sldMk cId="3450737881" sldId="543"/>
            <ac:cxnSpMk id="92" creationId="{62144734-9FCB-4074-86CE-568EE004098E}"/>
          </ac:cxnSpMkLst>
        </pc:cxnChg>
        <pc:cxnChg chg="mod">
          <ac:chgData name="Christina Morrow" userId="43989237-7c22-4017-8756-22442f7f3983" providerId="ADAL" clId="{1D660112-B133-4B74-A60E-C66F50540F8D}" dt="2020-11-12T14:07:29.622" v="8169" actId="478"/>
          <ac:cxnSpMkLst>
            <pc:docMk/>
            <pc:sldMk cId="3450737881" sldId="543"/>
            <ac:cxnSpMk id="96" creationId="{22A63D2B-8633-4402-AE65-B6C68C388CE3}"/>
          </ac:cxnSpMkLst>
        </pc:cxnChg>
        <pc:cxnChg chg="mod">
          <ac:chgData name="Christina Morrow" userId="43989237-7c22-4017-8756-22442f7f3983" providerId="ADAL" clId="{1D660112-B133-4B74-A60E-C66F50540F8D}" dt="2020-11-12T14:07:29.622" v="8169" actId="478"/>
          <ac:cxnSpMkLst>
            <pc:docMk/>
            <pc:sldMk cId="3450737881" sldId="543"/>
            <ac:cxnSpMk id="102" creationId="{F4688043-5795-480F-A203-E761CA87AD29}"/>
          </ac:cxnSpMkLst>
        </pc:cxnChg>
        <pc:cxnChg chg="mod">
          <ac:chgData name="Christina Morrow" userId="43989237-7c22-4017-8756-22442f7f3983" providerId="ADAL" clId="{1D660112-B133-4B74-A60E-C66F50540F8D}" dt="2020-11-12T14:07:29.622" v="8169" actId="478"/>
          <ac:cxnSpMkLst>
            <pc:docMk/>
            <pc:sldMk cId="3450737881" sldId="543"/>
            <ac:cxnSpMk id="157" creationId="{C6B893BD-6C56-4DE3-B25B-23498B0F57D9}"/>
          </ac:cxnSpMkLst>
        </pc:cxnChg>
        <pc:cxnChg chg="mod">
          <ac:chgData name="Christina Morrow" userId="43989237-7c22-4017-8756-22442f7f3983" providerId="ADAL" clId="{1D660112-B133-4B74-A60E-C66F50540F8D}" dt="2020-11-12T14:07:29.622" v="8169" actId="478"/>
          <ac:cxnSpMkLst>
            <pc:docMk/>
            <pc:sldMk cId="3450737881" sldId="543"/>
            <ac:cxnSpMk id="166" creationId="{779D5E9B-AE62-478E-984B-43A7B338B32D}"/>
          </ac:cxnSpMkLst>
        </pc:cxnChg>
        <pc:cxnChg chg="mod">
          <ac:chgData name="Christina Morrow" userId="43989237-7c22-4017-8756-22442f7f3983" providerId="ADAL" clId="{1D660112-B133-4B74-A60E-C66F50540F8D}" dt="2020-11-12T14:07:29.622" v="8169" actId="478"/>
          <ac:cxnSpMkLst>
            <pc:docMk/>
            <pc:sldMk cId="3450737881" sldId="543"/>
            <ac:cxnSpMk id="167" creationId="{6DCB59ED-D1FB-466B-82A8-654F9982E87C}"/>
          </ac:cxnSpMkLst>
        </pc:cxnChg>
        <pc:cxnChg chg="mod">
          <ac:chgData name="Christina Morrow" userId="43989237-7c22-4017-8756-22442f7f3983" providerId="ADAL" clId="{1D660112-B133-4B74-A60E-C66F50540F8D}" dt="2020-11-12T14:07:29.622" v="8169" actId="478"/>
          <ac:cxnSpMkLst>
            <pc:docMk/>
            <pc:sldMk cId="3450737881" sldId="543"/>
            <ac:cxnSpMk id="168" creationId="{18C2700A-9DCB-4A59-8521-11A6B18BE43B}"/>
          </ac:cxnSpMkLst>
        </pc:cxnChg>
        <pc:cxnChg chg="mod">
          <ac:chgData name="Christina Morrow" userId="43989237-7c22-4017-8756-22442f7f3983" providerId="ADAL" clId="{1D660112-B133-4B74-A60E-C66F50540F8D}" dt="2020-11-12T14:07:29.622" v="8169" actId="478"/>
          <ac:cxnSpMkLst>
            <pc:docMk/>
            <pc:sldMk cId="3450737881" sldId="543"/>
            <ac:cxnSpMk id="172" creationId="{6E29BD60-D0B8-463B-8BCD-049A529AF2FE}"/>
          </ac:cxnSpMkLst>
        </pc:cxnChg>
        <pc:cxnChg chg="mod">
          <ac:chgData name="Christina Morrow" userId="43989237-7c22-4017-8756-22442f7f3983" providerId="ADAL" clId="{1D660112-B133-4B74-A60E-C66F50540F8D}" dt="2020-11-12T14:07:29.622" v="8169" actId="478"/>
          <ac:cxnSpMkLst>
            <pc:docMk/>
            <pc:sldMk cId="3450737881" sldId="543"/>
            <ac:cxnSpMk id="178" creationId="{16ED15AC-6E33-45D5-8DE1-F223DF774C8A}"/>
          </ac:cxnSpMkLst>
        </pc:cxnChg>
        <pc:cxnChg chg="mod">
          <ac:chgData name="Christina Morrow" userId="43989237-7c22-4017-8756-22442f7f3983" providerId="ADAL" clId="{1D660112-B133-4B74-A60E-C66F50540F8D}" dt="2020-11-12T14:07:29.622" v="8169" actId="478"/>
          <ac:cxnSpMkLst>
            <pc:docMk/>
            <pc:sldMk cId="3450737881" sldId="543"/>
            <ac:cxnSpMk id="182" creationId="{581E13F2-49E6-4564-B2D0-6FC8BAE1F19C}"/>
          </ac:cxnSpMkLst>
        </pc:cxnChg>
        <pc:cxnChg chg="mod">
          <ac:chgData name="Christina Morrow" userId="43989237-7c22-4017-8756-22442f7f3983" providerId="ADAL" clId="{1D660112-B133-4B74-A60E-C66F50540F8D}" dt="2020-11-12T14:07:29.622" v="8169" actId="478"/>
          <ac:cxnSpMkLst>
            <pc:docMk/>
            <pc:sldMk cId="3450737881" sldId="543"/>
            <ac:cxnSpMk id="191" creationId="{A1C8CE2B-1FE7-4199-8FAE-4191F4FFE419}"/>
          </ac:cxnSpMkLst>
        </pc:cxnChg>
        <pc:cxnChg chg="mod">
          <ac:chgData name="Christina Morrow" userId="43989237-7c22-4017-8756-22442f7f3983" providerId="ADAL" clId="{1D660112-B133-4B74-A60E-C66F50540F8D}" dt="2020-11-12T14:07:29.622" v="8169" actId="478"/>
          <ac:cxnSpMkLst>
            <pc:docMk/>
            <pc:sldMk cId="3450737881" sldId="543"/>
            <ac:cxnSpMk id="192" creationId="{EF2890B1-1A18-40CD-B611-71153AB13A95}"/>
          </ac:cxnSpMkLst>
        </pc:cxnChg>
        <pc:cxnChg chg="mod">
          <ac:chgData name="Christina Morrow" userId="43989237-7c22-4017-8756-22442f7f3983" providerId="ADAL" clId="{1D660112-B133-4B74-A60E-C66F50540F8D}" dt="2020-11-12T14:07:29.622" v="8169" actId="478"/>
          <ac:cxnSpMkLst>
            <pc:docMk/>
            <pc:sldMk cId="3450737881" sldId="543"/>
            <ac:cxnSpMk id="193" creationId="{9F5E1868-2CF3-43EF-9E7B-24FD5E93EFFB}"/>
          </ac:cxnSpMkLst>
        </pc:cxnChg>
        <pc:cxnChg chg="mod">
          <ac:chgData name="Christina Morrow" userId="43989237-7c22-4017-8756-22442f7f3983" providerId="ADAL" clId="{1D660112-B133-4B74-A60E-C66F50540F8D}" dt="2020-11-12T14:07:29.622" v="8169" actId="478"/>
          <ac:cxnSpMkLst>
            <pc:docMk/>
            <pc:sldMk cId="3450737881" sldId="543"/>
            <ac:cxnSpMk id="197" creationId="{BE7B4AB9-1D7E-4730-BA0A-607AECE47B04}"/>
          </ac:cxnSpMkLst>
        </pc:cxnChg>
        <pc:cxnChg chg="mod">
          <ac:chgData name="Christina Morrow" userId="43989237-7c22-4017-8756-22442f7f3983" providerId="ADAL" clId="{1D660112-B133-4B74-A60E-C66F50540F8D}" dt="2020-11-12T14:07:29.622" v="8169" actId="478"/>
          <ac:cxnSpMkLst>
            <pc:docMk/>
            <pc:sldMk cId="3450737881" sldId="543"/>
            <ac:cxnSpMk id="203" creationId="{C36561BD-4758-4523-BEA3-BAAB8CF640D9}"/>
          </ac:cxnSpMkLst>
        </pc:cxnChg>
        <pc:cxnChg chg="mod">
          <ac:chgData name="Christina Morrow" userId="43989237-7c22-4017-8756-22442f7f3983" providerId="ADAL" clId="{1D660112-B133-4B74-A60E-C66F50540F8D}" dt="2020-11-12T14:07:29.622" v="8169" actId="478"/>
          <ac:cxnSpMkLst>
            <pc:docMk/>
            <pc:sldMk cId="3450737881" sldId="543"/>
            <ac:cxnSpMk id="211" creationId="{EF844B52-633F-4C1B-AF07-4C56175CFB13}"/>
          </ac:cxnSpMkLst>
        </pc:cxnChg>
        <pc:cxnChg chg="mod">
          <ac:chgData name="Christina Morrow" userId="43989237-7c22-4017-8756-22442f7f3983" providerId="ADAL" clId="{1D660112-B133-4B74-A60E-C66F50540F8D}" dt="2020-11-12T14:07:29.622" v="8169" actId="478"/>
          <ac:cxnSpMkLst>
            <pc:docMk/>
            <pc:sldMk cId="3450737881" sldId="543"/>
            <ac:cxnSpMk id="225" creationId="{35C23B48-7509-4310-861E-2D20E804B2DB}"/>
          </ac:cxnSpMkLst>
        </pc:cxnChg>
        <pc:cxnChg chg="mod">
          <ac:chgData name="Christina Morrow" userId="43989237-7c22-4017-8756-22442f7f3983" providerId="ADAL" clId="{1D660112-B133-4B74-A60E-C66F50540F8D}" dt="2020-11-12T14:07:29.622" v="8169" actId="478"/>
          <ac:cxnSpMkLst>
            <pc:docMk/>
            <pc:sldMk cId="3450737881" sldId="543"/>
            <ac:cxnSpMk id="226" creationId="{5C7C18D4-0226-4705-8497-C976A780CB7A}"/>
          </ac:cxnSpMkLst>
        </pc:cxnChg>
        <pc:cxnChg chg="mod">
          <ac:chgData name="Christina Morrow" userId="43989237-7c22-4017-8756-22442f7f3983" providerId="ADAL" clId="{1D660112-B133-4B74-A60E-C66F50540F8D}" dt="2020-11-12T14:07:29.622" v="8169" actId="478"/>
          <ac:cxnSpMkLst>
            <pc:docMk/>
            <pc:sldMk cId="3450737881" sldId="543"/>
            <ac:cxnSpMk id="227" creationId="{AF4F2080-F621-404E-BCEA-D22331FAC075}"/>
          </ac:cxnSpMkLst>
        </pc:cxnChg>
        <pc:cxnChg chg="mod">
          <ac:chgData name="Christina Morrow" userId="43989237-7c22-4017-8756-22442f7f3983" providerId="ADAL" clId="{1D660112-B133-4B74-A60E-C66F50540F8D}" dt="2020-11-12T14:07:29.622" v="8169" actId="478"/>
          <ac:cxnSpMkLst>
            <pc:docMk/>
            <pc:sldMk cId="3450737881" sldId="543"/>
            <ac:cxnSpMk id="231" creationId="{372902ED-8951-49B2-B4AC-B9C7D8F28E43}"/>
          </ac:cxnSpMkLst>
        </pc:cxnChg>
        <pc:cxnChg chg="mod">
          <ac:chgData name="Christina Morrow" userId="43989237-7c22-4017-8756-22442f7f3983" providerId="ADAL" clId="{1D660112-B133-4B74-A60E-C66F50540F8D}" dt="2020-11-12T14:07:29.622" v="8169" actId="478"/>
          <ac:cxnSpMkLst>
            <pc:docMk/>
            <pc:sldMk cId="3450737881" sldId="543"/>
            <ac:cxnSpMk id="237" creationId="{0E4EE71D-0F40-414A-92A0-B970F1B90798}"/>
          </ac:cxnSpMkLst>
        </pc:cxnChg>
        <pc:cxnChg chg="mod">
          <ac:chgData name="Christina Morrow" userId="43989237-7c22-4017-8756-22442f7f3983" providerId="ADAL" clId="{1D660112-B133-4B74-A60E-C66F50540F8D}" dt="2020-11-12T14:07:29.622" v="8169" actId="478"/>
          <ac:cxnSpMkLst>
            <pc:docMk/>
            <pc:sldMk cId="3450737881" sldId="543"/>
            <ac:cxnSpMk id="249" creationId="{61121D70-7CB4-4227-BB5E-ABB3DDDD49BA}"/>
          </ac:cxnSpMkLst>
        </pc:cxnChg>
        <pc:cxnChg chg="mod">
          <ac:chgData name="Christina Morrow" userId="43989237-7c22-4017-8756-22442f7f3983" providerId="ADAL" clId="{1D660112-B133-4B74-A60E-C66F50540F8D}" dt="2020-11-12T14:07:29.622" v="8169" actId="478"/>
          <ac:cxnSpMkLst>
            <pc:docMk/>
            <pc:sldMk cId="3450737881" sldId="543"/>
            <ac:cxnSpMk id="258" creationId="{52B78229-40E9-4818-AE34-605D869E1C05}"/>
          </ac:cxnSpMkLst>
        </pc:cxnChg>
        <pc:cxnChg chg="mod">
          <ac:chgData name="Christina Morrow" userId="43989237-7c22-4017-8756-22442f7f3983" providerId="ADAL" clId="{1D660112-B133-4B74-A60E-C66F50540F8D}" dt="2020-11-12T14:07:29.622" v="8169" actId="478"/>
          <ac:cxnSpMkLst>
            <pc:docMk/>
            <pc:sldMk cId="3450737881" sldId="543"/>
            <ac:cxnSpMk id="259" creationId="{19DCC860-2AB0-4D2A-BEF0-D0009472CD98}"/>
          </ac:cxnSpMkLst>
        </pc:cxnChg>
        <pc:cxnChg chg="mod">
          <ac:chgData name="Christina Morrow" userId="43989237-7c22-4017-8756-22442f7f3983" providerId="ADAL" clId="{1D660112-B133-4B74-A60E-C66F50540F8D}" dt="2020-11-12T14:07:29.622" v="8169" actId="478"/>
          <ac:cxnSpMkLst>
            <pc:docMk/>
            <pc:sldMk cId="3450737881" sldId="543"/>
            <ac:cxnSpMk id="260" creationId="{60331490-8D65-4E84-87D2-421CB92E618E}"/>
          </ac:cxnSpMkLst>
        </pc:cxnChg>
        <pc:cxnChg chg="mod">
          <ac:chgData name="Christina Morrow" userId="43989237-7c22-4017-8756-22442f7f3983" providerId="ADAL" clId="{1D660112-B133-4B74-A60E-C66F50540F8D}" dt="2020-11-12T14:07:29.622" v="8169" actId="478"/>
          <ac:cxnSpMkLst>
            <pc:docMk/>
            <pc:sldMk cId="3450737881" sldId="543"/>
            <ac:cxnSpMk id="264" creationId="{39913DFC-235D-4D9A-9B26-E44216870146}"/>
          </ac:cxnSpMkLst>
        </pc:cxnChg>
        <pc:cxnChg chg="mod">
          <ac:chgData name="Christina Morrow" userId="43989237-7c22-4017-8756-22442f7f3983" providerId="ADAL" clId="{1D660112-B133-4B74-A60E-C66F50540F8D}" dt="2020-11-12T14:07:29.622" v="8169" actId="478"/>
          <ac:cxnSpMkLst>
            <pc:docMk/>
            <pc:sldMk cId="3450737881" sldId="543"/>
            <ac:cxnSpMk id="270" creationId="{053C8EEF-57A9-4794-B028-E5213989DD23}"/>
          </ac:cxnSpMkLst>
        </pc:cxnChg>
        <pc:cxnChg chg="del mod">
          <ac:chgData name="Christina Morrow" userId="43989237-7c22-4017-8756-22442f7f3983" providerId="ADAL" clId="{1D660112-B133-4B74-A60E-C66F50540F8D}" dt="2020-11-12T14:07:29.622" v="8169" actId="478"/>
          <ac:cxnSpMkLst>
            <pc:docMk/>
            <pc:sldMk cId="3450737881" sldId="543"/>
            <ac:cxnSpMk id="271" creationId="{42A80503-F76D-445C-A172-449FFDA8BB3E}"/>
          </ac:cxnSpMkLst>
        </pc:cxnChg>
        <pc:cxnChg chg="mod">
          <ac:chgData name="Christina Morrow" userId="43989237-7c22-4017-8756-22442f7f3983" providerId="ADAL" clId="{1D660112-B133-4B74-A60E-C66F50540F8D}" dt="2020-11-12T14:07:29.622" v="8169" actId="478"/>
          <ac:cxnSpMkLst>
            <pc:docMk/>
            <pc:sldMk cId="3450737881" sldId="543"/>
            <ac:cxnSpMk id="276" creationId="{B232C7C8-A477-47AE-8026-811B106824E3}"/>
          </ac:cxnSpMkLst>
        </pc:cxnChg>
        <pc:cxnChg chg="mod">
          <ac:chgData name="Christina Morrow" userId="43989237-7c22-4017-8756-22442f7f3983" providerId="ADAL" clId="{1D660112-B133-4B74-A60E-C66F50540F8D}" dt="2020-11-12T14:07:29.622" v="8169" actId="478"/>
          <ac:cxnSpMkLst>
            <pc:docMk/>
            <pc:sldMk cId="3450737881" sldId="543"/>
            <ac:cxnSpMk id="277" creationId="{DF943D76-EE7B-46E2-BF3E-F0587B0EE6D3}"/>
          </ac:cxnSpMkLst>
        </pc:cxnChg>
        <pc:cxnChg chg="mod">
          <ac:chgData name="Christina Morrow" userId="43989237-7c22-4017-8756-22442f7f3983" providerId="ADAL" clId="{1D660112-B133-4B74-A60E-C66F50540F8D}" dt="2020-11-12T14:11:19.275" v="8187"/>
          <ac:cxnSpMkLst>
            <pc:docMk/>
            <pc:sldMk cId="3450737881" sldId="543"/>
            <ac:cxnSpMk id="305" creationId="{1D01A819-2160-4A96-80C8-90B1F5A4A157}"/>
          </ac:cxnSpMkLst>
        </pc:cxnChg>
        <pc:cxnChg chg="mod">
          <ac:chgData name="Christina Morrow" userId="43989237-7c22-4017-8756-22442f7f3983" providerId="ADAL" clId="{1D660112-B133-4B74-A60E-C66F50540F8D}" dt="2020-11-12T14:11:19.275" v="8187"/>
          <ac:cxnSpMkLst>
            <pc:docMk/>
            <pc:sldMk cId="3450737881" sldId="543"/>
            <ac:cxnSpMk id="314" creationId="{2A04AB33-7E4A-40A3-AB1D-944CD96EFD8A}"/>
          </ac:cxnSpMkLst>
        </pc:cxnChg>
        <pc:cxnChg chg="mod">
          <ac:chgData name="Christina Morrow" userId="43989237-7c22-4017-8756-22442f7f3983" providerId="ADAL" clId="{1D660112-B133-4B74-A60E-C66F50540F8D}" dt="2020-11-12T14:11:19.275" v="8187"/>
          <ac:cxnSpMkLst>
            <pc:docMk/>
            <pc:sldMk cId="3450737881" sldId="543"/>
            <ac:cxnSpMk id="315" creationId="{1E431698-1165-424A-BD29-DD14B7CDC0A6}"/>
          </ac:cxnSpMkLst>
        </pc:cxnChg>
        <pc:cxnChg chg="mod">
          <ac:chgData name="Christina Morrow" userId="43989237-7c22-4017-8756-22442f7f3983" providerId="ADAL" clId="{1D660112-B133-4B74-A60E-C66F50540F8D}" dt="2020-11-12T14:11:19.275" v="8187"/>
          <ac:cxnSpMkLst>
            <pc:docMk/>
            <pc:sldMk cId="3450737881" sldId="543"/>
            <ac:cxnSpMk id="316" creationId="{708C30D1-5191-4F8E-B166-CB2D3A1E2AFA}"/>
          </ac:cxnSpMkLst>
        </pc:cxnChg>
        <pc:cxnChg chg="mod">
          <ac:chgData name="Christina Morrow" userId="43989237-7c22-4017-8756-22442f7f3983" providerId="ADAL" clId="{1D660112-B133-4B74-A60E-C66F50540F8D}" dt="2020-11-12T14:11:19.275" v="8187"/>
          <ac:cxnSpMkLst>
            <pc:docMk/>
            <pc:sldMk cId="3450737881" sldId="543"/>
            <ac:cxnSpMk id="318" creationId="{98590232-2366-4FBD-A819-51DCF10BA985}"/>
          </ac:cxnSpMkLst>
        </pc:cxnChg>
        <pc:cxnChg chg="mod">
          <ac:chgData name="Christina Morrow" userId="43989237-7c22-4017-8756-22442f7f3983" providerId="ADAL" clId="{1D660112-B133-4B74-A60E-C66F50540F8D}" dt="2020-11-12T14:11:19.275" v="8187"/>
          <ac:cxnSpMkLst>
            <pc:docMk/>
            <pc:sldMk cId="3450737881" sldId="543"/>
            <ac:cxnSpMk id="320" creationId="{A4685CEA-89E2-4A41-B514-A2D5EA0AC51D}"/>
          </ac:cxnSpMkLst>
        </pc:cxnChg>
        <pc:cxnChg chg="mod">
          <ac:chgData name="Christina Morrow" userId="43989237-7c22-4017-8756-22442f7f3983" providerId="ADAL" clId="{1D660112-B133-4B74-A60E-C66F50540F8D}" dt="2020-11-12T14:11:19.275" v="8187"/>
          <ac:cxnSpMkLst>
            <pc:docMk/>
            <pc:sldMk cId="3450737881" sldId="543"/>
            <ac:cxnSpMk id="323" creationId="{06D3FF6C-39F4-441F-9DF4-7956700F85BE}"/>
          </ac:cxnSpMkLst>
        </pc:cxnChg>
        <pc:cxnChg chg="mod">
          <ac:chgData name="Christina Morrow" userId="43989237-7c22-4017-8756-22442f7f3983" providerId="ADAL" clId="{1D660112-B133-4B74-A60E-C66F50540F8D}" dt="2020-11-12T14:11:19.275" v="8187"/>
          <ac:cxnSpMkLst>
            <pc:docMk/>
            <pc:sldMk cId="3450737881" sldId="543"/>
            <ac:cxnSpMk id="324" creationId="{F8E0B373-6D88-4C9B-ACC1-E72DB097DD4B}"/>
          </ac:cxnSpMkLst>
        </pc:cxnChg>
        <pc:cxnChg chg="mod">
          <ac:chgData name="Christina Morrow" userId="43989237-7c22-4017-8756-22442f7f3983" providerId="ADAL" clId="{1D660112-B133-4B74-A60E-C66F50540F8D}" dt="2020-11-12T14:11:19.275" v="8187"/>
          <ac:cxnSpMkLst>
            <pc:docMk/>
            <pc:sldMk cId="3450737881" sldId="543"/>
            <ac:cxnSpMk id="328" creationId="{72652825-CFEC-4663-9B97-DB55A16ED11F}"/>
          </ac:cxnSpMkLst>
        </pc:cxnChg>
        <pc:cxnChg chg="mod">
          <ac:chgData name="Christina Morrow" userId="43989237-7c22-4017-8756-22442f7f3983" providerId="ADAL" clId="{1D660112-B133-4B74-A60E-C66F50540F8D}" dt="2020-11-12T14:14:13.741" v="8230"/>
          <ac:cxnSpMkLst>
            <pc:docMk/>
            <pc:sldMk cId="3450737881" sldId="543"/>
            <ac:cxnSpMk id="351" creationId="{F33185FD-6723-47CC-9C2C-0B04A8D63665}"/>
          </ac:cxnSpMkLst>
        </pc:cxnChg>
        <pc:cxnChg chg="mod">
          <ac:chgData name="Christina Morrow" userId="43989237-7c22-4017-8756-22442f7f3983" providerId="ADAL" clId="{1D660112-B133-4B74-A60E-C66F50540F8D}" dt="2020-11-12T14:14:13.741" v="8230"/>
          <ac:cxnSpMkLst>
            <pc:docMk/>
            <pc:sldMk cId="3450737881" sldId="543"/>
            <ac:cxnSpMk id="360" creationId="{557383F2-DBD7-4ADD-ACB7-938C7B10F0B9}"/>
          </ac:cxnSpMkLst>
        </pc:cxnChg>
        <pc:cxnChg chg="mod">
          <ac:chgData name="Christina Morrow" userId="43989237-7c22-4017-8756-22442f7f3983" providerId="ADAL" clId="{1D660112-B133-4B74-A60E-C66F50540F8D}" dt="2020-11-12T14:14:13.741" v="8230"/>
          <ac:cxnSpMkLst>
            <pc:docMk/>
            <pc:sldMk cId="3450737881" sldId="543"/>
            <ac:cxnSpMk id="361" creationId="{54A717F4-FBE9-485A-9C54-B57ED8EAEC90}"/>
          </ac:cxnSpMkLst>
        </pc:cxnChg>
        <pc:cxnChg chg="mod">
          <ac:chgData name="Christina Morrow" userId="43989237-7c22-4017-8756-22442f7f3983" providerId="ADAL" clId="{1D660112-B133-4B74-A60E-C66F50540F8D}" dt="2020-11-12T14:14:13.741" v="8230"/>
          <ac:cxnSpMkLst>
            <pc:docMk/>
            <pc:sldMk cId="3450737881" sldId="543"/>
            <ac:cxnSpMk id="362" creationId="{D3FFB06A-B84D-456B-805C-B2603C6C9E44}"/>
          </ac:cxnSpMkLst>
        </pc:cxnChg>
        <pc:cxnChg chg="mod">
          <ac:chgData name="Christina Morrow" userId="43989237-7c22-4017-8756-22442f7f3983" providerId="ADAL" clId="{1D660112-B133-4B74-A60E-C66F50540F8D}" dt="2020-11-12T14:14:13.741" v="8230"/>
          <ac:cxnSpMkLst>
            <pc:docMk/>
            <pc:sldMk cId="3450737881" sldId="543"/>
            <ac:cxnSpMk id="364" creationId="{7C53EA2D-0CFA-4024-9C12-1B84C80F57B0}"/>
          </ac:cxnSpMkLst>
        </pc:cxnChg>
        <pc:cxnChg chg="mod">
          <ac:chgData name="Christina Morrow" userId="43989237-7c22-4017-8756-22442f7f3983" providerId="ADAL" clId="{1D660112-B133-4B74-A60E-C66F50540F8D}" dt="2020-11-12T14:14:13.741" v="8230"/>
          <ac:cxnSpMkLst>
            <pc:docMk/>
            <pc:sldMk cId="3450737881" sldId="543"/>
            <ac:cxnSpMk id="366" creationId="{A4F43158-2C7C-41D4-9F97-49403C6514C0}"/>
          </ac:cxnSpMkLst>
        </pc:cxnChg>
        <pc:cxnChg chg="mod">
          <ac:chgData name="Christina Morrow" userId="43989237-7c22-4017-8756-22442f7f3983" providerId="ADAL" clId="{1D660112-B133-4B74-A60E-C66F50540F8D}" dt="2020-11-12T14:14:13.741" v="8230"/>
          <ac:cxnSpMkLst>
            <pc:docMk/>
            <pc:sldMk cId="3450737881" sldId="543"/>
            <ac:cxnSpMk id="367" creationId="{2510CB60-35D5-4F60-A5E7-C8AACD309A22}"/>
          </ac:cxnSpMkLst>
        </pc:cxnChg>
        <pc:cxnChg chg="mod">
          <ac:chgData name="Christina Morrow" userId="43989237-7c22-4017-8756-22442f7f3983" providerId="ADAL" clId="{1D660112-B133-4B74-A60E-C66F50540F8D}" dt="2020-11-12T14:14:13.741" v="8230"/>
          <ac:cxnSpMkLst>
            <pc:docMk/>
            <pc:sldMk cId="3450737881" sldId="543"/>
            <ac:cxnSpMk id="368" creationId="{4CF83202-1F18-4159-8D61-69C8FC0282C5}"/>
          </ac:cxnSpMkLst>
        </pc:cxnChg>
        <pc:cxnChg chg="mod">
          <ac:chgData name="Christina Morrow" userId="43989237-7c22-4017-8756-22442f7f3983" providerId="ADAL" clId="{1D660112-B133-4B74-A60E-C66F50540F8D}" dt="2020-11-12T14:14:13.741" v="8230"/>
          <ac:cxnSpMkLst>
            <pc:docMk/>
            <pc:sldMk cId="3450737881" sldId="543"/>
            <ac:cxnSpMk id="372" creationId="{81BA5D0D-B31B-44A6-8C20-5337A6307BA8}"/>
          </ac:cxnSpMkLst>
        </pc:cxnChg>
        <pc:cxnChg chg="mod">
          <ac:chgData name="Christina Morrow" userId="43989237-7c22-4017-8756-22442f7f3983" providerId="ADAL" clId="{1D660112-B133-4B74-A60E-C66F50540F8D}" dt="2020-11-12T14:21:02.651" v="8356"/>
          <ac:cxnSpMkLst>
            <pc:docMk/>
            <pc:sldMk cId="3450737881" sldId="543"/>
            <ac:cxnSpMk id="383" creationId="{457ECF02-647F-476B-B931-95D599ABC0BD}"/>
          </ac:cxnSpMkLst>
        </pc:cxnChg>
        <pc:cxnChg chg="mod">
          <ac:chgData name="Christina Morrow" userId="43989237-7c22-4017-8756-22442f7f3983" providerId="ADAL" clId="{1D660112-B133-4B74-A60E-C66F50540F8D}" dt="2020-11-12T14:21:02.651" v="8356"/>
          <ac:cxnSpMkLst>
            <pc:docMk/>
            <pc:sldMk cId="3450737881" sldId="543"/>
            <ac:cxnSpMk id="392" creationId="{C31CA6F3-C770-4926-91AD-F423ACD181D5}"/>
          </ac:cxnSpMkLst>
        </pc:cxnChg>
        <pc:cxnChg chg="mod">
          <ac:chgData name="Christina Morrow" userId="43989237-7c22-4017-8756-22442f7f3983" providerId="ADAL" clId="{1D660112-B133-4B74-A60E-C66F50540F8D}" dt="2020-11-12T14:21:02.651" v="8356"/>
          <ac:cxnSpMkLst>
            <pc:docMk/>
            <pc:sldMk cId="3450737881" sldId="543"/>
            <ac:cxnSpMk id="393" creationId="{E0023EF6-7A2D-481F-B792-5978DF5CB1A2}"/>
          </ac:cxnSpMkLst>
        </pc:cxnChg>
        <pc:cxnChg chg="mod">
          <ac:chgData name="Christina Morrow" userId="43989237-7c22-4017-8756-22442f7f3983" providerId="ADAL" clId="{1D660112-B133-4B74-A60E-C66F50540F8D}" dt="2020-11-12T14:21:02.651" v="8356"/>
          <ac:cxnSpMkLst>
            <pc:docMk/>
            <pc:sldMk cId="3450737881" sldId="543"/>
            <ac:cxnSpMk id="394" creationId="{37C494AD-F3BA-418A-8966-504D7777C9D9}"/>
          </ac:cxnSpMkLst>
        </pc:cxnChg>
        <pc:cxnChg chg="mod">
          <ac:chgData name="Christina Morrow" userId="43989237-7c22-4017-8756-22442f7f3983" providerId="ADAL" clId="{1D660112-B133-4B74-A60E-C66F50540F8D}" dt="2020-11-12T14:21:02.651" v="8356"/>
          <ac:cxnSpMkLst>
            <pc:docMk/>
            <pc:sldMk cId="3450737881" sldId="543"/>
            <ac:cxnSpMk id="396" creationId="{932ACB6E-E641-42D7-B5C3-B7DBE3661F93}"/>
          </ac:cxnSpMkLst>
        </pc:cxnChg>
        <pc:cxnChg chg="mod">
          <ac:chgData name="Christina Morrow" userId="43989237-7c22-4017-8756-22442f7f3983" providerId="ADAL" clId="{1D660112-B133-4B74-A60E-C66F50540F8D}" dt="2020-11-12T14:21:02.651" v="8356"/>
          <ac:cxnSpMkLst>
            <pc:docMk/>
            <pc:sldMk cId="3450737881" sldId="543"/>
            <ac:cxnSpMk id="398" creationId="{EF942894-A7DF-4FCA-AAD7-3367360C44B3}"/>
          </ac:cxnSpMkLst>
        </pc:cxnChg>
        <pc:cxnChg chg="mod">
          <ac:chgData name="Christina Morrow" userId="43989237-7c22-4017-8756-22442f7f3983" providerId="ADAL" clId="{1D660112-B133-4B74-A60E-C66F50540F8D}" dt="2020-11-12T14:21:02.651" v="8356"/>
          <ac:cxnSpMkLst>
            <pc:docMk/>
            <pc:sldMk cId="3450737881" sldId="543"/>
            <ac:cxnSpMk id="399" creationId="{7AC904BE-F605-48B9-A0C2-FF04C9C7D34A}"/>
          </ac:cxnSpMkLst>
        </pc:cxnChg>
        <pc:cxnChg chg="mod">
          <ac:chgData name="Christina Morrow" userId="43989237-7c22-4017-8756-22442f7f3983" providerId="ADAL" clId="{1D660112-B133-4B74-A60E-C66F50540F8D}" dt="2020-11-12T14:21:02.651" v="8356"/>
          <ac:cxnSpMkLst>
            <pc:docMk/>
            <pc:sldMk cId="3450737881" sldId="543"/>
            <ac:cxnSpMk id="400" creationId="{24993C3B-8F62-47AA-BCAF-EDF8938FDBA8}"/>
          </ac:cxnSpMkLst>
        </pc:cxnChg>
        <pc:cxnChg chg="mod">
          <ac:chgData name="Christina Morrow" userId="43989237-7c22-4017-8756-22442f7f3983" providerId="ADAL" clId="{1D660112-B133-4B74-A60E-C66F50540F8D}" dt="2020-11-12T14:21:02.651" v="8356"/>
          <ac:cxnSpMkLst>
            <pc:docMk/>
            <pc:sldMk cId="3450737881" sldId="543"/>
            <ac:cxnSpMk id="404" creationId="{A646BB6D-EE12-4C82-A495-450FA87406AF}"/>
          </ac:cxnSpMkLst>
        </pc:cxnChg>
        <pc:cxnChg chg="mod">
          <ac:chgData name="Christina Morrow" userId="43989237-7c22-4017-8756-22442f7f3983" providerId="ADAL" clId="{1D660112-B133-4B74-A60E-C66F50540F8D}" dt="2020-11-12T14:21:42.868" v="8376"/>
          <ac:cxnSpMkLst>
            <pc:docMk/>
            <pc:sldMk cId="3450737881" sldId="543"/>
            <ac:cxnSpMk id="409" creationId="{3BE4C12A-D8C5-4E16-B38D-F80170319E13}"/>
          </ac:cxnSpMkLst>
        </pc:cxnChg>
        <pc:cxnChg chg="mod">
          <ac:chgData name="Christina Morrow" userId="43989237-7c22-4017-8756-22442f7f3983" providerId="ADAL" clId="{1D660112-B133-4B74-A60E-C66F50540F8D}" dt="2020-11-12T14:21:42.868" v="8376"/>
          <ac:cxnSpMkLst>
            <pc:docMk/>
            <pc:sldMk cId="3450737881" sldId="543"/>
            <ac:cxnSpMk id="418" creationId="{5F54D598-A8E8-4E67-8721-C21007A2E2B6}"/>
          </ac:cxnSpMkLst>
        </pc:cxnChg>
        <pc:cxnChg chg="mod">
          <ac:chgData name="Christina Morrow" userId="43989237-7c22-4017-8756-22442f7f3983" providerId="ADAL" clId="{1D660112-B133-4B74-A60E-C66F50540F8D}" dt="2020-11-12T14:21:42.868" v="8376"/>
          <ac:cxnSpMkLst>
            <pc:docMk/>
            <pc:sldMk cId="3450737881" sldId="543"/>
            <ac:cxnSpMk id="419" creationId="{8C17D724-CC1E-4F7F-B0DA-8D8E94B55F97}"/>
          </ac:cxnSpMkLst>
        </pc:cxnChg>
        <pc:cxnChg chg="mod">
          <ac:chgData name="Christina Morrow" userId="43989237-7c22-4017-8756-22442f7f3983" providerId="ADAL" clId="{1D660112-B133-4B74-A60E-C66F50540F8D}" dt="2020-11-12T14:21:42.868" v="8376"/>
          <ac:cxnSpMkLst>
            <pc:docMk/>
            <pc:sldMk cId="3450737881" sldId="543"/>
            <ac:cxnSpMk id="420" creationId="{AE10B821-76EE-4ACB-9BE0-1D479385A949}"/>
          </ac:cxnSpMkLst>
        </pc:cxnChg>
        <pc:cxnChg chg="mod">
          <ac:chgData name="Christina Morrow" userId="43989237-7c22-4017-8756-22442f7f3983" providerId="ADAL" clId="{1D660112-B133-4B74-A60E-C66F50540F8D}" dt="2020-11-12T14:21:42.868" v="8376"/>
          <ac:cxnSpMkLst>
            <pc:docMk/>
            <pc:sldMk cId="3450737881" sldId="543"/>
            <ac:cxnSpMk id="422" creationId="{6D5BCD00-B564-430A-B5EA-4697EFD3F7D0}"/>
          </ac:cxnSpMkLst>
        </pc:cxnChg>
        <pc:cxnChg chg="mod">
          <ac:chgData name="Christina Morrow" userId="43989237-7c22-4017-8756-22442f7f3983" providerId="ADAL" clId="{1D660112-B133-4B74-A60E-C66F50540F8D}" dt="2020-11-12T14:21:42.868" v="8376"/>
          <ac:cxnSpMkLst>
            <pc:docMk/>
            <pc:sldMk cId="3450737881" sldId="543"/>
            <ac:cxnSpMk id="424" creationId="{D2B3EB7A-BA07-4924-9DAF-165DF54A5380}"/>
          </ac:cxnSpMkLst>
        </pc:cxnChg>
        <pc:cxnChg chg="mod">
          <ac:chgData name="Christina Morrow" userId="43989237-7c22-4017-8756-22442f7f3983" providerId="ADAL" clId="{1D660112-B133-4B74-A60E-C66F50540F8D}" dt="2020-11-12T14:21:42.868" v="8376"/>
          <ac:cxnSpMkLst>
            <pc:docMk/>
            <pc:sldMk cId="3450737881" sldId="543"/>
            <ac:cxnSpMk id="425" creationId="{FD34A9CC-8DFA-4C68-AC15-6F56B2D1177C}"/>
          </ac:cxnSpMkLst>
        </pc:cxnChg>
        <pc:cxnChg chg="mod">
          <ac:chgData name="Christina Morrow" userId="43989237-7c22-4017-8756-22442f7f3983" providerId="ADAL" clId="{1D660112-B133-4B74-A60E-C66F50540F8D}" dt="2020-11-12T14:21:42.868" v="8376"/>
          <ac:cxnSpMkLst>
            <pc:docMk/>
            <pc:sldMk cId="3450737881" sldId="543"/>
            <ac:cxnSpMk id="426" creationId="{8ECFF29A-16F2-40A3-9B3A-1BAFC033CD57}"/>
          </ac:cxnSpMkLst>
        </pc:cxnChg>
        <pc:cxnChg chg="mod">
          <ac:chgData name="Christina Morrow" userId="43989237-7c22-4017-8756-22442f7f3983" providerId="ADAL" clId="{1D660112-B133-4B74-A60E-C66F50540F8D}" dt="2020-11-12T14:21:42.868" v="8376"/>
          <ac:cxnSpMkLst>
            <pc:docMk/>
            <pc:sldMk cId="3450737881" sldId="543"/>
            <ac:cxnSpMk id="430" creationId="{D4C70F8C-3766-4F17-B7A2-1C99C41EBAB9}"/>
          </ac:cxnSpMkLst>
        </pc:cxnChg>
        <pc:cxnChg chg="add mod ord">
          <ac:chgData name="Christina Morrow" userId="43989237-7c22-4017-8756-22442f7f3983" providerId="ADAL" clId="{1D660112-B133-4B74-A60E-C66F50540F8D}" dt="2020-11-12T14:21:44.412" v="8377" actId="167"/>
          <ac:cxnSpMkLst>
            <pc:docMk/>
            <pc:sldMk cId="3450737881" sldId="543"/>
            <ac:cxnSpMk id="431" creationId="{2F9C587C-D769-4AAA-A165-671BC3B03621}"/>
          </ac:cxnSpMkLst>
        </pc:cxnChg>
        <pc:cxnChg chg="mod">
          <ac:chgData name="Christina Morrow" userId="43989237-7c22-4017-8756-22442f7f3983" providerId="ADAL" clId="{1D660112-B133-4B74-A60E-C66F50540F8D}" dt="2020-11-12T14:21:42.868" v="8376"/>
          <ac:cxnSpMkLst>
            <pc:docMk/>
            <pc:sldMk cId="3450737881" sldId="543"/>
            <ac:cxnSpMk id="436" creationId="{AF23FE1C-39C3-49E4-B97A-A4C7FCD60355}"/>
          </ac:cxnSpMkLst>
        </pc:cxnChg>
        <pc:cxnChg chg="mod">
          <ac:chgData name="Christina Morrow" userId="43989237-7c22-4017-8756-22442f7f3983" providerId="ADAL" clId="{1D660112-B133-4B74-A60E-C66F50540F8D}" dt="2020-11-12T14:21:42.868" v="8376"/>
          <ac:cxnSpMkLst>
            <pc:docMk/>
            <pc:sldMk cId="3450737881" sldId="543"/>
            <ac:cxnSpMk id="437" creationId="{2513E59D-4C9F-4D4B-A81A-F1F9D047976B}"/>
          </ac:cxnSpMkLst>
        </pc:cxnChg>
      </pc:sldChg>
      <pc:sldChg chg="addSp delSp modSp add mod modTransition delAnim modAnim">
        <pc:chgData name="Christina Morrow" userId="43989237-7c22-4017-8756-22442f7f3983" providerId="ADAL" clId="{1D660112-B133-4B74-A60E-C66F50540F8D}" dt="2020-11-12T14:22:10.093" v="8381" actId="167"/>
        <pc:sldMkLst>
          <pc:docMk/>
          <pc:sldMk cId="1220807619" sldId="544"/>
        </pc:sldMkLst>
        <pc:spChg chg="add mod ord">
          <ac:chgData name="Christina Morrow" userId="43989237-7c22-4017-8756-22442f7f3983" providerId="ADAL" clId="{1D660112-B133-4B74-A60E-C66F50540F8D}" dt="2020-11-12T14:09:45.719" v="8177" actId="167"/>
          <ac:spMkLst>
            <pc:docMk/>
            <pc:sldMk cId="1220807619" sldId="544"/>
            <ac:spMk id="15" creationId="{1DB05D7C-CC4B-40CE-AE90-F16CD38D017B}"/>
          </ac:spMkLst>
        </pc:spChg>
        <pc:spChg chg="add mod ord">
          <ac:chgData name="Christina Morrow" userId="43989237-7c22-4017-8756-22442f7f3983" providerId="ADAL" clId="{1D660112-B133-4B74-A60E-C66F50540F8D}" dt="2020-11-12T14:09:45.719" v="8177" actId="167"/>
          <ac:spMkLst>
            <pc:docMk/>
            <pc:sldMk cId="1220807619" sldId="544"/>
            <ac:spMk id="16" creationId="{97CF911F-550C-4F1E-8B41-44BEF2232C8B}"/>
          </ac:spMkLst>
        </pc:spChg>
        <pc:spChg chg="add mod ord">
          <ac:chgData name="Christina Morrow" userId="43989237-7c22-4017-8756-22442f7f3983" providerId="ADAL" clId="{1D660112-B133-4B74-A60E-C66F50540F8D}" dt="2020-11-12T14:09:45.719" v="8177" actId="167"/>
          <ac:spMkLst>
            <pc:docMk/>
            <pc:sldMk cId="1220807619" sldId="544"/>
            <ac:spMk id="17" creationId="{635DD9CC-ACFB-4303-A4AB-946B775C487E}"/>
          </ac:spMkLst>
        </pc:spChg>
        <pc:spChg chg="mod">
          <ac:chgData name="Christina Morrow" userId="43989237-7c22-4017-8756-22442f7f3983" providerId="ADAL" clId="{1D660112-B133-4B74-A60E-C66F50540F8D}" dt="2020-11-12T14:09:41.523" v="8176"/>
          <ac:spMkLst>
            <pc:docMk/>
            <pc:sldMk cId="1220807619" sldId="544"/>
            <ac:spMk id="19" creationId="{93695178-6875-463C-9FE1-9D29356F4ED4}"/>
          </ac:spMkLst>
        </pc:spChg>
        <pc:spChg chg="mod">
          <ac:chgData name="Christina Morrow" userId="43989237-7c22-4017-8756-22442f7f3983" providerId="ADAL" clId="{1D660112-B133-4B74-A60E-C66F50540F8D}" dt="2020-11-12T14:09:41.523" v="8176"/>
          <ac:spMkLst>
            <pc:docMk/>
            <pc:sldMk cId="1220807619" sldId="544"/>
            <ac:spMk id="21" creationId="{6DD8377D-4353-4470-9DDF-083A7977B681}"/>
          </ac:spMkLst>
        </pc:spChg>
        <pc:spChg chg="mod">
          <ac:chgData name="Christina Morrow" userId="43989237-7c22-4017-8756-22442f7f3983" providerId="ADAL" clId="{1D660112-B133-4B74-A60E-C66F50540F8D}" dt="2020-11-12T14:09:41.523" v="8176"/>
          <ac:spMkLst>
            <pc:docMk/>
            <pc:sldMk cId="1220807619" sldId="544"/>
            <ac:spMk id="23" creationId="{617937D7-82F8-4004-8CF1-7CCE2029EA91}"/>
          </ac:spMkLst>
        </pc:spChg>
        <pc:spChg chg="mod">
          <ac:chgData name="Christina Morrow" userId="43989237-7c22-4017-8756-22442f7f3983" providerId="ADAL" clId="{1D660112-B133-4B74-A60E-C66F50540F8D}" dt="2020-11-12T14:09:41.523" v="8176"/>
          <ac:spMkLst>
            <pc:docMk/>
            <pc:sldMk cId="1220807619" sldId="544"/>
            <ac:spMk id="24" creationId="{A02C298C-290B-4576-A1D1-8BF9AA0B7A13}"/>
          </ac:spMkLst>
        </pc:spChg>
        <pc:spChg chg="mod">
          <ac:chgData name="Christina Morrow" userId="43989237-7c22-4017-8756-22442f7f3983" providerId="ADAL" clId="{1D660112-B133-4B74-A60E-C66F50540F8D}" dt="2020-11-12T14:09:41.523" v="8176"/>
          <ac:spMkLst>
            <pc:docMk/>
            <pc:sldMk cId="1220807619" sldId="544"/>
            <ac:spMk id="25" creationId="{0BA7CA65-4372-423C-8E2F-1C572795BAD8}"/>
          </ac:spMkLst>
        </pc:spChg>
        <pc:spChg chg="mod">
          <ac:chgData name="Christina Morrow" userId="43989237-7c22-4017-8756-22442f7f3983" providerId="ADAL" clId="{1D660112-B133-4B74-A60E-C66F50540F8D}" dt="2020-11-12T14:09:41.523" v="8176"/>
          <ac:spMkLst>
            <pc:docMk/>
            <pc:sldMk cId="1220807619" sldId="544"/>
            <ac:spMk id="26" creationId="{2729648E-F824-4D0D-8B4B-9DEB7380FF50}"/>
          </ac:spMkLst>
        </pc:spChg>
        <pc:spChg chg="mod">
          <ac:chgData name="Christina Morrow" userId="43989237-7c22-4017-8756-22442f7f3983" providerId="ADAL" clId="{1D660112-B133-4B74-A60E-C66F50540F8D}" dt="2020-11-12T14:09:41.523" v="8176"/>
          <ac:spMkLst>
            <pc:docMk/>
            <pc:sldMk cId="1220807619" sldId="544"/>
            <ac:spMk id="27" creationId="{FF2D6181-D162-46B8-9E5A-FCB36145286D}"/>
          </ac:spMkLst>
        </pc:spChg>
        <pc:spChg chg="mod">
          <ac:chgData name="Christina Morrow" userId="43989237-7c22-4017-8756-22442f7f3983" providerId="ADAL" clId="{1D660112-B133-4B74-A60E-C66F50540F8D}" dt="2020-11-12T14:09:41.523" v="8176"/>
          <ac:spMkLst>
            <pc:docMk/>
            <pc:sldMk cId="1220807619" sldId="544"/>
            <ac:spMk id="28" creationId="{57148DDA-A8D1-4E23-80D3-7804014C7075}"/>
          </ac:spMkLst>
        </pc:spChg>
        <pc:spChg chg="mod">
          <ac:chgData name="Christina Morrow" userId="43989237-7c22-4017-8756-22442f7f3983" providerId="ADAL" clId="{1D660112-B133-4B74-A60E-C66F50540F8D}" dt="2020-11-12T14:09:41.523" v="8176"/>
          <ac:spMkLst>
            <pc:docMk/>
            <pc:sldMk cId="1220807619" sldId="544"/>
            <ac:spMk id="29" creationId="{8CE1258C-B595-4ABA-B733-2F7A62D30232}"/>
          </ac:spMkLst>
        </pc:spChg>
        <pc:spChg chg="mod">
          <ac:chgData name="Christina Morrow" userId="43989237-7c22-4017-8756-22442f7f3983" providerId="ADAL" clId="{1D660112-B133-4B74-A60E-C66F50540F8D}" dt="2020-11-12T14:09:41.523" v="8176"/>
          <ac:spMkLst>
            <pc:docMk/>
            <pc:sldMk cId="1220807619" sldId="544"/>
            <ac:spMk id="30" creationId="{8141BD6A-DB90-4EDA-BBE8-8519927DA72A}"/>
          </ac:spMkLst>
        </pc:spChg>
        <pc:spChg chg="mod">
          <ac:chgData name="Christina Morrow" userId="43989237-7c22-4017-8756-22442f7f3983" providerId="ADAL" clId="{1D660112-B133-4B74-A60E-C66F50540F8D}" dt="2020-11-12T14:09:41.523" v="8176"/>
          <ac:spMkLst>
            <pc:docMk/>
            <pc:sldMk cId="1220807619" sldId="544"/>
            <ac:spMk id="34" creationId="{857CEBE8-2A4F-462C-BEF6-0D6B83BCD378}"/>
          </ac:spMkLst>
        </pc:spChg>
        <pc:spChg chg="mod">
          <ac:chgData name="Christina Morrow" userId="43989237-7c22-4017-8756-22442f7f3983" providerId="ADAL" clId="{1D660112-B133-4B74-A60E-C66F50540F8D}" dt="2020-11-12T14:09:41.523" v="8176"/>
          <ac:spMkLst>
            <pc:docMk/>
            <pc:sldMk cId="1220807619" sldId="544"/>
            <ac:spMk id="36" creationId="{8BA8E5FD-52DF-4C01-96A7-D9E0856BAF4F}"/>
          </ac:spMkLst>
        </pc:spChg>
        <pc:spChg chg="mod">
          <ac:chgData name="Christina Morrow" userId="43989237-7c22-4017-8756-22442f7f3983" providerId="ADAL" clId="{1D660112-B133-4B74-A60E-C66F50540F8D}" dt="2020-11-12T14:09:41.523" v="8176"/>
          <ac:spMkLst>
            <pc:docMk/>
            <pc:sldMk cId="1220807619" sldId="544"/>
            <ac:spMk id="40" creationId="{65A4694E-BCD8-46C6-AFE4-C6052148549C}"/>
          </ac:spMkLst>
        </pc:spChg>
        <pc:spChg chg="mod">
          <ac:chgData name="Christina Morrow" userId="43989237-7c22-4017-8756-22442f7f3983" providerId="ADAL" clId="{1D660112-B133-4B74-A60E-C66F50540F8D}" dt="2020-11-12T14:09:41.523" v="8176"/>
          <ac:spMkLst>
            <pc:docMk/>
            <pc:sldMk cId="1220807619" sldId="544"/>
            <ac:spMk id="41" creationId="{B16F2AE0-6848-4A38-B5C2-245E6E88593D}"/>
          </ac:spMkLst>
        </pc:spChg>
        <pc:spChg chg="mod">
          <ac:chgData name="Christina Morrow" userId="43989237-7c22-4017-8756-22442f7f3983" providerId="ADAL" clId="{1D660112-B133-4B74-A60E-C66F50540F8D}" dt="2020-11-12T14:09:41.523" v="8176"/>
          <ac:spMkLst>
            <pc:docMk/>
            <pc:sldMk cId="1220807619" sldId="544"/>
            <ac:spMk id="42" creationId="{2D405387-B5ED-449D-BBEF-EEAA9E4BF82B}"/>
          </ac:spMkLst>
        </pc:spChg>
        <pc:spChg chg="add mod ord">
          <ac:chgData name="Christina Morrow" userId="43989237-7c22-4017-8756-22442f7f3983" providerId="ADAL" clId="{1D660112-B133-4B74-A60E-C66F50540F8D}" dt="2020-11-12T14:09:45.719" v="8177" actId="167"/>
          <ac:spMkLst>
            <pc:docMk/>
            <pc:sldMk cId="1220807619" sldId="544"/>
            <ac:spMk id="44" creationId="{73846D57-D76C-404A-8231-F81E168DD2C2}"/>
          </ac:spMkLst>
        </pc:spChg>
        <pc:spChg chg="add mod ord">
          <ac:chgData name="Christina Morrow" userId="43989237-7c22-4017-8756-22442f7f3983" providerId="ADAL" clId="{1D660112-B133-4B74-A60E-C66F50540F8D}" dt="2020-11-12T14:09:45.719" v="8177" actId="167"/>
          <ac:spMkLst>
            <pc:docMk/>
            <pc:sldMk cId="1220807619" sldId="544"/>
            <ac:spMk id="45" creationId="{395A1B07-9DCD-457C-893F-2DF36BB2DFDC}"/>
          </ac:spMkLst>
        </pc:spChg>
        <pc:spChg chg="add mod ord">
          <ac:chgData name="Christina Morrow" userId="43989237-7c22-4017-8756-22442f7f3983" providerId="ADAL" clId="{1D660112-B133-4B74-A60E-C66F50540F8D}" dt="2020-11-12T14:09:45.719" v="8177" actId="167"/>
          <ac:spMkLst>
            <pc:docMk/>
            <pc:sldMk cId="1220807619" sldId="544"/>
            <ac:spMk id="46" creationId="{A5B435CE-AEF1-493B-A07C-8BC5E2489F7A}"/>
          </ac:spMkLst>
        </pc:spChg>
        <pc:spChg chg="add mod ord">
          <ac:chgData name="Christina Morrow" userId="43989237-7c22-4017-8756-22442f7f3983" providerId="ADAL" clId="{1D660112-B133-4B74-A60E-C66F50540F8D}" dt="2020-11-12T14:12:22.156" v="8211" actId="167"/>
          <ac:spMkLst>
            <pc:docMk/>
            <pc:sldMk cId="1220807619" sldId="544"/>
            <ac:spMk id="47" creationId="{24B05CA5-AF34-442B-A468-33766CB5E18F}"/>
          </ac:spMkLst>
        </pc:spChg>
        <pc:spChg chg="add del mod">
          <ac:chgData name="Christina Morrow" userId="43989237-7c22-4017-8756-22442f7f3983" providerId="ADAL" clId="{1D660112-B133-4B74-A60E-C66F50540F8D}" dt="2020-11-12T14:12:19.538" v="8210" actId="478"/>
          <ac:spMkLst>
            <pc:docMk/>
            <pc:sldMk cId="1220807619" sldId="544"/>
            <ac:spMk id="48" creationId="{347B07B0-E7E3-4387-A931-A5100403461A}"/>
          </ac:spMkLst>
        </pc:spChg>
        <pc:spChg chg="add mod">
          <ac:chgData name="Christina Morrow" userId="43989237-7c22-4017-8756-22442f7f3983" providerId="ADAL" clId="{1D660112-B133-4B74-A60E-C66F50540F8D}" dt="2020-11-12T14:11:52.321" v="8197"/>
          <ac:spMkLst>
            <pc:docMk/>
            <pc:sldMk cId="1220807619" sldId="544"/>
            <ac:spMk id="49" creationId="{E995A31D-BCE1-4160-86FD-4C7FA7A08E6D}"/>
          </ac:spMkLst>
        </pc:spChg>
        <pc:spChg chg="add mod">
          <ac:chgData name="Christina Morrow" userId="43989237-7c22-4017-8756-22442f7f3983" providerId="ADAL" clId="{1D660112-B133-4B74-A60E-C66F50540F8D}" dt="2020-11-12T14:11:52.321" v="8197"/>
          <ac:spMkLst>
            <pc:docMk/>
            <pc:sldMk cId="1220807619" sldId="544"/>
            <ac:spMk id="50" creationId="{4DB73FAA-E873-4A87-B255-BA357CD54A22}"/>
          </ac:spMkLst>
        </pc:spChg>
        <pc:spChg chg="add mod">
          <ac:chgData name="Christina Morrow" userId="43989237-7c22-4017-8756-22442f7f3983" providerId="ADAL" clId="{1D660112-B133-4B74-A60E-C66F50540F8D}" dt="2020-11-12T14:11:52.321" v="8197"/>
          <ac:spMkLst>
            <pc:docMk/>
            <pc:sldMk cId="1220807619" sldId="544"/>
            <ac:spMk id="51" creationId="{F2A23B6B-FC35-47F4-9EBF-E5217B20DDF0}"/>
          </ac:spMkLst>
        </pc:spChg>
        <pc:spChg chg="add mod">
          <ac:chgData name="Christina Morrow" userId="43989237-7c22-4017-8756-22442f7f3983" providerId="ADAL" clId="{1D660112-B133-4B74-A60E-C66F50540F8D}" dt="2020-11-12T14:11:52.321" v="8197"/>
          <ac:spMkLst>
            <pc:docMk/>
            <pc:sldMk cId="1220807619" sldId="544"/>
            <ac:spMk id="52" creationId="{38ABEC04-FDD3-4A77-AA4A-637ED3B98B00}"/>
          </ac:spMkLst>
        </pc:spChg>
        <pc:spChg chg="add mod">
          <ac:chgData name="Christina Morrow" userId="43989237-7c22-4017-8756-22442f7f3983" providerId="ADAL" clId="{1D660112-B133-4B74-A60E-C66F50540F8D}" dt="2020-11-12T14:11:52.321" v="8197"/>
          <ac:spMkLst>
            <pc:docMk/>
            <pc:sldMk cId="1220807619" sldId="544"/>
            <ac:spMk id="53" creationId="{9A33B5D1-E25E-4522-9935-77B28740AFFB}"/>
          </ac:spMkLst>
        </pc:spChg>
        <pc:spChg chg="mod">
          <ac:chgData name="Christina Morrow" userId="43989237-7c22-4017-8756-22442f7f3983" providerId="ADAL" clId="{1D660112-B133-4B74-A60E-C66F50540F8D}" dt="2020-11-12T14:11:52.321" v="8197"/>
          <ac:spMkLst>
            <pc:docMk/>
            <pc:sldMk cId="1220807619" sldId="544"/>
            <ac:spMk id="55" creationId="{D484E5D2-4FEC-4C42-AD76-89261FB2FC1B}"/>
          </ac:spMkLst>
        </pc:spChg>
        <pc:spChg chg="mod">
          <ac:chgData name="Christina Morrow" userId="43989237-7c22-4017-8756-22442f7f3983" providerId="ADAL" clId="{1D660112-B133-4B74-A60E-C66F50540F8D}" dt="2020-11-12T14:11:52.321" v="8197"/>
          <ac:spMkLst>
            <pc:docMk/>
            <pc:sldMk cId="1220807619" sldId="544"/>
            <ac:spMk id="56" creationId="{8CDEDC2B-FF8E-4AA2-9C37-CCC089C0362D}"/>
          </ac:spMkLst>
        </pc:spChg>
        <pc:spChg chg="mod">
          <ac:chgData name="Christina Morrow" userId="43989237-7c22-4017-8756-22442f7f3983" providerId="ADAL" clId="{1D660112-B133-4B74-A60E-C66F50540F8D}" dt="2020-11-12T14:11:52.321" v="8197"/>
          <ac:spMkLst>
            <pc:docMk/>
            <pc:sldMk cId="1220807619" sldId="544"/>
            <ac:spMk id="58" creationId="{AA8AD311-A6D2-49AE-B02F-0D46EE4D450E}"/>
          </ac:spMkLst>
        </pc:spChg>
        <pc:spChg chg="mod">
          <ac:chgData name="Christina Morrow" userId="43989237-7c22-4017-8756-22442f7f3983" providerId="ADAL" clId="{1D660112-B133-4B74-A60E-C66F50540F8D}" dt="2020-11-12T14:11:52.321" v="8197"/>
          <ac:spMkLst>
            <pc:docMk/>
            <pc:sldMk cId="1220807619" sldId="544"/>
            <ac:spMk id="59" creationId="{C2FA10B9-9675-4108-977D-2AF04EECA4AA}"/>
          </ac:spMkLst>
        </pc:spChg>
        <pc:spChg chg="mod">
          <ac:chgData name="Christina Morrow" userId="43989237-7c22-4017-8756-22442f7f3983" providerId="ADAL" clId="{1D660112-B133-4B74-A60E-C66F50540F8D}" dt="2020-11-12T14:11:52.321" v="8197"/>
          <ac:spMkLst>
            <pc:docMk/>
            <pc:sldMk cId="1220807619" sldId="544"/>
            <ac:spMk id="60" creationId="{AB730BDA-48F6-4356-B61E-F82004353384}"/>
          </ac:spMkLst>
        </pc:spChg>
        <pc:spChg chg="mod">
          <ac:chgData name="Christina Morrow" userId="43989237-7c22-4017-8756-22442f7f3983" providerId="ADAL" clId="{1D660112-B133-4B74-A60E-C66F50540F8D}" dt="2020-11-12T14:11:52.321" v="8197"/>
          <ac:spMkLst>
            <pc:docMk/>
            <pc:sldMk cId="1220807619" sldId="544"/>
            <ac:spMk id="61" creationId="{07121478-187D-420C-BC60-E6A4B87BB779}"/>
          </ac:spMkLst>
        </pc:spChg>
        <pc:spChg chg="mod">
          <ac:chgData name="Christina Morrow" userId="43989237-7c22-4017-8756-22442f7f3983" providerId="ADAL" clId="{1D660112-B133-4B74-A60E-C66F50540F8D}" dt="2020-11-12T14:11:52.321" v="8197"/>
          <ac:spMkLst>
            <pc:docMk/>
            <pc:sldMk cId="1220807619" sldId="544"/>
            <ac:spMk id="62" creationId="{4B84EE07-32CD-4313-BB0E-C1BC07A65F97}"/>
          </ac:spMkLst>
        </pc:spChg>
        <pc:spChg chg="mod">
          <ac:chgData name="Christina Morrow" userId="43989237-7c22-4017-8756-22442f7f3983" providerId="ADAL" clId="{1D660112-B133-4B74-A60E-C66F50540F8D}" dt="2020-11-12T14:11:52.321" v="8197"/>
          <ac:spMkLst>
            <pc:docMk/>
            <pc:sldMk cId="1220807619" sldId="544"/>
            <ac:spMk id="63" creationId="{3E784BA5-A69C-45D7-9C46-13E7A59D6C12}"/>
          </ac:spMkLst>
        </pc:spChg>
        <pc:spChg chg="mod">
          <ac:chgData name="Christina Morrow" userId="43989237-7c22-4017-8756-22442f7f3983" providerId="ADAL" clId="{1D660112-B133-4B74-A60E-C66F50540F8D}" dt="2020-11-12T14:11:52.321" v="8197"/>
          <ac:spMkLst>
            <pc:docMk/>
            <pc:sldMk cId="1220807619" sldId="544"/>
            <ac:spMk id="64" creationId="{0B13051B-6B0F-4777-BB07-460B11E44E64}"/>
          </ac:spMkLst>
        </pc:spChg>
        <pc:spChg chg="mod">
          <ac:chgData name="Christina Morrow" userId="43989237-7c22-4017-8756-22442f7f3983" providerId="ADAL" clId="{1D660112-B133-4B74-A60E-C66F50540F8D}" dt="2020-11-12T14:11:52.321" v="8197"/>
          <ac:spMkLst>
            <pc:docMk/>
            <pc:sldMk cId="1220807619" sldId="544"/>
            <ac:spMk id="65" creationId="{9B296717-AC94-48F7-A186-ED0E31731022}"/>
          </ac:spMkLst>
        </pc:spChg>
        <pc:spChg chg="mod">
          <ac:chgData name="Christina Morrow" userId="43989237-7c22-4017-8756-22442f7f3983" providerId="ADAL" clId="{1D660112-B133-4B74-A60E-C66F50540F8D}" dt="2020-11-12T14:11:52.321" v="8197"/>
          <ac:spMkLst>
            <pc:docMk/>
            <pc:sldMk cId="1220807619" sldId="544"/>
            <ac:spMk id="69" creationId="{C7517FB0-BEF1-45A0-8023-166EA255632A}"/>
          </ac:spMkLst>
        </pc:spChg>
        <pc:spChg chg="mod">
          <ac:chgData name="Christina Morrow" userId="43989237-7c22-4017-8756-22442f7f3983" providerId="ADAL" clId="{1D660112-B133-4B74-A60E-C66F50540F8D}" dt="2020-11-12T14:11:52.321" v="8197"/>
          <ac:spMkLst>
            <pc:docMk/>
            <pc:sldMk cId="1220807619" sldId="544"/>
            <ac:spMk id="71" creationId="{C060B760-0CC6-4E97-B03F-96803495EB74}"/>
          </ac:spMkLst>
        </pc:spChg>
        <pc:spChg chg="mod">
          <ac:chgData name="Christina Morrow" userId="43989237-7c22-4017-8756-22442f7f3983" providerId="ADAL" clId="{1D660112-B133-4B74-A60E-C66F50540F8D}" dt="2020-11-12T14:11:52.321" v="8197"/>
          <ac:spMkLst>
            <pc:docMk/>
            <pc:sldMk cId="1220807619" sldId="544"/>
            <ac:spMk id="75" creationId="{5DABE2C5-527D-4A11-9E63-EB0391BEB0EF}"/>
          </ac:spMkLst>
        </pc:spChg>
        <pc:spChg chg="mod">
          <ac:chgData name="Christina Morrow" userId="43989237-7c22-4017-8756-22442f7f3983" providerId="ADAL" clId="{1D660112-B133-4B74-A60E-C66F50540F8D}" dt="2020-11-12T14:11:52.321" v="8197"/>
          <ac:spMkLst>
            <pc:docMk/>
            <pc:sldMk cId="1220807619" sldId="544"/>
            <ac:spMk id="76" creationId="{9C42DEF1-9D16-4BD6-A096-C70C6362D74E}"/>
          </ac:spMkLst>
        </pc:spChg>
        <pc:spChg chg="mod">
          <ac:chgData name="Christina Morrow" userId="43989237-7c22-4017-8756-22442f7f3983" providerId="ADAL" clId="{1D660112-B133-4B74-A60E-C66F50540F8D}" dt="2020-11-12T14:11:52.321" v="8197"/>
          <ac:spMkLst>
            <pc:docMk/>
            <pc:sldMk cId="1220807619" sldId="544"/>
            <ac:spMk id="77" creationId="{ACE5405B-FE56-4E60-90C8-CC3B7268273D}"/>
          </ac:spMkLst>
        </pc:spChg>
        <pc:spChg chg="add mod ord">
          <ac:chgData name="Christina Morrow" userId="43989237-7c22-4017-8756-22442f7f3983" providerId="ADAL" clId="{1D660112-B133-4B74-A60E-C66F50540F8D}" dt="2020-11-12T14:14:37.485" v="8257" actId="167"/>
          <ac:spMkLst>
            <pc:docMk/>
            <pc:sldMk cId="1220807619" sldId="544"/>
            <ac:spMk id="79" creationId="{7176E98A-00B7-46E6-B532-D10C38327E44}"/>
          </ac:spMkLst>
        </pc:spChg>
        <pc:spChg chg="add mod ord">
          <ac:chgData name="Christina Morrow" userId="43989237-7c22-4017-8756-22442f7f3983" providerId="ADAL" clId="{1D660112-B133-4B74-A60E-C66F50540F8D}" dt="2020-11-12T14:14:37.485" v="8257" actId="167"/>
          <ac:spMkLst>
            <pc:docMk/>
            <pc:sldMk cId="1220807619" sldId="544"/>
            <ac:spMk id="80" creationId="{8A3702AA-051F-4467-857D-31BC3DFE6707}"/>
          </ac:spMkLst>
        </pc:spChg>
        <pc:spChg chg="add mod ord">
          <ac:chgData name="Christina Morrow" userId="43989237-7c22-4017-8756-22442f7f3983" providerId="ADAL" clId="{1D660112-B133-4B74-A60E-C66F50540F8D}" dt="2020-11-12T14:14:37.485" v="8257" actId="167"/>
          <ac:spMkLst>
            <pc:docMk/>
            <pc:sldMk cId="1220807619" sldId="544"/>
            <ac:spMk id="81" creationId="{36FAD7C3-CD6D-41E6-8710-4C37621FC115}"/>
          </ac:spMkLst>
        </pc:spChg>
        <pc:spChg chg="add mod ord">
          <ac:chgData name="Christina Morrow" userId="43989237-7c22-4017-8756-22442f7f3983" providerId="ADAL" clId="{1D660112-B133-4B74-A60E-C66F50540F8D}" dt="2020-11-12T14:14:37.485" v="8257" actId="167"/>
          <ac:spMkLst>
            <pc:docMk/>
            <pc:sldMk cId="1220807619" sldId="544"/>
            <ac:spMk id="82" creationId="{EE3500D1-36B6-4B27-AE28-222A2438FD96}"/>
          </ac:spMkLst>
        </pc:spChg>
        <pc:spChg chg="add mod ord">
          <ac:chgData name="Christina Morrow" userId="43989237-7c22-4017-8756-22442f7f3983" providerId="ADAL" clId="{1D660112-B133-4B74-A60E-C66F50540F8D}" dt="2020-11-12T14:14:37.485" v="8257" actId="167"/>
          <ac:spMkLst>
            <pc:docMk/>
            <pc:sldMk cId="1220807619" sldId="544"/>
            <ac:spMk id="83" creationId="{A061D6D9-5FAD-4A39-ACBC-3B56DBC271C5}"/>
          </ac:spMkLst>
        </pc:spChg>
        <pc:spChg chg="add mod ord">
          <ac:chgData name="Christina Morrow" userId="43989237-7c22-4017-8756-22442f7f3983" providerId="ADAL" clId="{1D660112-B133-4B74-A60E-C66F50540F8D}" dt="2020-11-12T14:14:37.485" v="8257" actId="167"/>
          <ac:spMkLst>
            <pc:docMk/>
            <pc:sldMk cId="1220807619" sldId="544"/>
            <ac:spMk id="84" creationId="{8C9979B5-74D1-4AC1-85B0-08BDB833D5FF}"/>
          </ac:spMkLst>
        </pc:spChg>
        <pc:spChg chg="add mod ord">
          <ac:chgData name="Christina Morrow" userId="43989237-7c22-4017-8756-22442f7f3983" providerId="ADAL" clId="{1D660112-B133-4B74-A60E-C66F50540F8D}" dt="2020-11-12T14:14:37.485" v="8257" actId="167"/>
          <ac:spMkLst>
            <pc:docMk/>
            <pc:sldMk cId="1220807619" sldId="544"/>
            <ac:spMk id="85" creationId="{65566707-0C9F-442B-929B-7FEACBA9A626}"/>
          </ac:spMkLst>
        </pc:spChg>
        <pc:spChg chg="add mod ord">
          <ac:chgData name="Christina Morrow" userId="43989237-7c22-4017-8756-22442f7f3983" providerId="ADAL" clId="{1D660112-B133-4B74-A60E-C66F50540F8D}" dt="2020-11-12T14:14:37.485" v="8257" actId="167"/>
          <ac:spMkLst>
            <pc:docMk/>
            <pc:sldMk cId="1220807619" sldId="544"/>
            <ac:spMk id="86" creationId="{6E1DBD9B-DB4B-430C-AA68-E53A1FD96FDB}"/>
          </ac:spMkLst>
        </pc:spChg>
        <pc:spChg chg="add mod ord">
          <ac:chgData name="Christina Morrow" userId="43989237-7c22-4017-8756-22442f7f3983" providerId="ADAL" clId="{1D660112-B133-4B74-A60E-C66F50540F8D}" dt="2020-11-12T14:14:37.485" v="8257" actId="167"/>
          <ac:spMkLst>
            <pc:docMk/>
            <pc:sldMk cId="1220807619" sldId="544"/>
            <ac:spMk id="87" creationId="{5ED8B20B-C06A-4CBA-8414-D400252B8BCB}"/>
          </ac:spMkLst>
        </pc:spChg>
        <pc:spChg chg="add mod ord">
          <ac:chgData name="Christina Morrow" userId="43989237-7c22-4017-8756-22442f7f3983" providerId="ADAL" clId="{1D660112-B133-4B74-A60E-C66F50540F8D}" dt="2020-11-12T14:14:37.485" v="8257" actId="167"/>
          <ac:spMkLst>
            <pc:docMk/>
            <pc:sldMk cId="1220807619" sldId="544"/>
            <ac:spMk id="88" creationId="{59709324-B050-4B07-ABD3-6D32690FB802}"/>
          </ac:spMkLst>
        </pc:spChg>
        <pc:spChg chg="add mod ord">
          <ac:chgData name="Christina Morrow" userId="43989237-7c22-4017-8756-22442f7f3983" providerId="ADAL" clId="{1D660112-B133-4B74-A60E-C66F50540F8D}" dt="2020-11-12T14:14:37.485" v="8257" actId="167"/>
          <ac:spMkLst>
            <pc:docMk/>
            <pc:sldMk cId="1220807619" sldId="544"/>
            <ac:spMk id="89" creationId="{1090F067-71ED-4649-A58D-117E31849B45}"/>
          </ac:spMkLst>
        </pc:spChg>
        <pc:spChg chg="add mod ord">
          <ac:chgData name="Christina Morrow" userId="43989237-7c22-4017-8756-22442f7f3983" providerId="ADAL" clId="{1D660112-B133-4B74-A60E-C66F50540F8D}" dt="2020-11-12T14:14:37.485" v="8257" actId="167"/>
          <ac:spMkLst>
            <pc:docMk/>
            <pc:sldMk cId="1220807619" sldId="544"/>
            <ac:spMk id="90" creationId="{55E70843-7813-414F-BFB2-F6FE3D453558}"/>
          </ac:spMkLst>
        </pc:spChg>
        <pc:spChg chg="add mod ord">
          <ac:chgData name="Christina Morrow" userId="43989237-7c22-4017-8756-22442f7f3983" providerId="ADAL" clId="{1D660112-B133-4B74-A60E-C66F50540F8D}" dt="2020-11-12T14:14:37.485" v="8257" actId="167"/>
          <ac:spMkLst>
            <pc:docMk/>
            <pc:sldMk cId="1220807619" sldId="544"/>
            <ac:spMk id="91" creationId="{BF148DED-B0D8-41F4-B6D5-80B50ABD7350}"/>
          </ac:spMkLst>
        </pc:spChg>
        <pc:spChg chg="add mod ord">
          <ac:chgData name="Christina Morrow" userId="43989237-7c22-4017-8756-22442f7f3983" providerId="ADAL" clId="{1D660112-B133-4B74-A60E-C66F50540F8D}" dt="2020-11-12T14:14:37.485" v="8257" actId="167"/>
          <ac:spMkLst>
            <pc:docMk/>
            <pc:sldMk cId="1220807619" sldId="544"/>
            <ac:spMk id="92" creationId="{1DF3094B-2011-450D-8DD7-173AAE8AD0D5}"/>
          </ac:spMkLst>
        </pc:spChg>
        <pc:spChg chg="add mod ord">
          <ac:chgData name="Christina Morrow" userId="43989237-7c22-4017-8756-22442f7f3983" providerId="ADAL" clId="{1D660112-B133-4B74-A60E-C66F50540F8D}" dt="2020-11-12T14:14:37.485" v="8257" actId="167"/>
          <ac:spMkLst>
            <pc:docMk/>
            <pc:sldMk cId="1220807619" sldId="544"/>
            <ac:spMk id="93" creationId="{04FF4936-4F8D-4335-BD33-16913F2A4E57}"/>
          </ac:spMkLst>
        </pc:spChg>
        <pc:spChg chg="add mod ord">
          <ac:chgData name="Christina Morrow" userId="43989237-7c22-4017-8756-22442f7f3983" providerId="ADAL" clId="{1D660112-B133-4B74-A60E-C66F50540F8D}" dt="2020-11-12T14:14:37.485" v="8257" actId="167"/>
          <ac:spMkLst>
            <pc:docMk/>
            <pc:sldMk cId="1220807619" sldId="544"/>
            <ac:spMk id="94" creationId="{BFD3B458-9C8F-447B-96E2-55F6130CD59C}"/>
          </ac:spMkLst>
        </pc:spChg>
        <pc:spChg chg="add mod ord">
          <ac:chgData name="Christina Morrow" userId="43989237-7c22-4017-8756-22442f7f3983" providerId="ADAL" clId="{1D660112-B133-4B74-A60E-C66F50540F8D}" dt="2020-11-12T14:14:37.485" v="8257" actId="167"/>
          <ac:spMkLst>
            <pc:docMk/>
            <pc:sldMk cId="1220807619" sldId="544"/>
            <ac:spMk id="95" creationId="{2527A854-5EB5-42D6-97D0-0F9D647D41FC}"/>
          </ac:spMkLst>
        </pc:spChg>
        <pc:spChg chg="add mod ord">
          <ac:chgData name="Christina Morrow" userId="43989237-7c22-4017-8756-22442f7f3983" providerId="ADAL" clId="{1D660112-B133-4B74-A60E-C66F50540F8D}" dt="2020-11-12T14:14:37.485" v="8257" actId="167"/>
          <ac:spMkLst>
            <pc:docMk/>
            <pc:sldMk cId="1220807619" sldId="544"/>
            <ac:spMk id="96" creationId="{712F0455-FCD8-4DE2-98ED-193B932EDC49}"/>
          </ac:spMkLst>
        </pc:spChg>
        <pc:spChg chg="add mod ord">
          <ac:chgData name="Christina Morrow" userId="43989237-7c22-4017-8756-22442f7f3983" providerId="ADAL" clId="{1D660112-B133-4B74-A60E-C66F50540F8D}" dt="2020-11-12T14:14:37.485" v="8257" actId="167"/>
          <ac:spMkLst>
            <pc:docMk/>
            <pc:sldMk cId="1220807619" sldId="544"/>
            <ac:spMk id="97" creationId="{4CBAA019-2BA8-4F40-9EFC-18AD04690EE5}"/>
          </ac:spMkLst>
        </pc:spChg>
        <pc:spChg chg="mod">
          <ac:chgData name="Christina Morrow" userId="43989237-7c22-4017-8756-22442f7f3983" providerId="ADAL" clId="{1D660112-B133-4B74-A60E-C66F50540F8D}" dt="2020-11-12T14:14:31.985" v="8256"/>
          <ac:spMkLst>
            <pc:docMk/>
            <pc:sldMk cId="1220807619" sldId="544"/>
            <ac:spMk id="99" creationId="{EF68A0DA-B176-4FB4-B574-1974BC1E3CBE}"/>
          </ac:spMkLst>
        </pc:spChg>
        <pc:spChg chg="mod">
          <ac:chgData name="Christina Morrow" userId="43989237-7c22-4017-8756-22442f7f3983" providerId="ADAL" clId="{1D660112-B133-4B74-A60E-C66F50540F8D}" dt="2020-11-12T14:14:31.985" v="8256"/>
          <ac:spMkLst>
            <pc:docMk/>
            <pc:sldMk cId="1220807619" sldId="544"/>
            <ac:spMk id="100" creationId="{1E61078C-5C9C-4072-8A03-9CA8BDA96963}"/>
          </ac:spMkLst>
        </pc:spChg>
        <pc:spChg chg="mod">
          <ac:chgData name="Christina Morrow" userId="43989237-7c22-4017-8756-22442f7f3983" providerId="ADAL" clId="{1D660112-B133-4B74-A60E-C66F50540F8D}" dt="2020-11-12T14:14:31.985" v="8256"/>
          <ac:spMkLst>
            <pc:docMk/>
            <pc:sldMk cId="1220807619" sldId="544"/>
            <ac:spMk id="102" creationId="{B9209B70-4783-4C2A-B2D9-2993E0174117}"/>
          </ac:spMkLst>
        </pc:spChg>
        <pc:spChg chg="mod">
          <ac:chgData name="Christina Morrow" userId="43989237-7c22-4017-8756-22442f7f3983" providerId="ADAL" clId="{1D660112-B133-4B74-A60E-C66F50540F8D}" dt="2020-11-12T14:14:31.985" v="8256"/>
          <ac:spMkLst>
            <pc:docMk/>
            <pc:sldMk cId="1220807619" sldId="544"/>
            <ac:spMk id="103" creationId="{A0EAE591-4675-4223-A339-E19864202DE4}"/>
          </ac:spMkLst>
        </pc:spChg>
        <pc:spChg chg="mod">
          <ac:chgData name="Christina Morrow" userId="43989237-7c22-4017-8756-22442f7f3983" providerId="ADAL" clId="{1D660112-B133-4B74-A60E-C66F50540F8D}" dt="2020-11-12T14:14:31.985" v="8256"/>
          <ac:spMkLst>
            <pc:docMk/>
            <pc:sldMk cId="1220807619" sldId="544"/>
            <ac:spMk id="104" creationId="{0FF0DA81-BCB9-43D1-82DF-3A1E72B83643}"/>
          </ac:spMkLst>
        </pc:spChg>
        <pc:spChg chg="mod">
          <ac:chgData name="Christina Morrow" userId="43989237-7c22-4017-8756-22442f7f3983" providerId="ADAL" clId="{1D660112-B133-4B74-A60E-C66F50540F8D}" dt="2020-11-12T14:14:31.985" v="8256"/>
          <ac:spMkLst>
            <pc:docMk/>
            <pc:sldMk cId="1220807619" sldId="544"/>
            <ac:spMk id="105" creationId="{13D95ECA-68C1-4D05-BBF7-860414A552F6}"/>
          </ac:spMkLst>
        </pc:spChg>
        <pc:spChg chg="mod">
          <ac:chgData name="Christina Morrow" userId="43989237-7c22-4017-8756-22442f7f3983" providerId="ADAL" clId="{1D660112-B133-4B74-A60E-C66F50540F8D}" dt="2020-11-12T14:14:31.985" v="8256"/>
          <ac:spMkLst>
            <pc:docMk/>
            <pc:sldMk cId="1220807619" sldId="544"/>
            <ac:spMk id="106" creationId="{C2127321-DBFF-4AB3-8447-E0645E427290}"/>
          </ac:spMkLst>
        </pc:spChg>
        <pc:spChg chg="mod">
          <ac:chgData name="Christina Morrow" userId="43989237-7c22-4017-8756-22442f7f3983" providerId="ADAL" clId="{1D660112-B133-4B74-A60E-C66F50540F8D}" dt="2020-11-12T14:14:31.985" v="8256"/>
          <ac:spMkLst>
            <pc:docMk/>
            <pc:sldMk cId="1220807619" sldId="544"/>
            <ac:spMk id="107" creationId="{97286F9B-9473-4C8B-93ED-DE1378A1F6D4}"/>
          </ac:spMkLst>
        </pc:spChg>
        <pc:spChg chg="mod">
          <ac:chgData name="Christina Morrow" userId="43989237-7c22-4017-8756-22442f7f3983" providerId="ADAL" clId="{1D660112-B133-4B74-A60E-C66F50540F8D}" dt="2020-11-12T14:14:31.985" v="8256"/>
          <ac:spMkLst>
            <pc:docMk/>
            <pc:sldMk cId="1220807619" sldId="544"/>
            <ac:spMk id="108" creationId="{C0138E4D-82C8-4580-8725-F0F21F3A3BBE}"/>
          </ac:spMkLst>
        </pc:spChg>
        <pc:spChg chg="mod">
          <ac:chgData name="Christina Morrow" userId="43989237-7c22-4017-8756-22442f7f3983" providerId="ADAL" clId="{1D660112-B133-4B74-A60E-C66F50540F8D}" dt="2020-11-12T14:14:31.985" v="8256"/>
          <ac:spMkLst>
            <pc:docMk/>
            <pc:sldMk cId="1220807619" sldId="544"/>
            <ac:spMk id="109" creationId="{8F807512-2487-4C54-B66F-C4F3170A3A97}"/>
          </ac:spMkLst>
        </pc:spChg>
        <pc:spChg chg="mod">
          <ac:chgData name="Christina Morrow" userId="43989237-7c22-4017-8756-22442f7f3983" providerId="ADAL" clId="{1D660112-B133-4B74-A60E-C66F50540F8D}" dt="2020-11-12T14:14:31.985" v="8256"/>
          <ac:spMkLst>
            <pc:docMk/>
            <pc:sldMk cId="1220807619" sldId="544"/>
            <ac:spMk id="113" creationId="{74CCA9EE-5F59-48E2-9DDB-7FB577567142}"/>
          </ac:spMkLst>
        </pc:spChg>
        <pc:spChg chg="mod">
          <ac:chgData name="Christina Morrow" userId="43989237-7c22-4017-8756-22442f7f3983" providerId="ADAL" clId="{1D660112-B133-4B74-A60E-C66F50540F8D}" dt="2020-11-12T14:14:31.985" v="8256"/>
          <ac:spMkLst>
            <pc:docMk/>
            <pc:sldMk cId="1220807619" sldId="544"/>
            <ac:spMk id="115" creationId="{C3DC74E6-12A9-4B38-9D68-6A9BD9CA518D}"/>
          </ac:spMkLst>
        </pc:spChg>
        <pc:spChg chg="mod">
          <ac:chgData name="Christina Morrow" userId="43989237-7c22-4017-8756-22442f7f3983" providerId="ADAL" clId="{1D660112-B133-4B74-A60E-C66F50540F8D}" dt="2020-11-12T14:14:31.985" v="8256"/>
          <ac:spMkLst>
            <pc:docMk/>
            <pc:sldMk cId="1220807619" sldId="544"/>
            <ac:spMk id="119" creationId="{0DDD3916-FC83-4494-B504-B66F6B26DA14}"/>
          </ac:spMkLst>
        </pc:spChg>
        <pc:spChg chg="mod">
          <ac:chgData name="Christina Morrow" userId="43989237-7c22-4017-8756-22442f7f3983" providerId="ADAL" clId="{1D660112-B133-4B74-A60E-C66F50540F8D}" dt="2020-11-12T14:14:31.985" v="8256"/>
          <ac:spMkLst>
            <pc:docMk/>
            <pc:sldMk cId="1220807619" sldId="544"/>
            <ac:spMk id="120" creationId="{AAF6EC9E-C6FC-40B0-9DF5-1D8A89AD7BA8}"/>
          </ac:spMkLst>
        </pc:spChg>
        <pc:spChg chg="mod">
          <ac:chgData name="Christina Morrow" userId="43989237-7c22-4017-8756-22442f7f3983" providerId="ADAL" clId="{1D660112-B133-4B74-A60E-C66F50540F8D}" dt="2020-11-12T14:14:31.985" v="8256"/>
          <ac:spMkLst>
            <pc:docMk/>
            <pc:sldMk cId="1220807619" sldId="544"/>
            <ac:spMk id="121" creationId="{9C40DF3B-36E8-4EE2-9E54-8A925119BA55}"/>
          </ac:spMkLst>
        </pc:spChg>
        <pc:spChg chg="add mod ord">
          <ac:chgData name="Christina Morrow" userId="43989237-7c22-4017-8756-22442f7f3983" providerId="ADAL" clId="{1D660112-B133-4B74-A60E-C66F50540F8D}" dt="2020-11-12T14:21:41.134" v="8375" actId="167"/>
          <ac:spMkLst>
            <pc:docMk/>
            <pc:sldMk cId="1220807619" sldId="544"/>
            <ac:spMk id="123" creationId="{973435CD-8CD7-488C-A23E-E2ED2519EF5F}"/>
          </ac:spMkLst>
        </pc:spChg>
        <pc:spChg chg="mod">
          <ac:chgData name="Christina Morrow" userId="43989237-7c22-4017-8756-22442f7f3983" providerId="ADAL" clId="{1D660112-B133-4B74-A60E-C66F50540F8D}" dt="2020-11-12T14:21:39.283" v="8374"/>
          <ac:spMkLst>
            <pc:docMk/>
            <pc:sldMk cId="1220807619" sldId="544"/>
            <ac:spMk id="125" creationId="{D2C90060-16E0-459F-9072-D769AF6513BA}"/>
          </ac:spMkLst>
        </pc:spChg>
        <pc:spChg chg="mod">
          <ac:chgData name="Christina Morrow" userId="43989237-7c22-4017-8756-22442f7f3983" providerId="ADAL" clId="{1D660112-B133-4B74-A60E-C66F50540F8D}" dt="2020-11-12T14:21:39.283" v="8374"/>
          <ac:spMkLst>
            <pc:docMk/>
            <pc:sldMk cId="1220807619" sldId="544"/>
            <ac:spMk id="126" creationId="{2824DD67-414F-4474-AB21-9952F8B8601F}"/>
          </ac:spMkLst>
        </pc:spChg>
        <pc:spChg chg="mod">
          <ac:chgData name="Christina Morrow" userId="43989237-7c22-4017-8756-22442f7f3983" providerId="ADAL" clId="{1D660112-B133-4B74-A60E-C66F50540F8D}" dt="2020-11-12T14:21:39.283" v="8374"/>
          <ac:spMkLst>
            <pc:docMk/>
            <pc:sldMk cId="1220807619" sldId="544"/>
            <ac:spMk id="128" creationId="{5D6CA73D-E8E2-40FD-9277-70C217649DAD}"/>
          </ac:spMkLst>
        </pc:spChg>
        <pc:spChg chg="mod">
          <ac:chgData name="Christina Morrow" userId="43989237-7c22-4017-8756-22442f7f3983" providerId="ADAL" clId="{1D660112-B133-4B74-A60E-C66F50540F8D}" dt="2020-11-12T14:21:39.283" v="8374"/>
          <ac:spMkLst>
            <pc:docMk/>
            <pc:sldMk cId="1220807619" sldId="544"/>
            <ac:spMk id="129" creationId="{30F7CE11-351F-4D14-94C0-CD61EAECA766}"/>
          </ac:spMkLst>
        </pc:spChg>
        <pc:spChg chg="mod">
          <ac:chgData name="Christina Morrow" userId="43989237-7c22-4017-8756-22442f7f3983" providerId="ADAL" clId="{1D660112-B133-4B74-A60E-C66F50540F8D}" dt="2020-11-12T14:21:39.283" v="8374"/>
          <ac:spMkLst>
            <pc:docMk/>
            <pc:sldMk cId="1220807619" sldId="544"/>
            <ac:spMk id="130" creationId="{CE82EAFC-5751-4C27-AF56-6676DEE36956}"/>
          </ac:spMkLst>
        </pc:spChg>
        <pc:spChg chg="mod">
          <ac:chgData name="Christina Morrow" userId="43989237-7c22-4017-8756-22442f7f3983" providerId="ADAL" clId="{1D660112-B133-4B74-A60E-C66F50540F8D}" dt="2020-11-12T14:21:39.283" v="8374"/>
          <ac:spMkLst>
            <pc:docMk/>
            <pc:sldMk cId="1220807619" sldId="544"/>
            <ac:spMk id="131" creationId="{6ADA7FDE-1ADC-4A48-A1A6-ADB6E54CD1F5}"/>
          </ac:spMkLst>
        </pc:spChg>
        <pc:spChg chg="mod">
          <ac:chgData name="Christina Morrow" userId="43989237-7c22-4017-8756-22442f7f3983" providerId="ADAL" clId="{1D660112-B133-4B74-A60E-C66F50540F8D}" dt="2020-11-12T14:21:39.283" v="8374"/>
          <ac:spMkLst>
            <pc:docMk/>
            <pc:sldMk cId="1220807619" sldId="544"/>
            <ac:spMk id="132" creationId="{8D8E05BA-5C45-4F61-B36B-6A6B7B381ECF}"/>
          </ac:spMkLst>
        </pc:spChg>
        <pc:spChg chg="mod">
          <ac:chgData name="Christina Morrow" userId="43989237-7c22-4017-8756-22442f7f3983" providerId="ADAL" clId="{1D660112-B133-4B74-A60E-C66F50540F8D}" dt="2020-11-12T14:21:39.283" v="8374"/>
          <ac:spMkLst>
            <pc:docMk/>
            <pc:sldMk cId="1220807619" sldId="544"/>
            <ac:spMk id="133" creationId="{8AB61200-B74B-406B-B973-0714E668F19F}"/>
          </ac:spMkLst>
        </pc:spChg>
        <pc:spChg chg="mod">
          <ac:chgData name="Christina Morrow" userId="43989237-7c22-4017-8756-22442f7f3983" providerId="ADAL" clId="{1D660112-B133-4B74-A60E-C66F50540F8D}" dt="2020-11-12T14:21:39.283" v="8374"/>
          <ac:spMkLst>
            <pc:docMk/>
            <pc:sldMk cId="1220807619" sldId="544"/>
            <ac:spMk id="134" creationId="{0BCB0F2E-D9A8-4B99-93EC-CE5541CECCCA}"/>
          </ac:spMkLst>
        </pc:spChg>
        <pc:spChg chg="mod">
          <ac:chgData name="Christina Morrow" userId="43989237-7c22-4017-8756-22442f7f3983" providerId="ADAL" clId="{1D660112-B133-4B74-A60E-C66F50540F8D}" dt="2020-11-12T14:21:39.283" v="8374"/>
          <ac:spMkLst>
            <pc:docMk/>
            <pc:sldMk cId="1220807619" sldId="544"/>
            <ac:spMk id="135" creationId="{9C655FEE-8482-44CB-A712-92E6AF9992A0}"/>
          </ac:spMkLst>
        </pc:spChg>
        <pc:spChg chg="mod">
          <ac:chgData name="Christina Morrow" userId="43989237-7c22-4017-8756-22442f7f3983" providerId="ADAL" clId="{1D660112-B133-4B74-A60E-C66F50540F8D}" dt="2020-11-12T14:21:39.283" v="8374"/>
          <ac:spMkLst>
            <pc:docMk/>
            <pc:sldMk cId="1220807619" sldId="544"/>
            <ac:spMk id="139" creationId="{E0B48071-0306-4907-8CFC-8DF4FB148DB8}"/>
          </ac:spMkLst>
        </pc:spChg>
        <pc:spChg chg="mod">
          <ac:chgData name="Christina Morrow" userId="43989237-7c22-4017-8756-22442f7f3983" providerId="ADAL" clId="{1D660112-B133-4B74-A60E-C66F50540F8D}" dt="2020-11-12T14:21:39.283" v="8374"/>
          <ac:spMkLst>
            <pc:docMk/>
            <pc:sldMk cId="1220807619" sldId="544"/>
            <ac:spMk id="141" creationId="{7C95E002-7540-4281-9ABC-E0AEFA5CC65C}"/>
          </ac:spMkLst>
        </pc:spChg>
        <pc:spChg chg="mod">
          <ac:chgData name="Christina Morrow" userId="43989237-7c22-4017-8756-22442f7f3983" providerId="ADAL" clId="{1D660112-B133-4B74-A60E-C66F50540F8D}" dt="2020-11-12T14:21:39.283" v="8374"/>
          <ac:spMkLst>
            <pc:docMk/>
            <pc:sldMk cId="1220807619" sldId="544"/>
            <ac:spMk id="145" creationId="{2D5B1413-3129-43F4-9C9F-482AA4570513}"/>
          </ac:spMkLst>
        </pc:spChg>
        <pc:spChg chg="mod">
          <ac:chgData name="Christina Morrow" userId="43989237-7c22-4017-8756-22442f7f3983" providerId="ADAL" clId="{1D660112-B133-4B74-A60E-C66F50540F8D}" dt="2020-11-12T14:21:39.283" v="8374"/>
          <ac:spMkLst>
            <pc:docMk/>
            <pc:sldMk cId="1220807619" sldId="544"/>
            <ac:spMk id="146" creationId="{3FABA8FE-F082-4251-8270-24BB2AB3A4C5}"/>
          </ac:spMkLst>
        </pc:spChg>
        <pc:spChg chg="mod">
          <ac:chgData name="Christina Morrow" userId="43989237-7c22-4017-8756-22442f7f3983" providerId="ADAL" clId="{1D660112-B133-4B74-A60E-C66F50540F8D}" dt="2020-11-12T14:21:39.283" v="8374"/>
          <ac:spMkLst>
            <pc:docMk/>
            <pc:sldMk cId="1220807619" sldId="544"/>
            <ac:spMk id="147" creationId="{01C2A2DC-3826-43AD-8EC6-EBAF4D5990F8}"/>
          </ac:spMkLst>
        </pc:spChg>
        <pc:spChg chg="mod">
          <ac:chgData name="Christina Morrow" userId="43989237-7c22-4017-8756-22442f7f3983" providerId="ADAL" clId="{1D660112-B133-4B74-A60E-C66F50540F8D}" dt="2020-11-12T14:21:39.283" v="8374"/>
          <ac:spMkLst>
            <pc:docMk/>
            <pc:sldMk cId="1220807619" sldId="544"/>
            <ac:spMk id="151" creationId="{A2ECE78A-EEEE-4DF6-81F8-B3456F2E7E20}"/>
          </ac:spMkLst>
        </pc:spChg>
        <pc:spChg chg="mod">
          <ac:chgData name="Christina Morrow" userId="43989237-7c22-4017-8756-22442f7f3983" providerId="ADAL" clId="{1D660112-B133-4B74-A60E-C66F50540F8D}" dt="2020-11-12T14:21:39.283" v="8374"/>
          <ac:spMkLst>
            <pc:docMk/>
            <pc:sldMk cId="1220807619" sldId="544"/>
            <ac:spMk id="152" creationId="{BB2D2F73-4967-4CF8-B7AF-17736F6D82A7}"/>
          </ac:spMkLst>
        </pc:spChg>
        <pc:spChg chg="mod">
          <ac:chgData name="Christina Morrow" userId="43989237-7c22-4017-8756-22442f7f3983" providerId="ADAL" clId="{1D660112-B133-4B74-A60E-C66F50540F8D}" dt="2020-11-12T14:21:39.283" v="8374"/>
          <ac:spMkLst>
            <pc:docMk/>
            <pc:sldMk cId="1220807619" sldId="544"/>
            <ac:spMk id="153" creationId="{82F23263-1178-4E56-84F4-4601C10852D0}"/>
          </ac:spMkLst>
        </pc:spChg>
        <pc:spChg chg="mod">
          <ac:chgData name="Christina Morrow" userId="43989237-7c22-4017-8756-22442f7f3983" providerId="ADAL" clId="{1D660112-B133-4B74-A60E-C66F50540F8D}" dt="2020-11-12T14:21:39.283" v="8374"/>
          <ac:spMkLst>
            <pc:docMk/>
            <pc:sldMk cId="1220807619" sldId="544"/>
            <ac:spMk id="156" creationId="{7715244F-9529-4E44-A46D-CDB0F63D6D04}"/>
          </ac:spMkLst>
        </pc:spChg>
        <pc:spChg chg="mod">
          <ac:chgData name="Christina Morrow" userId="43989237-7c22-4017-8756-22442f7f3983" providerId="ADAL" clId="{1D660112-B133-4B74-A60E-C66F50540F8D}" dt="2020-11-12T14:21:39.283" v="8374"/>
          <ac:spMkLst>
            <pc:docMk/>
            <pc:sldMk cId="1220807619" sldId="544"/>
            <ac:spMk id="157" creationId="{67E1F3F1-F04F-45CE-AE57-89576F1E5506}"/>
          </ac:spMkLst>
        </pc:spChg>
        <pc:spChg chg="mod">
          <ac:chgData name="Christina Morrow" userId="43989237-7c22-4017-8756-22442f7f3983" providerId="ADAL" clId="{1D660112-B133-4B74-A60E-C66F50540F8D}" dt="2020-11-12T14:21:39.283" v="8374"/>
          <ac:spMkLst>
            <pc:docMk/>
            <pc:sldMk cId="1220807619" sldId="544"/>
            <ac:spMk id="158" creationId="{F71C6AB0-7807-402B-9139-43E705FBDF94}"/>
          </ac:spMkLst>
        </pc:spChg>
        <pc:spChg chg="mod">
          <ac:chgData name="Christina Morrow" userId="43989237-7c22-4017-8756-22442f7f3983" providerId="ADAL" clId="{1D660112-B133-4B74-A60E-C66F50540F8D}" dt="2020-11-12T14:21:39.283" v="8374"/>
          <ac:spMkLst>
            <pc:docMk/>
            <pc:sldMk cId="1220807619" sldId="544"/>
            <ac:spMk id="159" creationId="{06A9A7E9-36BC-45A1-A88D-FD7B445468ED}"/>
          </ac:spMkLst>
        </pc:spChg>
        <pc:spChg chg="mod">
          <ac:chgData name="Christina Morrow" userId="43989237-7c22-4017-8756-22442f7f3983" providerId="ADAL" clId="{1D660112-B133-4B74-A60E-C66F50540F8D}" dt="2020-11-12T14:21:39.283" v="8374"/>
          <ac:spMkLst>
            <pc:docMk/>
            <pc:sldMk cId="1220807619" sldId="544"/>
            <ac:spMk id="160" creationId="{52BF3EEF-6A66-4D5A-9340-BA36A923B813}"/>
          </ac:spMkLst>
        </pc:spChg>
        <pc:spChg chg="mod">
          <ac:chgData name="Christina Morrow" userId="43989237-7c22-4017-8756-22442f7f3983" providerId="ADAL" clId="{1D660112-B133-4B74-A60E-C66F50540F8D}" dt="2020-11-12T14:21:39.283" v="8374"/>
          <ac:spMkLst>
            <pc:docMk/>
            <pc:sldMk cId="1220807619" sldId="544"/>
            <ac:spMk id="161" creationId="{320A6215-56EE-441C-AA5F-C3C20AAF9EEA}"/>
          </ac:spMkLst>
        </pc:spChg>
        <pc:spChg chg="add mod ord">
          <ac:chgData name="Christina Morrow" userId="43989237-7c22-4017-8756-22442f7f3983" providerId="ADAL" clId="{1D660112-B133-4B74-A60E-C66F50540F8D}" dt="2020-11-12T14:22:10.093" v="8381" actId="167"/>
          <ac:spMkLst>
            <pc:docMk/>
            <pc:sldMk cId="1220807619" sldId="544"/>
            <ac:spMk id="162" creationId="{5729E78F-F241-44DA-95B4-86F992176FEF}"/>
          </ac:spMkLst>
        </pc:spChg>
        <pc:spChg chg="add mod ord">
          <ac:chgData name="Christina Morrow" userId="43989237-7c22-4017-8756-22442f7f3983" providerId="ADAL" clId="{1D660112-B133-4B74-A60E-C66F50540F8D}" dt="2020-11-12T14:22:10.093" v="8381" actId="167"/>
          <ac:spMkLst>
            <pc:docMk/>
            <pc:sldMk cId="1220807619" sldId="544"/>
            <ac:spMk id="163" creationId="{1271CF3B-3D1C-4E93-A7D8-4E276E1B084E}"/>
          </ac:spMkLst>
        </pc:spChg>
        <pc:spChg chg="add mod ord">
          <ac:chgData name="Christina Morrow" userId="43989237-7c22-4017-8756-22442f7f3983" providerId="ADAL" clId="{1D660112-B133-4B74-A60E-C66F50540F8D}" dt="2020-11-12T14:22:10.093" v="8381" actId="167"/>
          <ac:spMkLst>
            <pc:docMk/>
            <pc:sldMk cId="1220807619" sldId="544"/>
            <ac:spMk id="164" creationId="{58B37BE1-A15E-46B8-8B3C-69087F651B54}"/>
          </ac:spMkLst>
        </pc:spChg>
        <pc:spChg chg="add mod ord">
          <ac:chgData name="Christina Morrow" userId="43989237-7c22-4017-8756-22442f7f3983" providerId="ADAL" clId="{1D660112-B133-4B74-A60E-C66F50540F8D}" dt="2020-11-12T14:22:10.093" v="8381" actId="167"/>
          <ac:spMkLst>
            <pc:docMk/>
            <pc:sldMk cId="1220807619" sldId="544"/>
            <ac:spMk id="165" creationId="{1C5F4611-B583-4548-9BD5-55306C39EB16}"/>
          </ac:spMkLst>
        </pc:spChg>
        <pc:spChg chg="add mod ord">
          <ac:chgData name="Christina Morrow" userId="43989237-7c22-4017-8756-22442f7f3983" providerId="ADAL" clId="{1D660112-B133-4B74-A60E-C66F50540F8D}" dt="2020-11-12T14:22:10.093" v="8381" actId="167"/>
          <ac:spMkLst>
            <pc:docMk/>
            <pc:sldMk cId="1220807619" sldId="544"/>
            <ac:spMk id="166" creationId="{32B0002E-2A63-4E6F-AB59-9FAC26DFAC92}"/>
          </ac:spMkLst>
        </pc:spChg>
        <pc:spChg chg="add mod ord">
          <ac:chgData name="Christina Morrow" userId="43989237-7c22-4017-8756-22442f7f3983" providerId="ADAL" clId="{1D660112-B133-4B74-A60E-C66F50540F8D}" dt="2020-11-12T14:22:10.093" v="8381" actId="167"/>
          <ac:spMkLst>
            <pc:docMk/>
            <pc:sldMk cId="1220807619" sldId="544"/>
            <ac:spMk id="167" creationId="{64707BFC-6334-4113-88E9-2BCAD787D68F}"/>
          </ac:spMkLst>
        </pc:spChg>
        <pc:spChg chg="add mod ord">
          <ac:chgData name="Christina Morrow" userId="43989237-7c22-4017-8756-22442f7f3983" providerId="ADAL" clId="{1D660112-B133-4B74-A60E-C66F50540F8D}" dt="2020-11-12T14:22:10.093" v="8381" actId="167"/>
          <ac:spMkLst>
            <pc:docMk/>
            <pc:sldMk cId="1220807619" sldId="544"/>
            <ac:spMk id="168" creationId="{677BBFB0-E70B-48BD-B4B1-8D7CC730F731}"/>
          </ac:spMkLst>
        </pc:spChg>
        <pc:spChg chg="mod">
          <ac:chgData name="Christina Morrow" userId="43989237-7c22-4017-8756-22442f7f3983" providerId="ADAL" clId="{1D660112-B133-4B74-A60E-C66F50540F8D}" dt="2020-11-12T14:22:08.256" v="8380"/>
          <ac:spMkLst>
            <pc:docMk/>
            <pc:sldMk cId="1220807619" sldId="544"/>
            <ac:spMk id="170" creationId="{23C61AE8-7086-4B18-B2E7-6733435EF782}"/>
          </ac:spMkLst>
        </pc:spChg>
        <pc:spChg chg="mod">
          <ac:chgData name="Christina Morrow" userId="43989237-7c22-4017-8756-22442f7f3983" providerId="ADAL" clId="{1D660112-B133-4B74-A60E-C66F50540F8D}" dt="2020-11-12T14:22:08.256" v="8380"/>
          <ac:spMkLst>
            <pc:docMk/>
            <pc:sldMk cId="1220807619" sldId="544"/>
            <ac:spMk id="171" creationId="{19C80EB5-1284-4FEC-96D7-9AE63D35FA59}"/>
          </ac:spMkLst>
        </pc:spChg>
        <pc:spChg chg="mod">
          <ac:chgData name="Christina Morrow" userId="43989237-7c22-4017-8756-22442f7f3983" providerId="ADAL" clId="{1D660112-B133-4B74-A60E-C66F50540F8D}" dt="2020-11-12T14:22:08.256" v="8380"/>
          <ac:spMkLst>
            <pc:docMk/>
            <pc:sldMk cId="1220807619" sldId="544"/>
            <ac:spMk id="173" creationId="{3F4B6083-96F9-42E1-96BD-99A810BD72C2}"/>
          </ac:spMkLst>
        </pc:spChg>
        <pc:spChg chg="mod">
          <ac:chgData name="Christina Morrow" userId="43989237-7c22-4017-8756-22442f7f3983" providerId="ADAL" clId="{1D660112-B133-4B74-A60E-C66F50540F8D}" dt="2020-11-12T14:22:08.256" v="8380"/>
          <ac:spMkLst>
            <pc:docMk/>
            <pc:sldMk cId="1220807619" sldId="544"/>
            <ac:spMk id="174" creationId="{6F67786E-B319-46CF-8A48-896500564B07}"/>
          </ac:spMkLst>
        </pc:spChg>
        <pc:spChg chg="mod">
          <ac:chgData name="Christina Morrow" userId="43989237-7c22-4017-8756-22442f7f3983" providerId="ADAL" clId="{1D660112-B133-4B74-A60E-C66F50540F8D}" dt="2020-11-12T14:22:08.256" v="8380"/>
          <ac:spMkLst>
            <pc:docMk/>
            <pc:sldMk cId="1220807619" sldId="544"/>
            <ac:spMk id="175" creationId="{FDA3DB1C-D9F8-477A-84CA-34FA71540C7F}"/>
          </ac:spMkLst>
        </pc:spChg>
        <pc:spChg chg="mod">
          <ac:chgData name="Christina Morrow" userId="43989237-7c22-4017-8756-22442f7f3983" providerId="ADAL" clId="{1D660112-B133-4B74-A60E-C66F50540F8D}" dt="2020-11-12T14:22:08.256" v="8380"/>
          <ac:spMkLst>
            <pc:docMk/>
            <pc:sldMk cId="1220807619" sldId="544"/>
            <ac:spMk id="176" creationId="{F666C7FF-E88F-45CA-B9CC-221903090AE4}"/>
          </ac:spMkLst>
        </pc:spChg>
        <pc:spChg chg="mod">
          <ac:chgData name="Christina Morrow" userId="43989237-7c22-4017-8756-22442f7f3983" providerId="ADAL" clId="{1D660112-B133-4B74-A60E-C66F50540F8D}" dt="2020-11-12T14:22:08.256" v="8380"/>
          <ac:spMkLst>
            <pc:docMk/>
            <pc:sldMk cId="1220807619" sldId="544"/>
            <ac:spMk id="177" creationId="{C2AA3819-AA86-4C4E-81F9-0EDBE0A1B36B}"/>
          </ac:spMkLst>
        </pc:spChg>
        <pc:spChg chg="mod">
          <ac:chgData name="Christina Morrow" userId="43989237-7c22-4017-8756-22442f7f3983" providerId="ADAL" clId="{1D660112-B133-4B74-A60E-C66F50540F8D}" dt="2020-11-12T14:22:08.256" v="8380"/>
          <ac:spMkLst>
            <pc:docMk/>
            <pc:sldMk cId="1220807619" sldId="544"/>
            <ac:spMk id="178" creationId="{F0EBC4F0-04A0-401A-92D1-B4255E75782A}"/>
          </ac:spMkLst>
        </pc:spChg>
        <pc:spChg chg="mod">
          <ac:chgData name="Christina Morrow" userId="43989237-7c22-4017-8756-22442f7f3983" providerId="ADAL" clId="{1D660112-B133-4B74-A60E-C66F50540F8D}" dt="2020-11-12T14:22:08.256" v="8380"/>
          <ac:spMkLst>
            <pc:docMk/>
            <pc:sldMk cId="1220807619" sldId="544"/>
            <ac:spMk id="179" creationId="{32657C18-9C89-4DEE-AC25-0812C532B64A}"/>
          </ac:spMkLst>
        </pc:spChg>
        <pc:spChg chg="mod">
          <ac:chgData name="Christina Morrow" userId="43989237-7c22-4017-8756-22442f7f3983" providerId="ADAL" clId="{1D660112-B133-4B74-A60E-C66F50540F8D}" dt="2020-11-12T14:22:08.256" v="8380"/>
          <ac:spMkLst>
            <pc:docMk/>
            <pc:sldMk cId="1220807619" sldId="544"/>
            <ac:spMk id="180" creationId="{A10016E7-BCB9-4788-BDC7-EC38E7D2E9F0}"/>
          </ac:spMkLst>
        </pc:spChg>
        <pc:spChg chg="mod">
          <ac:chgData name="Christina Morrow" userId="43989237-7c22-4017-8756-22442f7f3983" providerId="ADAL" clId="{1D660112-B133-4B74-A60E-C66F50540F8D}" dt="2020-11-12T14:22:08.256" v="8380"/>
          <ac:spMkLst>
            <pc:docMk/>
            <pc:sldMk cId="1220807619" sldId="544"/>
            <ac:spMk id="184" creationId="{0DEE73C4-1899-4B1F-A6F2-215B2A35DAAF}"/>
          </ac:spMkLst>
        </pc:spChg>
        <pc:spChg chg="mod">
          <ac:chgData name="Christina Morrow" userId="43989237-7c22-4017-8756-22442f7f3983" providerId="ADAL" clId="{1D660112-B133-4B74-A60E-C66F50540F8D}" dt="2020-11-12T14:22:08.256" v="8380"/>
          <ac:spMkLst>
            <pc:docMk/>
            <pc:sldMk cId="1220807619" sldId="544"/>
            <ac:spMk id="186" creationId="{1D18DDC4-755F-4C22-8D32-BDBBE61973A9}"/>
          </ac:spMkLst>
        </pc:spChg>
        <pc:spChg chg="mod">
          <ac:chgData name="Christina Morrow" userId="43989237-7c22-4017-8756-22442f7f3983" providerId="ADAL" clId="{1D660112-B133-4B74-A60E-C66F50540F8D}" dt="2020-11-12T14:22:08.256" v="8380"/>
          <ac:spMkLst>
            <pc:docMk/>
            <pc:sldMk cId="1220807619" sldId="544"/>
            <ac:spMk id="190" creationId="{B2BC5224-435B-4937-ADF6-DBC24D6C3D23}"/>
          </ac:spMkLst>
        </pc:spChg>
        <pc:spChg chg="mod">
          <ac:chgData name="Christina Morrow" userId="43989237-7c22-4017-8756-22442f7f3983" providerId="ADAL" clId="{1D660112-B133-4B74-A60E-C66F50540F8D}" dt="2020-11-12T14:22:08.256" v="8380"/>
          <ac:spMkLst>
            <pc:docMk/>
            <pc:sldMk cId="1220807619" sldId="544"/>
            <ac:spMk id="191" creationId="{D6EF016D-8307-4058-BA7C-2FE756E82D91}"/>
          </ac:spMkLst>
        </pc:spChg>
        <pc:spChg chg="mod">
          <ac:chgData name="Christina Morrow" userId="43989237-7c22-4017-8756-22442f7f3983" providerId="ADAL" clId="{1D660112-B133-4B74-A60E-C66F50540F8D}" dt="2020-11-12T14:22:08.256" v="8380"/>
          <ac:spMkLst>
            <pc:docMk/>
            <pc:sldMk cId="1220807619" sldId="544"/>
            <ac:spMk id="192" creationId="{EC9CA279-E034-4B20-BB99-1C35F29267A2}"/>
          </ac:spMkLst>
        </pc:spChg>
        <pc:spChg chg="del">
          <ac:chgData name="Christina Morrow" userId="43989237-7c22-4017-8756-22442f7f3983" providerId="ADAL" clId="{1D660112-B133-4B74-A60E-C66F50540F8D}" dt="2020-11-12T14:09:41.198" v="8175" actId="478"/>
          <ac:spMkLst>
            <pc:docMk/>
            <pc:sldMk cId="1220807619" sldId="544"/>
            <ac:spMk id="204" creationId="{AD61867E-5F1E-4C53-A4F1-05BC8DB71052}"/>
          </ac:spMkLst>
        </pc:spChg>
        <pc:spChg chg="del">
          <ac:chgData name="Christina Morrow" userId="43989237-7c22-4017-8756-22442f7f3983" providerId="ADAL" clId="{1D660112-B133-4B74-A60E-C66F50540F8D}" dt="2020-11-12T14:09:41.198" v="8175" actId="478"/>
          <ac:spMkLst>
            <pc:docMk/>
            <pc:sldMk cId="1220807619" sldId="544"/>
            <ac:spMk id="205" creationId="{58FF0892-0EDA-4F13-9255-CDEE2809F335}"/>
          </ac:spMkLst>
        </pc:spChg>
        <pc:spChg chg="del">
          <ac:chgData name="Christina Morrow" userId="43989237-7c22-4017-8756-22442f7f3983" providerId="ADAL" clId="{1D660112-B133-4B74-A60E-C66F50540F8D}" dt="2020-11-12T14:09:41.198" v="8175" actId="478"/>
          <ac:spMkLst>
            <pc:docMk/>
            <pc:sldMk cId="1220807619" sldId="544"/>
            <ac:spMk id="241" creationId="{4642974A-5FF0-4785-A657-F610632DB74E}"/>
          </ac:spMkLst>
        </pc:spChg>
        <pc:grpChg chg="add mod ord">
          <ac:chgData name="Christina Morrow" userId="43989237-7c22-4017-8756-22442f7f3983" providerId="ADAL" clId="{1D660112-B133-4B74-A60E-C66F50540F8D}" dt="2020-11-12T14:09:45.719" v="8177" actId="167"/>
          <ac:grpSpMkLst>
            <pc:docMk/>
            <pc:sldMk cId="1220807619" sldId="544"/>
            <ac:grpSpMk id="18" creationId="{2292F1C9-24BC-4D3E-B538-89748904A24B}"/>
          </ac:grpSpMkLst>
        </pc:grpChg>
        <pc:grpChg chg="add mod">
          <ac:chgData name="Christina Morrow" userId="43989237-7c22-4017-8756-22442f7f3983" providerId="ADAL" clId="{1D660112-B133-4B74-A60E-C66F50540F8D}" dt="2020-11-12T14:11:52.321" v="8197"/>
          <ac:grpSpMkLst>
            <pc:docMk/>
            <pc:sldMk cId="1220807619" sldId="544"/>
            <ac:grpSpMk id="54" creationId="{63176D98-32FA-4CFC-B206-532E02BDC0FF}"/>
          </ac:grpSpMkLst>
        </pc:grpChg>
        <pc:grpChg chg="add mod ord">
          <ac:chgData name="Christina Morrow" userId="43989237-7c22-4017-8756-22442f7f3983" providerId="ADAL" clId="{1D660112-B133-4B74-A60E-C66F50540F8D}" dt="2020-11-12T14:14:37.485" v="8257" actId="167"/>
          <ac:grpSpMkLst>
            <pc:docMk/>
            <pc:sldMk cId="1220807619" sldId="544"/>
            <ac:grpSpMk id="98" creationId="{8DC86C3A-DE11-400C-9F8F-4300F7939733}"/>
          </ac:grpSpMkLst>
        </pc:grpChg>
        <pc:grpChg chg="add mod ord">
          <ac:chgData name="Christina Morrow" userId="43989237-7c22-4017-8756-22442f7f3983" providerId="ADAL" clId="{1D660112-B133-4B74-A60E-C66F50540F8D}" dt="2020-11-12T14:21:41.134" v="8375" actId="167"/>
          <ac:grpSpMkLst>
            <pc:docMk/>
            <pc:sldMk cId="1220807619" sldId="544"/>
            <ac:grpSpMk id="124" creationId="{7D67362D-1974-4791-80B7-6F331B89B7AD}"/>
          </ac:grpSpMkLst>
        </pc:grpChg>
        <pc:grpChg chg="add mod ord">
          <ac:chgData name="Christina Morrow" userId="43989237-7c22-4017-8756-22442f7f3983" providerId="ADAL" clId="{1D660112-B133-4B74-A60E-C66F50540F8D}" dt="2020-11-12T14:21:41.134" v="8375" actId="167"/>
          <ac:grpSpMkLst>
            <pc:docMk/>
            <pc:sldMk cId="1220807619" sldId="544"/>
            <ac:grpSpMk id="150" creationId="{A947C067-628B-4715-B955-291BA6F15755}"/>
          </ac:grpSpMkLst>
        </pc:grpChg>
        <pc:grpChg chg="add mod ord">
          <ac:chgData name="Christina Morrow" userId="43989237-7c22-4017-8756-22442f7f3983" providerId="ADAL" clId="{1D660112-B133-4B74-A60E-C66F50540F8D}" dt="2020-11-12T14:22:10.093" v="8381" actId="167"/>
          <ac:grpSpMkLst>
            <pc:docMk/>
            <pc:sldMk cId="1220807619" sldId="544"/>
            <ac:grpSpMk id="169" creationId="{71138E57-A837-4D55-A480-5401AA175AB9}"/>
          </ac:grpSpMkLst>
        </pc:grpChg>
        <pc:cxnChg chg="mod">
          <ac:chgData name="Christina Morrow" userId="43989237-7c22-4017-8756-22442f7f3983" providerId="ADAL" clId="{1D660112-B133-4B74-A60E-C66F50540F8D}" dt="2020-11-12T14:09:41.523" v="8176"/>
          <ac:cxnSpMkLst>
            <pc:docMk/>
            <pc:sldMk cId="1220807619" sldId="544"/>
            <ac:cxnSpMk id="22" creationId="{AA2AEF54-0F6E-4C68-9DBB-4433212774AF}"/>
          </ac:cxnSpMkLst>
        </pc:cxnChg>
        <pc:cxnChg chg="mod">
          <ac:chgData name="Christina Morrow" userId="43989237-7c22-4017-8756-22442f7f3983" providerId="ADAL" clId="{1D660112-B133-4B74-A60E-C66F50540F8D}" dt="2020-11-12T14:09:41.523" v="8176"/>
          <ac:cxnSpMkLst>
            <pc:docMk/>
            <pc:sldMk cId="1220807619" sldId="544"/>
            <ac:cxnSpMk id="31" creationId="{1FD290A3-1136-4E38-8333-24D2D09F6F32}"/>
          </ac:cxnSpMkLst>
        </pc:cxnChg>
        <pc:cxnChg chg="mod">
          <ac:chgData name="Christina Morrow" userId="43989237-7c22-4017-8756-22442f7f3983" providerId="ADAL" clId="{1D660112-B133-4B74-A60E-C66F50540F8D}" dt="2020-11-12T14:09:41.523" v="8176"/>
          <ac:cxnSpMkLst>
            <pc:docMk/>
            <pc:sldMk cId="1220807619" sldId="544"/>
            <ac:cxnSpMk id="32" creationId="{CFD722FA-FA0A-47C8-BDE8-B5F7BC0DFF57}"/>
          </ac:cxnSpMkLst>
        </pc:cxnChg>
        <pc:cxnChg chg="mod">
          <ac:chgData name="Christina Morrow" userId="43989237-7c22-4017-8756-22442f7f3983" providerId="ADAL" clId="{1D660112-B133-4B74-A60E-C66F50540F8D}" dt="2020-11-12T14:09:41.523" v="8176"/>
          <ac:cxnSpMkLst>
            <pc:docMk/>
            <pc:sldMk cId="1220807619" sldId="544"/>
            <ac:cxnSpMk id="33" creationId="{109C828C-0B9A-463B-AC7E-12B51398E039}"/>
          </ac:cxnSpMkLst>
        </pc:cxnChg>
        <pc:cxnChg chg="mod">
          <ac:chgData name="Christina Morrow" userId="43989237-7c22-4017-8756-22442f7f3983" providerId="ADAL" clId="{1D660112-B133-4B74-A60E-C66F50540F8D}" dt="2020-11-12T14:09:41.523" v="8176"/>
          <ac:cxnSpMkLst>
            <pc:docMk/>
            <pc:sldMk cId="1220807619" sldId="544"/>
            <ac:cxnSpMk id="35" creationId="{9ACCEA04-D9F8-4B21-8C68-CB13F97CD60D}"/>
          </ac:cxnSpMkLst>
        </pc:cxnChg>
        <pc:cxnChg chg="mod">
          <ac:chgData name="Christina Morrow" userId="43989237-7c22-4017-8756-22442f7f3983" providerId="ADAL" clId="{1D660112-B133-4B74-A60E-C66F50540F8D}" dt="2020-11-12T14:09:41.523" v="8176"/>
          <ac:cxnSpMkLst>
            <pc:docMk/>
            <pc:sldMk cId="1220807619" sldId="544"/>
            <ac:cxnSpMk id="37" creationId="{FEACDEBB-AD5F-43BF-9026-A5AD49B2F999}"/>
          </ac:cxnSpMkLst>
        </pc:cxnChg>
        <pc:cxnChg chg="mod">
          <ac:chgData name="Christina Morrow" userId="43989237-7c22-4017-8756-22442f7f3983" providerId="ADAL" clId="{1D660112-B133-4B74-A60E-C66F50540F8D}" dt="2020-11-12T14:09:41.523" v="8176"/>
          <ac:cxnSpMkLst>
            <pc:docMk/>
            <pc:sldMk cId="1220807619" sldId="544"/>
            <ac:cxnSpMk id="38" creationId="{03B233CA-85EC-44DA-9FDF-3890D8B2BEBA}"/>
          </ac:cxnSpMkLst>
        </pc:cxnChg>
        <pc:cxnChg chg="mod">
          <ac:chgData name="Christina Morrow" userId="43989237-7c22-4017-8756-22442f7f3983" providerId="ADAL" clId="{1D660112-B133-4B74-A60E-C66F50540F8D}" dt="2020-11-12T14:09:41.523" v="8176"/>
          <ac:cxnSpMkLst>
            <pc:docMk/>
            <pc:sldMk cId="1220807619" sldId="544"/>
            <ac:cxnSpMk id="39" creationId="{C6E9FA9F-7FDD-41EC-8271-E309D78E9159}"/>
          </ac:cxnSpMkLst>
        </pc:cxnChg>
        <pc:cxnChg chg="mod">
          <ac:chgData name="Christina Morrow" userId="43989237-7c22-4017-8756-22442f7f3983" providerId="ADAL" clId="{1D660112-B133-4B74-A60E-C66F50540F8D}" dt="2020-11-12T14:09:41.523" v="8176"/>
          <ac:cxnSpMkLst>
            <pc:docMk/>
            <pc:sldMk cId="1220807619" sldId="544"/>
            <ac:cxnSpMk id="43" creationId="{19C134D3-4716-45B3-8C24-8E7749AD9CB9}"/>
          </ac:cxnSpMkLst>
        </pc:cxnChg>
        <pc:cxnChg chg="mod">
          <ac:chgData name="Christina Morrow" userId="43989237-7c22-4017-8756-22442f7f3983" providerId="ADAL" clId="{1D660112-B133-4B74-A60E-C66F50540F8D}" dt="2020-11-12T14:11:52.321" v="8197"/>
          <ac:cxnSpMkLst>
            <pc:docMk/>
            <pc:sldMk cId="1220807619" sldId="544"/>
            <ac:cxnSpMk id="57" creationId="{62F8CC90-6FA3-4F83-AF65-662F1527A6F4}"/>
          </ac:cxnSpMkLst>
        </pc:cxnChg>
        <pc:cxnChg chg="mod">
          <ac:chgData name="Christina Morrow" userId="43989237-7c22-4017-8756-22442f7f3983" providerId="ADAL" clId="{1D660112-B133-4B74-A60E-C66F50540F8D}" dt="2020-11-12T14:11:52.321" v="8197"/>
          <ac:cxnSpMkLst>
            <pc:docMk/>
            <pc:sldMk cId="1220807619" sldId="544"/>
            <ac:cxnSpMk id="66" creationId="{D1D2EB7A-0A6B-4E8E-85FF-020DFD83249A}"/>
          </ac:cxnSpMkLst>
        </pc:cxnChg>
        <pc:cxnChg chg="mod">
          <ac:chgData name="Christina Morrow" userId="43989237-7c22-4017-8756-22442f7f3983" providerId="ADAL" clId="{1D660112-B133-4B74-A60E-C66F50540F8D}" dt="2020-11-12T14:11:52.321" v="8197"/>
          <ac:cxnSpMkLst>
            <pc:docMk/>
            <pc:sldMk cId="1220807619" sldId="544"/>
            <ac:cxnSpMk id="67" creationId="{97C370CB-65BF-4552-BB75-E5EB5E101D87}"/>
          </ac:cxnSpMkLst>
        </pc:cxnChg>
        <pc:cxnChg chg="mod">
          <ac:chgData name="Christina Morrow" userId="43989237-7c22-4017-8756-22442f7f3983" providerId="ADAL" clId="{1D660112-B133-4B74-A60E-C66F50540F8D}" dt="2020-11-12T14:11:52.321" v="8197"/>
          <ac:cxnSpMkLst>
            <pc:docMk/>
            <pc:sldMk cId="1220807619" sldId="544"/>
            <ac:cxnSpMk id="68" creationId="{0A32B482-312F-493E-9D7C-6CDFEC2CFFE4}"/>
          </ac:cxnSpMkLst>
        </pc:cxnChg>
        <pc:cxnChg chg="mod">
          <ac:chgData name="Christina Morrow" userId="43989237-7c22-4017-8756-22442f7f3983" providerId="ADAL" clId="{1D660112-B133-4B74-A60E-C66F50540F8D}" dt="2020-11-12T14:11:52.321" v="8197"/>
          <ac:cxnSpMkLst>
            <pc:docMk/>
            <pc:sldMk cId="1220807619" sldId="544"/>
            <ac:cxnSpMk id="70" creationId="{0BC48B9E-A271-40A3-A323-9252807A7EB1}"/>
          </ac:cxnSpMkLst>
        </pc:cxnChg>
        <pc:cxnChg chg="mod">
          <ac:chgData name="Christina Morrow" userId="43989237-7c22-4017-8756-22442f7f3983" providerId="ADAL" clId="{1D660112-B133-4B74-A60E-C66F50540F8D}" dt="2020-11-12T14:11:52.321" v="8197"/>
          <ac:cxnSpMkLst>
            <pc:docMk/>
            <pc:sldMk cId="1220807619" sldId="544"/>
            <ac:cxnSpMk id="72" creationId="{E190B6E7-E9BA-4869-899B-E6E4621D86EF}"/>
          </ac:cxnSpMkLst>
        </pc:cxnChg>
        <pc:cxnChg chg="mod">
          <ac:chgData name="Christina Morrow" userId="43989237-7c22-4017-8756-22442f7f3983" providerId="ADAL" clId="{1D660112-B133-4B74-A60E-C66F50540F8D}" dt="2020-11-12T14:11:52.321" v="8197"/>
          <ac:cxnSpMkLst>
            <pc:docMk/>
            <pc:sldMk cId="1220807619" sldId="544"/>
            <ac:cxnSpMk id="73" creationId="{BC0B26A2-EA12-4EC7-865C-0D6A40497332}"/>
          </ac:cxnSpMkLst>
        </pc:cxnChg>
        <pc:cxnChg chg="mod">
          <ac:chgData name="Christina Morrow" userId="43989237-7c22-4017-8756-22442f7f3983" providerId="ADAL" clId="{1D660112-B133-4B74-A60E-C66F50540F8D}" dt="2020-11-12T14:11:52.321" v="8197"/>
          <ac:cxnSpMkLst>
            <pc:docMk/>
            <pc:sldMk cId="1220807619" sldId="544"/>
            <ac:cxnSpMk id="74" creationId="{9ADE4600-1440-4647-B71D-3FA60042FBE0}"/>
          </ac:cxnSpMkLst>
        </pc:cxnChg>
        <pc:cxnChg chg="mod">
          <ac:chgData name="Christina Morrow" userId="43989237-7c22-4017-8756-22442f7f3983" providerId="ADAL" clId="{1D660112-B133-4B74-A60E-C66F50540F8D}" dt="2020-11-12T14:11:52.321" v="8197"/>
          <ac:cxnSpMkLst>
            <pc:docMk/>
            <pc:sldMk cId="1220807619" sldId="544"/>
            <ac:cxnSpMk id="78" creationId="{CE1FC4AF-BDF0-4FBD-8888-4E8C22B58982}"/>
          </ac:cxnSpMkLst>
        </pc:cxnChg>
        <pc:cxnChg chg="mod">
          <ac:chgData name="Christina Morrow" userId="43989237-7c22-4017-8756-22442f7f3983" providerId="ADAL" clId="{1D660112-B133-4B74-A60E-C66F50540F8D}" dt="2020-11-12T14:14:31.985" v="8256"/>
          <ac:cxnSpMkLst>
            <pc:docMk/>
            <pc:sldMk cId="1220807619" sldId="544"/>
            <ac:cxnSpMk id="101" creationId="{19954659-D02D-4E59-85CD-D71995BF93B7}"/>
          </ac:cxnSpMkLst>
        </pc:cxnChg>
        <pc:cxnChg chg="mod">
          <ac:chgData name="Christina Morrow" userId="43989237-7c22-4017-8756-22442f7f3983" providerId="ADAL" clId="{1D660112-B133-4B74-A60E-C66F50540F8D}" dt="2020-11-12T14:14:31.985" v="8256"/>
          <ac:cxnSpMkLst>
            <pc:docMk/>
            <pc:sldMk cId="1220807619" sldId="544"/>
            <ac:cxnSpMk id="110" creationId="{F9399E08-85E2-4860-939B-1CEC7130D429}"/>
          </ac:cxnSpMkLst>
        </pc:cxnChg>
        <pc:cxnChg chg="mod">
          <ac:chgData name="Christina Morrow" userId="43989237-7c22-4017-8756-22442f7f3983" providerId="ADAL" clId="{1D660112-B133-4B74-A60E-C66F50540F8D}" dt="2020-11-12T14:14:31.985" v="8256"/>
          <ac:cxnSpMkLst>
            <pc:docMk/>
            <pc:sldMk cId="1220807619" sldId="544"/>
            <ac:cxnSpMk id="111" creationId="{DB902E3C-CB12-4986-B2B4-6FBDEC0E8DA2}"/>
          </ac:cxnSpMkLst>
        </pc:cxnChg>
        <pc:cxnChg chg="mod">
          <ac:chgData name="Christina Morrow" userId="43989237-7c22-4017-8756-22442f7f3983" providerId="ADAL" clId="{1D660112-B133-4B74-A60E-C66F50540F8D}" dt="2020-11-12T14:14:31.985" v="8256"/>
          <ac:cxnSpMkLst>
            <pc:docMk/>
            <pc:sldMk cId="1220807619" sldId="544"/>
            <ac:cxnSpMk id="112" creationId="{F64C8BBE-BE06-4D4E-971A-27E485B7919E}"/>
          </ac:cxnSpMkLst>
        </pc:cxnChg>
        <pc:cxnChg chg="mod">
          <ac:chgData name="Christina Morrow" userId="43989237-7c22-4017-8756-22442f7f3983" providerId="ADAL" clId="{1D660112-B133-4B74-A60E-C66F50540F8D}" dt="2020-11-12T14:14:31.985" v="8256"/>
          <ac:cxnSpMkLst>
            <pc:docMk/>
            <pc:sldMk cId="1220807619" sldId="544"/>
            <ac:cxnSpMk id="114" creationId="{B49BEBB7-B508-42BA-B88A-48BE09211C48}"/>
          </ac:cxnSpMkLst>
        </pc:cxnChg>
        <pc:cxnChg chg="mod">
          <ac:chgData name="Christina Morrow" userId="43989237-7c22-4017-8756-22442f7f3983" providerId="ADAL" clId="{1D660112-B133-4B74-A60E-C66F50540F8D}" dt="2020-11-12T14:14:31.985" v="8256"/>
          <ac:cxnSpMkLst>
            <pc:docMk/>
            <pc:sldMk cId="1220807619" sldId="544"/>
            <ac:cxnSpMk id="116" creationId="{522CF09C-9CC3-4E2D-82E5-8FC941BCA269}"/>
          </ac:cxnSpMkLst>
        </pc:cxnChg>
        <pc:cxnChg chg="mod">
          <ac:chgData name="Christina Morrow" userId="43989237-7c22-4017-8756-22442f7f3983" providerId="ADAL" clId="{1D660112-B133-4B74-A60E-C66F50540F8D}" dt="2020-11-12T14:14:31.985" v="8256"/>
          <ac:cxnSpMkLst>
            <pc:docMk/>
            <pc:sldMk cId="1220807619" sldId="544"/>
            <ac:cxnSpMk id="117" creationId="{704A856C-6968-4E10-A83E-EF99ABC2F120}"/>
          </ac:cxnSpMkLst>
        </pc:cxnChg>
        <pc:cxnChg chg="mod">
          <ac:chgData name="Christina Morrow" userId="43989237-7c22-4017-8756-22442f7f3983" providerId="ADAL" clId="{1D660112-B133-4B74-A60E-C66F50540F8D}" dt="2020-11-12T14:14:31.985" v="8256"/>
          <ac:cxnSpMkLst>
            <pc:docMk/>
            <pc:sldMk cId="1220807619" sldId="544"/>
            <ac:cxnSpMk id="118" creationId="{16228923-D7F6-426E-A2FD-C0E787E7DF74}"/>
          </ac:cxnSpMkLst>
        </pc:cxnChg>
        <pc:cxnChg chg="mod">
          <ac:chgData name="Christina Morrow" userId="43989237-7c22-4017-8756-22442f7f3983" providerId="ADAL" clId="{1D660112-B133-4B74-A60E-C66F50540F8D}" dt="2020-11-12T14:14:31.985" v="8256"/>
          <ac:cxnSpMkLst>
            <pc:docMk/>
            <pc:sldMk cId="1220807619" sldId="544"/>
            <ac:cxnSpMk id="122" creationId="{9DBCB70A-B630-4181-8BCB-47FBE4DA8EEB}"/>
          </ac:cxnSpMkLst>
        </pc:cxnChg>
        <pc:cxnChg chg="mod">
          <ac:chgData name="Christina Morrow" userId="43989237-7c22-4017-8756-22442f7f3983" providerId="ADAL" clId="{1D660112-B133-4B74-A60E-C66F50540F8D}" dt="2020-11-12T14:21:39.283" v="8374"/>
          <ac:cxnSpMkLst>
            <pc:docMk/>
            <pc:sldMk cId="1220807619" sldId="544"/>
            <ac:cxnSpMk id="127" creationId="{300AD9DC-1B83-49E6-94E0-BB85D652FEBF}"/>
          </ac:cxnSpMkLst>
        </pc:cxnChg>
        <pc:cxnChg chg="mod">
          <ac:chgData name="Christina Morrow" userId="43989237-7c22-4017-8756-22442f7f3983" providerId="ADAL" clId="{1D660112-B133-4B74-A60E-C66F50540F8D}" dt="2020-11-12T14:21:39.283" v="8374"/>
          <ac:cxnSpMkLst>
            <pc:docMk/>
            <pc:sldMk cId="1220807619" sldId="544"/>
            <ac:cxnSpMk id="136" creationId="{18A25943-D6D6-43F1-A2B3-BAB610AC49F3}"/>
          </ac:cxnSpMkLst>
        </pc:cxnChg>
        <pc:cxnChg chg="mod">
          <ac:chgData name="Christina Morrow" userId="43989237-7c22-4017-8756-22442f7f3983" providerId="ADAL" clId="{1D660112-B133-4B74-A60E-C66F50540F8D}" dt="2020-11-12T14:21:39.283" v="8374"/>
          <ac:cxnSpMkLst>
            <pc:docMk/>
            <pc:sldMk cId="1220807619" sldId="544"/>
            <ac:cxnSpMk id="137" creationId="{1E6C3C2B-C869-4205-A7E9-F7F50D01B781}"/>
          </ac:cxnSpMkLst>
        </pc:cxnChg>
        <pc:cxnChg chg="mod">
          <ac:chgData name="Christina Morrow" userId="43989237-7c22-4017-8756-22442f7f3983" providerId="ADAL" clId="{1D660112-B133-4B74-A60E-C66F50540F8D}" dt="2020-11-12T14:21:39.283" v="8374"/>
          <ac:cxnSpMkLst>
            <pc:docMk/>
            <pc:sldMk cId="1220807619" sldId="544"/>
            <ac:cxnSpMk id="138" creationId="{C3E4C249-17E4-42EB-BA6A-DB034F8A2056}"/>
          </ac:cxnSpMkLst>
        </pc:cxnChg>
        <pc:cxnChg chg="mod">
          <ac:chgData name="Christina Morrow" userId="43989237-7c22-4017-8756-22442f7f3983" providerId="ADAL" clId="{1D660112-B133-4B74-A60E-C66F50540F8D}" dt="2020-11-12T14:21:39.283" v="8374"/>
          <ac:cxnSpMkLst>
            <pc:docMk/>
            <pc:sldMk cId="1220807619" sldId="544"/>
            <ac:cxnSpMk id="140" creationId="{0C9496E5-AD06-430F-9DB2-6FC778906514}"/>
          </ac:cxnSpMkLst>
        </pc:cxnChg>
        <pc:cxnChg chg="mod">
          <ac:chgData name="Christina Morrow" userId="43989237-7c22-4017-8756-22442f7f3983" providerId="ADAL" clId="{1D660112-B133-4B74-A60E-C66F50540F8D}" dt="2020-11-12T14:21:39.283" v="8374"/>
          <ac:cxnSpMkLst>
            <pc:docMk/>
            <pc:sldMk cId="1220807619" sldId="544"/>
            <ac:cxnSpMk id="142" creationId="{7A204C12-1CBC-47EA-8AC2-D21F71D4C71A}"/>
          </ac:cxnSpMkLst>
        </pc:cxnChg>
        <pc:cxnChg chg="mod">
          <ac:chgData name="Christina Morrow" userId="43989237-7c22-4017-8756-22442f7f3983" providerId="ADAL" clId="{1D660112-B133-4B74-A60E-C66F50540F8D}" dt="2020-11-12T14:21:39.283" v="8374"/>
          <ac:cxnSpMkLst>
            <pc:docMk/>
            <pc:sldMk cId="1220807619" sldId="544"/>
            <ac:cxnSpMk id="143" creationId="{8863A784-09CF-4639-9ABF-A069788615B7}"/>
          </ac:cxnSpMkLst>
        </pc:cxnChg>
        <pc:cxnChg chg="mod">
          <ac:chgData name="Christina Morrow" userId="43989237-7c22-4017-8756-22442f7f3983" providerId="ADAL" clId="{1D660112-B133-4B74-A60E-C66F50540F8D}" dt="2020-11-12T14:21:39.283" v="8374"/>
          <ac:cxnSpMkLst>
            <pc:docMk/>
            <pc:sldMk cId="1220807619" sldId="544"/>
            <ac:cxnSpMk id="144" creationId="{E10AE5E3-8948-4DAE-B182-0F5B3B68CA0F}"/>
          </ac:cxnSpMkLst>
        </pc:cxnChg>
        <pc:cxnChg chg="mod">
          <ac:chgData name="Christina Morrow" userId="43989237-7c22-4017-8756-22442f7f3983" providerId="ADAL" clId="{1D660112-B133-4B74-A60E-C66F50540F8D}" dt="2020-11-12T14:21:39.283" v="8374"/>
          <ac:cxnSpMkLst>
            <pc:docMk/>
            <pc:sldMk cId="1220807619" sldId="544"/>
            <ac:cxnSpMk id="148" creationId="{7E7BF00D-560E-41CB-AB4B-C4B1417C1F64}"/>
          </ac:cxnSpMkLst>
        </pc:cxnChg>
        <pc:cxnChg chg="add mod ord">
          <ac:chgData name="Christina Morrow" userId="43989237-7c22-4017-8756-22442f7f3983" providerId="ADAL" clId="{1D660112-B133-4B74-A60E-C66F50540F8D}" dt="2020-11-12T14:21:41.134" v="8375" actId="167"/>
          <ac:cxnSpMkLst>
            <pc:docMk/>
            <pc:sldMk cId="1220807619" sldId="544"/>
            <ac:cxnSpMk id="149" creationId="{1E06FC2B-8921-4DEE-A4A4-1057516DF703}"/>
          </ac:cxnSpMkLst>
        </pc:cxnChg>
        <pc:cxnChg chg="mod">
          <ac:chgData name="Christina Morrow" userId="43989237-7c22-4017-8756-22442f7f3983" providerId="ADAL" clId="{1D660112-B133-4B74-A60E-C66F50540F8D}" dt="2020-11-12T14:21:39.283" v="8374"/>
          <ac:cxnSpMkLst>
            <pc:docMk/>
            <pc:sldMk cId="1220807619" sldId="544"/>
            <ac:cxnSpMk id="154" creationId="{59ACD5FB-EBD8-45D1-BDB6-6A8D1751C7E3}"/>
          </ac:cxnSpMkLst>
        </pc:cxnChg>
        <pc:cxnChg chg="mod">
          <ac:chgData name="Christina Morrow" userId="43989237-7c22-4017-8756-22442f7f3983" providerId="ADAL" clId="{1D660112-B133-4B74-A60E-C66F50540F8D}" dt="2020-11-12T14:21:39.283" v="8374"/>
          <ac:cxnSpMkLst>
            <pc:docMk/>
            <pc:sldMk cId="1220807619" sldId="544"/>
            <ac:cxnSpMk id="155" creationId="{8370D556-0C78-46D0-8F4E-8BE122721D96}"/>
          </ac:cxnSpMkLst>
        </pc:cxnChg>
        <pc:cxnChg chg="mod">
          <ac:chgData name="Christina Morrow" userId="43989237-7c22-4017-8756-22442f7f3983" providerId="ADAL" clId="{1D660112-B133-4B74-A60E-C66F50540F8D}" dt="2020-11-12T14:22:08.256" v="8380"/>
          <ac:cxnSpMkLst>
            <pc:docMk/>
            <pc:sldMk cId="1220807619" sldId="544"/>
            <ac:cxnSpMk id="172" creationId="{782D453E-E1F7-4FE7-9AFB-E71CEA539748}"/>
          </ac:cxnSpMkLst>
        </pc:cxnChg>
        <pc:cxnChg chg="mod">
          <ac:chgData name="Christina Morrow" userId="43989237-7c22-4017-8756-22442f7f3983" providerId="ADAL" clId="{1D660112-B133-4B74-A60E-C66F50540F8D}" dt="2020-11-12T14:22:08.256" v="8380"/>
          <ac:cxnSpMkLst>
            <pc:docMk/>
            <pc:sldMk cId="1220807619" sldId="544"/>
            <ac:cxnSpMk id="181" creationId="{4511B29F-827B-4E43-B1B2-15E4960A060E}"/>
          </ac:cxnSpMkLst>
        </pc:cxnChg>
        <pc:cxnChg chg="mod">
          <ac:chgData name="Christina Morrow" userId="43989237-7c22-4017-8756-22442f7f3983" providerId="ADAL" clId="{1D660112-B133-4B74-A60E-C66F50540F8D}" dt="2020-11-12T14:22:08.256" v="8380"/>
          <ac:cxnSpMkLst>
            <pc:docMk/>
            <pc:sldMk cId="1220807619" sldId="544"/>
            <ac:cxnSpMk id="182" creationId="{6387B64F-D008-49B2-9D37-246C5F1E9178}"/>
          </ac:cxnSpMkLst>
        </pc:cxnChg>
        <pc:cxnChg chg="mod">
          <ac:chgData name="Christina Morrow" userId="43989237-7c22-4017-8756-22442f7f3983" providerId="ADAL" clId="{1D660112-B133-4B74-A60E-C66F50540F8D}" dt="2020-11-12T14:22:08.256" v="8380"/>
          <ac:cxnSpMkLst>
            <pc:docMk/>
            <pc:sldMk cId="1220807619" sldId="544"/>
            <ac:cxnSpMk id="183" creationId="{6997F03E-CFE7-47B9-B90D-1B7A8E63D10F}"/>
          </ac:cxnSpMkLst>
        </pc:cxnChg>
        <pc:cxnChg chg="mod">
          <ac:chgData name="Christina Morrow" userId="43989237-7c22-4017-8756-22442f7f3983" providerId="ADAL" clId="{1D660112-B133-4B74-A60E-C66F50540F8D}" dt="2020-11-12T14:22:08.256" v="8380"/>
          <ac:cxnSpMkLst>
            <pc:docMk/>
            <pc:sldMk cId="1220807619" sldId="544"/>
            <ac:cxnSpMk id="185" creationId="{59B07877-E9ED-4994-AD13-F05280FB009D}"/>
          </ac:cxnSpMkLst>
        </pc:cxnChg>
        <pc:cxnChg chg="mod">
          <ac:chgData name="Christina Morrow" userId="43989237-7c22-4017-8756-22442f7f3983" providerId="ADAL" clId="{1D660112-B133-4B74-A60E-C66F50540F8D}" dt="2020-11-12T14:22:08.256" v="8380"/>
          <ac:cxnSpMkLst>
            <pc:docMk/>
            <pc:sldMk cId="1220807619" sldId="544"/>
            <ac:cxnSpMk id="187" creationId="{A3AFC4FE-DDB8-4AAA-ACAD-9290E0D93093}"/>
          </ac:cxnSpMkLst>
        </pc:cxnChg>
        <pc:cxnChg chg="mod">
          <ac:chgData name="Christina Morrow" userId="43989237-7c22-4017-8756-22442f7f3983" providerId="ADAL" clId="{1D660112-B133-4B74-A60E-C66F50540F8D}" dt="2020-11-12T14:22:08.256" v="8380"/>
          <ac:cxnSpMkLst>
            <pc:docMk/>
            <pc:sldMk cId="1220807619" sldId="544"/>
            <ac:cxnSpMk id="188" creationId="{455E9DC5-0D98-423D-8022-E006C3CD4511}"/>
          </ac:cxnSpMkLst>
        </pc:cxnChg>
        <pc:cxnChg chg="mod">
          <ac:chgData name="Christina Morrow" userId="43989237-7c22-4017-8756-22442f7f3983" providerId="ADAL" clId="{1D660112-B133-4B74-A60E-C66F50540F8D}" dt="2020-11-12T14:22:08.256" v="8380"/>
          <ac:cxnSpMkLst>
            <pc:docMk/>
            <pc:sldMk cId="1220807619" sldId="544"/>
            <ac:cxnSpMk id="189" creationId="{41C1E095-4561-416D-9D8C-52EC82F535B1}"/>
          </ac:cxnSpMkLst>
        </pc:cxnChg>
        <pc:cxnChg chg="mod">
          <ac:chgData name="Christina Morrow" userId="43989237-7c22-4017-8756-22442f7f3983" providerId="ADAL" clId="{1D660112-B133-4B74-A60E-C66F50540F8D}" dt="2020-11-12T14:22:08.256" v="8380"/>
          <ac:cxnSpMkLst>
            <pc:docMk/>
            <pc:sldMk cId="1220807619" sldId="544"/>
            <ac:cxnSpMk id="193" creationId="{1607546E-8554-4270-972B-1B0B291A7D1E}"/>
          </ac:cxnSpMkLst>
        </pc:cxnChg>
      </pc:sldChg>
      <pc:sldChg chg="addSp delSp modSp add mod delAnim modAnim">
        <pc:chgData name="Christina Morrow" userId="43989237-7c22-4017-8756-22442f7f3983" providerId="ADAL" clId="{1D660112-B133-4B74-A60E-C66F50540F8D}" dt="2020-11-12T14:22:13.251" v="8383" actId="167"/>
        <pc:sldMkLst>
          <pc:docMk/>
          <pc:sldMk cId="3242733682" sldId="545"/>
        </pc:sldMkLst>
        <pc:spChg chg="add del">
          <ac:chgData name="Christina Morrow" userId="43989237-7c22-4017-8756-22442f7f3983" providerId="ADAL" clId="{1D660112-B133-4B74-A60E-C66F50540F8D}" dt="2020-11-12T14:14:52.684" v="8283" actId="22"/>
          <ac:spMkLst>
            <pc:docMk/>
            <pc:sldMk cId="3242733682" sldId="545"/>
            <ac:spMk id="2" creationId="{78957C6B-8571-4149-A7FD-9AC7CD9F1144}"/>
          </ac:spMkLst>
        </pc:spChg>
        <pc:spChg chg="del">
          <ac:chgData name="Christina Morrow" userId="43989237-7c22-4017-8756-22442f7f3983" providerId="ADAL" clId="{1D660112-B133-4B74-A60E-C66F50540F8D}" dt="2020-11-12T14:10:05.218" v="8179" actId="478"/>
          <ac:spMkLst>
            <pc:docMk/>
            <pc:sldMk cId="3242733682" sldId="545"/>
            <ac:spMk id="15" creationId="{1DB05D7C-CC4B-40CE-AE90-F16CD38D017B}"/>
          </ac:spMkLst>
        </pc:spChg>
        <pc:spChg chg="del">
          <ac:chgData name="Christina Morrow" userId="43989237-7c22-4017-8756-22442f7f3983" providerId="ADAL" clId="{1D660112-B133-4B74-A60E-C66F50540F8D}" dt="2020-11-12T14:10:05.218" v="8179" actId="478"/>
          <ac:spMkLst>
            <pc:docMk/>
            <pc:sldMk cId="3242733682" sldId="545"/>
            <ac:spMk id="16" creationId="{97CF911F-550C-4F1E-8B41-44BEF2232C8B}"/>
          </ac:spMkLst>
        </pc:spChg>
        <pc:spChg chg="del">
          <ac:chgData name="Christina Morrow" userId="43989237-7c22-4017-8756-22442f7f3983" providerId="ADAL" clId="{1D660112-B133-4B74-A60E-C66F50540F8D}" dt="2020-11-12T14:10:05.218" v="8179" actId="478"/>
          <ac:spMkLst>
            <pc:docMk/>
            <pc:sldMk cId="3242733682" sldId="545"/>
            <ac:spMk id="17" creationId="{635DD9CC-ACFB-4303-A4AB-946B775C487E}"/>
          </ac:spMkLst>
        </pc:spChg>
        <pc:spChg chg="del">
          <ac:chgData name="Christina Morrow" userId="43989237-7c22-4017-8756-22442f7f3983" providerId="ADAL" clId="{1D660112-B133-4B74-A60E-C66F50540F8D}" dt="2020-11-12T14:10:05.218" v="8179" actId="478"/>
          <ac:spMkLst>
            <pc:docMk/>
            <pc:sldMk cId="3242733682" sldId="545"/>
            <ac:spMk id="44" creationId="{73846D57-D76C-404A-8231-F81E168DD2C2}"/>
          </ac:spMkLst>
        </pc:spChg>
        <pc:spChg chg="del">
          <ac:chgData name="Christina Morrow" userId="43989237-7c22-4017-8756-22442f7f3983" providerId="ADAL" clId="{1D660112-B133-4B74-A60E-C66F50540F8D}" dt="2020-11-12T14:10:05.218" v="8179" actId="478"/>
          <ac:spMkLst>
            <pc:docMk/>
            <pc:sldMk cId="3242733682" sldId="545"/>
            <ac:spMk id="45" creationId="{395A1B07-9DCD-457C-893F-2DF36BB2DFDC}"/>
          </ac:spMkLst>
        </pc:spChg>
        <pc:spChg chg="del">
          <ac:chgData name="Christina Morrow" userId="43989237-7c22-4017-8756-22442f7f3983" providerId="ADAL" clId="{1D660112-B133-4B74-A60E-C66F50540F8D}" dt="2020-11-12T14:10:05.218" v="8179" actId="478"/>
          <ac:spMkLst>
            <pc:docMk/>
            <pc:sldMk cId="3242733682" sldId="545"/>
            <ac:spMk id="46" creationId="{A5B435CE-AEF1-493B-A07C-8BC5E2489F7A}"/>
          </ac:spMkLst>
        </pc:spChg>
        <pc:spChg chg="add mod ord">
          <ac:chgData name="Christina Morrow" userId="43989237-7c22-4017-8756-22442f7f3983" providerId="ADAL" clId="{1D660112-B133-4B74-A60E-C66F50540F8D}" dt="2020-11-12T14:10:17.798" v="8181" actId="167"/>
          <ac:spMkLst>
            <pc:docMk/>
            <pc:sldMk cId="3242733682" sldId="545"/>
            <ac:spMk id="47" creationId="{92A8B3CD-0F87-46D9-8C09-1D831E4D568D}"/>
          </ac:spMkLst>
        </pc:spChg>
        <pc:spChg chg="mod">
          <ac:chgData name="Christina Morrow" userId="43989237-7c22-4017-8756-22442f7f3983" providerId="ADAL" clId="{1D660112-B133-4B74-A60E-C66F50540F8D}" dt="2020-11-12T14:10:15.005" v="8180"/>
          <ac:spMkLst>
            <pc:docMk/>
            <pc:sldMk cId="3242733682" sldId="545"/>
            <ac:spMk id="49" creationId="{5A5D9089-3D6A-4D2C-9A5E-D1143109C3E6}"/>
          </ac:spMkLst>
        </pc:spChg>
        <pc:spChg chg="mod">
          <ac:chgData name="Christina Morrow" userId="43989237-7c22-4017-8756-22442f7f3983" providerId="ADAL" clId="{1D660112-B133-4B74-A60E-C66F50540F8D}" dt="2020-11-12T14:10:15.005" v="8180"/>
          <ac:spMkLst>
            <pc:docMk/>
            <pc:sldMk cId="3242733682" sldId="545"/>
            <ac:spMk id="50" creationId="{B8CDA56B-1019-4814-87C2-F563F76A610A}"/>
          </ac:spMkLst>
        </pc:spChg>
        <pc:spChg chg="mod">
          <ac:chgData name="Christina Morrow" userId="43989237-7c22-4017-8756-22442f7f3983" providerId="ADAL" clId="{1D660112-B133-4B74-A60E-C66F50540F8D}" dt="2020-11-12T14:10:15.005" v="8180"/>
          <ac:spMkLst>
            <pc:docMk/>
            <pc:sldMk cId="3242733682" sldId="545"/>
            <ac:spMk id="52" creationId="{D6992055-DB31-45BE-880D-3E3D19FA3EFA}"/>
          </ac:spMkLst>
        </pc:spChg>
        <pc:spChg chg="mod">
          <ac:chgData name="Christina Morrow" userId="43989237-7c22-4017-8756-22442f7f3983" providerId="ADAL" clId="{1D660112-B133-4B74-A60E-C66F50540F8D}" dt="2020-11-12T14:10:15.005" v="8180"/>
          <ac:spMkLst>
            <pc:docMk/>
            <pc:sldMk cId="3242733682" sldId="545"/>
            <ac:spMk id="53" creationId="{329F6DAD-4117-4DD4-A931-F125DBECF3E0}"/>
          </ac:spMkLst>
        </pc:spChg>
        <pc:spChg chg="mod">
          <ac:chgData name="Christina Morrow" userId="43989237-7c22-4017-8756-22442f7f3983" providerId="ADAL" clId="{1D660112-B133-4B74-A60E-C66F50540F8D}" dt="2020-11-12T14:10:15.005" v="8180"/>
          <ac:spMkLst>
            <pc:docMk/>
            <pc:sldMk cId="3242733682" sldId="545"/>
            <ac:spMk id="54" creationId="{744C4C7D-D111-496E-8271-13BB4680BB60}"/>
          </ac:spMkLst>
        </pc:spChg>
        <pc:spChg chg="mod">
          <ac:chgData name="Christina Morrow" userId="43989237-7c22-4017-8756-22442f7f3983" providerId="ADAL" clId="{1D660112-B133-4B74-A60E-C66F50540F8D}" dt="2020-11-12T14:10:15.005" v="8180"/>
          <ac:spMkLst>
            <pc:docMk/>
            <pc:sldMk cId="3242733682" sldId="545"/>
            <ac:spMk id="55" creationId="{E792FB11-89E0-4DA8-864D-FE0827BD9B03}"/>
          </ac:spMkLst>
        </pc:spChg>
        <pc:spChg chg="mod">
          <ac:chgData name="Christina Morrow" userId="43989237-7c22-4017-8756-22442f7f3983" providerId="ADAL" clId="{1D660112-B133-4B74-A60E-C66F50540F8D}" dt="2020-11-12T14:10:15.005" v="8180"/>
          <ac:spMkLst>
            <pc:docMk/>
            <pc:sldMk cId="3242733682" sldId="545"/>
            <ac:spMk id="56" creationId="{240A81FA-BC81-4D95-9ABA-FEA73E866079}"/>
          </ac:spMkLst>
        </pc:spChg>
        <pc:spChg chg="mod">
          <ac:chgData name="Christina Morrow" userId="43989237-7c22-4017-8756-22442f7f3983" providerId="ADAL" clId="{1D660112-B133-4B74-A60E-C66F50540F8D}" dt="2020-11-12T14:10:15.005" v="8180"/>
          <ac:spMkLst>
            <pc:docMk/>
            <pc:sldMk cId="3242733682" sldId="545"/>
            <ac:spMk id="57" creationId="{DB582C50-6FD3-48E5-80FF-B006E2B59315}"/>
          </ac:spMkLst>
        </pc:spChg>
        <pc:spChg chg="mod">
          <ac:chgData name="Christina Morrow" userId="43989237-7c22-4017-8756-22442f7f3983" providerId="ADAL" clId="{1D660112-B133-4B74-A60E-C66F50540F8D}" dt="2020-11-12T14:10:15.005" v="8180"/>
          <ac:spMkLst>
            <pc:docMk/>
            <pc:sldMk cId="3242733682" sldId="545"/>
            <ac:spMk id="58" creationId="{6D4021C2-2A0B-4F51-A743-883E803370FF}"/>
          </ac:spMkLst>
        </pc:spChg>
        <pc:spChg chg="mod">
          <ac:chgData name="Christina Morrow" userId="43989237-7c22-4017-8756-22442f7f3983" providerId="ADAL" clId="{1D660112-B133-4B74-A60E-C66F50540F8D}" dt="2020-11-12T14:10:15.005" v="8180"/>
          <ac:spMkLst>
            <pc:docMk/>
            <pc:sldMk cId="3242733682" sldId="545"/>
            <ac:spMk id="59" creationId="{9535F735-4BBA-486A-BD13-2606FA244420}"/>
          </ac:spMkLst>
        </pc:spChg>
        <pc:spChg chg="mod">
          <ac:chgData name="Christina Morrow" userId="43989237-7c22-4017-8756-22442f7f3983" providerId="ADAL" clId="{1D660112-B133-4B74-A60E-C66F50540F8D}" dt="2020-11-12T14:10:15.005" v="8180"/>
          <ac:spMkLst>
            <pc:docMk/>
            <pc:sldMk cId="3242733682" sldId="545"/>
            <ac:spMk id="63" creationId="{FF63A0D1-3F00-48FA-8169-580D8F79D77E}"/>
          </ac:spMkLst>
        </pc:spChg>
        <pc:spChg chg="mod">
          <ac:chgData name="Christina Morrow" userId="43989237-7c22-4017-8756-22442f7f3983" providerId="ADAL" clId="{1D660112-B133-4B74-A60E-C66F50540F8D}" dt="2020-11-12T14:10:15.005" v="8180"/>
          <ac:spMkLst>
            <pc:docMk/>
            <pc:sldMk cId="3242733682" sldId="545"/>
            <ac:spMk id="65" creationId="{09F4ABCE-8801-4643-AC3F-AA5A16C92A05}"/>
          </ac:spMkLst>
        </pc:spChg>
        <pc:spChg chg="mod">
          <ac:chgData name="Christina Morrow" userId="43989237-7c22-4017-8756-22442f7f3983" providerId="ADAL" clId="{1D660112-B133-4B74-A60E-C66F50540F8D}" dt="2020-11-12T14:10:15.005" v="8180"/>
          <ac:spMkLst>
            <pc:docMk/>
            <pc:sldMk cId="3242733682" sldId="545"/>
            <ac:spMk id="69" creationId="{AAE82E52-90D2-49B4-9E91-7E759183B4E0}"/>
          </ac:spMkLst>
        </pc:spChg>
        <pc:spChg chg="mod">
          <ac:chgData name="Christina Morrow" userId="43989237-7c22-4017-8756-22442f7f3983" providerId="ADAL" clId="{1D660112-B133-4B74-A60E-C66F50540F8D}" dt="2020-11-12T14:10:15.005" v="8180"/>
          <ac:spMkLst>
            <pc:docMk/>
            <pc:sldMk cId="3242733682" sldId="545"/>
            <ac:spMk id="70" creationId="{9D2C59CF-3670-4741-9238-F684CD9A4BAF}"/>
          </ac:spMkLst>
        </pc:spChg>
        <pc:spChg chg="mod">
          <ac:chgData name="Christina Morrow" userId="43989237-7c22-4017-8756-22442f7f3983" providerId="ADAL" clId="{1D660112-B133-4B74-A60E-C66F50540F8D}" dt="2020-11-12T14:10:15.005" v="8180"/>
          <ac:spMkLst>
            <pc:docMk/>
            <pc:sldMk cId="3242733682" sldId="545"/>
            <ac:spMk id="71" creationId="{908B6BB1-5AC7-445E-9AD6-CB354DBC4B69}"/>
          </ac:spMkLst>
        </pc:spChg>
        <pc:spChg chg="add mod ord">
          <ac:chgData name="Christina Morrow" userId="43989237-7c22-4017-8756-22442f7f3983" providerId="ADAL" clId="{1D660112-B133-4B74-A60E-C66F50540F8D}" dt="2020-11-12T14:10:17.798" v="8181" actId="167"/>
          <ac:spMkLst>
            <pc:docMk/>
            <pc:sldMk cId="3242733682" sldId="545"/>
            <ac:spMk id="73" creationId="{D123C7C6-1BF1-4255-B0B7-FB453E3966AD}"/>
          </ac:spMkLst>
        </pc:spChg>
        <pc:spChg chg="add mod ord">
          <ac:chgData name="Christina Morrow" userId="43989237-7c22-4017-8756-22442f7f3983" providerId="ADAL" clId="{1D660112-B133-4B74-A60E-C66F50540F8D}" dt="2020-11-12T14:10:17.798" v="8181" actId="167"/>
          <ac:spMkLst>
            <pc:docMk/>
            <pc:sldMk cId="3242733682" sldId="545"/>
            <ac:spMk id="74" creationId="{3ABEF3CA-1081-4FCF-BFB2-3F5255A03A47}"/>
          </ac:spMkLst>
        </pc:spChg>
        <pc:spChg chg="add mod ord">
          <ac:chgData name="Christina Morrow" userId="43989237-7c22-4017-8756-22442f7f3983" providerId="ADAL" clId="{1D660112-B133-4B74-A60E-C66F50540F8D}" dt="2020-11-12T14:10:17.798" v="8181" actId="167"/>
          <ac:spMkLst>
            <pc:docMk/>
            <pc:sldMk cId="3242733682" sldId="545"/>
            <ac:spMk id="75" creationId="{7DFDEE2B-305D-4623-A876-4555592A3D84}"/>
          </ac:spMkLst>
        </pc:spChg>
        <pc:spChg chg="add mod ord">
          <ac:chgData name="Christina Morrow" userId="43989237-7c22-4017-8756-22442f7f3983" providerId="ADAL" clId="{1D660112-B133-4B74-A60E-C66F50540F8D}" dt="2020-11-12T14:10:17.798" v="8181" actId="167"/>
          <ac:spMkLst>
            <pc:docMk/>
            <pc:sldMk cId="3242733682" sldId="545"/>
            <ac:spMk id="76" creationId="{0944527D-CEDC-41E1-AED7-423BF8D99C62}"/>
          </ac:spMkLst>
        </pc:spChg>
        <pc:spChg chg="add mod ord">
          <ac:chgData name="Christina Morrow" userId="43989237-7c22-4017-8756-22442f7f3983" providerId="ADAL" clId="{1D660112-B133-4B74-A60E-C66F50540F8D}" dt="2020-11-12T14:10:17.798" v="8181" actId="167"/>
          <ac:spMkLst>
            <pc:docMk/>
            <pc:sldMk cId="3242733682" sldId="545"/>
            <ac:spMk id="77" creationId="{E3C60F0D-E103-4BD0-B4D3-6EC035A74368}"/>
          </ac:spMkLst>
        </pc:spChg>
        <pc:spChg chg="add mod ord">
          <ac:chgData name="Christina Morrow" userId="43989237-7c22-4017-8756-22442f7f3983" providerId="ADAL" clId="{1D660112-B133-4B74-A60E-C66F50540F8D}" dt="2020-11-12T14:12:13.075" v="8207" actId="167"/>
          <ac:spMkLst>
            <pc:docMk/>
            <pc:sldMk cId="3242733682" sldId="545"/>
            <ac:spMk id="78" creationId="{8FEF358E-03E4-4103-9CE3-0FA89FCB32BF}"/>
          </ac:spMkLst>
        </pc:spChg>
        <pc:spChg chg="add del mod">
          <ac:chgData name="Christina Morrow" userId="43989237-7c22-4017-8756-22442f7f3983" providerId="ADAL" clId="{1D660112-B133-4B74-A60E-C66F50540F8D}" dt="2020-11-12T14:12:09.145" v="8206" actId="478"/>
          <ac:spMkLst>
            <pc:docMk/>
            <pc:sldMk cId="3242733682" sldId="545"/>
            <ac:spMk id="79" creationId="{7AC713AF-3086-4732-8D2C-D906BDE74BF8}"/>
          </ac:spMkLst>
        </pc:spChg>
        <pc:spChg chg="add mod">
          <ac:chgData name="Christina Morrow" userId="43989237-7c22-4017-8756-22442f7f3983" providerId="ADAL" clId="{1D660112-B133-4B74-A60E-C66F50540F8D}" dt="2020-11-12T14:12:04.695" v="8205"/>
          <ac:spMkLst>
            <pc:docMk/>
            <pc:sldMk cId="3242733682" sldId="545"/>
            <ac:spMk id="80" creationId="{D15EF807-1ADE-4B60-B189-91DF14C56AF7}"/>
          </ac:spMkLst>
        </pc:spChg>
        <pc:spChg chg="add mod">
          <ac:chgData name="Christina Morrow" userId="43989237-7c22-4017-8756-22442f7f3983" providerId="ADAL" clId="{1D660112-B133-4B74-A60E-C66F50540F8D}" dt="2020-11-12T14:12:04.695" v="8205"/>
          <ac:spMkLst>
            <pc:docMk/>
            <pc:sldMk cId="3242733682" sldId="545"/>
            <ac:spMk id="81" creationId="{9A4168BC-D0CA-43A7-A6AB-F768E9D704A0}"/>
          </ac:spMkLst>
        </pc:spChg>
        <pc:spChg chg="add mod">
          <ac:chgData name="Christina Morrow" userId="43989237-7c22-4017-8756-22442f7f3983" providerId="ADAL" clId="{1D660112-B133-4B74-A60E-C66F50540F8D}" dt="2020-11-12T14:12:04.695" v="8205"/>
          <ac:spMkLst>
            <pc:docMk/>
            <pc:sldMk cId="3242733682" sldId="545"/>
            <ac:spMk id="82" creationId="{45431160-F904-4B6C-B03B-4F423A2AFCAC}"/>
          </ac:spMkLst>
        </pc:spChg>
        <pc:spChg chg="add mod">
          <ac:chgData name="Christina Morrow" userId="43989237-7c22-4017-8756-22442f7f3983" providerId="ADAL" clId="{1D660112-B133-4B74-A60E-C66F50540F8D}" dt="2020-11-12T14:12:04.695" v="8205"/>
          <ac:spMkLst>
            <pc:docMk/>
            <pc:sldMk cId="3242733682" sldId="545"/>
            <ac:spMk id="83" creationId="{1A763D6D-2752-49C1-848D-CA874121CF71}"/>
          </ac:spMkLst>
        </pc:spChg>
        <pc:spChg chg="add mod">
          <ac:chgData name="Christina Morrow" userId="43989237-7c22-4017-8756-22442f7f3983" providerId="ADAL" clId="{1D660112-B133-4B74-A60E-C66F50540F8D}" dt="2020-11-12T14:12:04.695" v="8205"/>
          <ac:spMkLst>
            <pc:docMk/>
            <pc:sldMk cId="3242733682" sldId="545"/>
            <ac:spMk id="84" creationId="{0289408E-2C73-432C-900B-4003FE70559B}"/>
          </ac:spMkLst>
        </pc:spChg>
        <pc:spChg chg="mod">
          <ac:chgData name="Christina Morrow" userId="43989237-7c22-4017-8756-22442f7f3983" providerId="ADAL" clId="{1D660112-B133-4B74-A60E-C66F50540F8D}" dt="2020-11-12T14:12:04.695" v="8205"/>
          <ac:spMkLst>
            <pc:docMk/>
            <pc:sldMk cId="3242733682" sldId="545"/>
            <ac:spMk id="86" creationId="{73ADB1E4-26C7-42E6-B5C3-205BD0FEDA93}"/>
          </ac:spMkLst>
        </pc:spChg>
        <pc:spChg chg="mod">
          <ac:chgData name="Christina Morrow" userId="43989237-7c22-4017-8756-22442f7f3983" providerId="ADAL" clId="{1D660112-B133-4B74-A60E-C66F50540F8D}" dt="2020-11-12T14:12:04.695" v="8205"/>
          <ac:spMkLst>
            <pc:docMk/>
            <pc:sldMk cId="3242733682" sldId="545"/>
            <ac:spMk id="87" creationId="{11D78F57-4276-4E0B-8013-14419FB932C8}"/>
          </ac:spMkLst>
        </pc:spChg>
        <pc:spChg chg="mod">
          <ac:chgData name="Christina Morrow" userId="43989237-7c22-4017-8756-22442f7f3983" providerId="ADAL" clId="{1D660112-B133-4B74-A60E-C66F50540F8D}" dt="2020-11-12T14:12:04.695" v="8205"/>
          <ac:spMkLst>
            <pc:docMk/>
            <pc:sldMk cId="3242733682" sldId="545"/>
            <ac:spMk id="89" creationId="{9CB249B0-9247-49B4-B9C2-270E8DE4DF08}"/>
          </ac:spMkLst>
        </pc:spChg>
        <pc:spChg chg="mod">
          <ac:chgData name="Christina Morrow" userId="43989237-7c22-4017-8756-22442f7f3983" providerId="ADAL" clId="{1D660112-B133-4B74-A60E-C66F50540F8D}" dt="2020-11-12T14:12:04.695" v="8205"/>
          <ac:spMkLst>
            <pc:docMk/>
            <pc:sldMk cId="3242733682" sldId="545"/>
            <ac:spMk id="90" creationId="{D8AFD580-2506-4561-8682-2098CA76A2C0}"/>
          </ac:spMkLst>
        </pc:spChg>
        <pc:spChg chg="mod">
          <ac:chgData name="Christina Morrow" userId="43989237-7c22-4017-8756-22442f7f3983" providerId="ADAL" clId="{1D660112-B133-4B74-A60E-C66F50540F8D}" dt="2020-11-12T14:12:04.695" v="8205"/>
          <ac:spMkLst>
            <pc:docMk/>
            <pc:sldMk cId="3242733682" sldId="545"/>
            <ac:spMk id="91" creationId="{2DC6D073-E009-43B5-B36D-D122E9AB889E}"/>
          </ac:spMkLst>
        </pc:spChg>
        <pc:spChg chg="mod">
          <ac:chgData name="Christina Morrow" userId="43989237-7c22-4017-8756-22442f7f3983" providerId="ADAL" clId="{1D660112-B133-4B74-A60E-C66F50540F8D}" dt="2020-11-12T14:12:04.695" v="8205"/>
          <ac:spMkLst>
            <pc:docMk/>
            <pc:sldMk cId="3242733682" sldId="545"/>
            <ac:spMk id="92" creationId="{AF40D73A-AB8A-46A3-BCB0-F656D85431D1}"/>
          </ac:spMkLst>
        </pc:spChg>
        <pc:spChg chg="mod">
          <ac:chgData name="Christina Morrow" userId="43989237-7c22-4017-8756-22442f7f3983" providerId="ADAL" clId="{1D660112-B133-4B74-A60E-C66F50540F8D}" dt="2020-11-12T14:12:04.695" v="8205"/>
          <ac:spMkLst>
            <pc:docMk/>
            <pc:sldMk cId="3242733682" sldId="545"/>
            <ac:spMk id="93" creationId="{8CB43995-DC3B-467C-A511-85DFE5D9240D}"/>
          </ac:spMkLst>
        </pc:spChg>
        <pc:spChg chg="mod">
          <ac:chgData name="Christina Morrow" userId="43989237-7c22-4017-8756-22442f7f3983" providerId="ADAL" clId="{1D660112-B133-4B74-A60E-C66F50540F8D}" dt="2020-11-12T14:12:04.695" v="8205"/>
          <ac:spMkLst>
            <pc:docMk/>
            <pc:sldMk cId="3242733682" sldId="545"/>
            <ac:spMk id="94" creationId="{E45F4F03-9C0B-4964-A465-A86244DF4BB1}"/>
          </ac:spMkLst>
        </pc:spChg>
        <pc:spChg chg="mod">
          <ac:chgData name="Christina Morrow" userId="43989237-7c22-4017-8756-22442f7f3983" providerId="ADAL" clId="{1D660112-B133-4B74-A60E-C66F50540F8D}" dt="2020-11-12T14:12:04.695" v="8205"/>
          <ac:spMkLst>
            <pc:docMk/>
            <pc:sldMk cId="3242733682" sldId="545"/>
            <ac:spMk id="95" creationId="{5EF02DF4-8682-478B-9750-A48C0219AE93}"/>
          </ac:spMkLst>
        </pc:spChg>
        <pc:spChg chg="mod">
          <ac:chgData name="Christina Morrow" userId="43989237-7c22-4017-8756-22442f7f3983" providerId="ADAL" clId="{1D660112-B133-4B74-A60E-C66F50540F8D}" dt="2020-11-12T14:12:04.695" v="8205"/>
          <ac:spMkLst>
            <pc:docMk/>
            <pc:sldMk cId="3242733682" sldId="545"/>
            <ac:spMk id="96" creationId="{BD7EB978-88E4-4FE4-BFDF-EEB12C7174C2}"/>
          </ac:spMkLst>
        </pc:spChg>
        <pc:spChg chg="mod">
          <ac:chgData name="Christina Morrow" userId="43989237-7c22-4017-8756-22442f7f3983" providerId="ADAL" clId="{1D660112-B133-4B74-A60E-C66F50540F8D}" dt="2020-11-12T14:12:04.695" v="8205"/>
          <ac:spMkLst>
            <pc:docMk/>
            <pc:sldMk cId="3242733682" sldId="545"/>
            <ac:spMk id="100" creationId="{FB5863F2-BCB2-4468-B006-BEAC6AA30720}"/>
          </ac:spMkLst>
        </pc:spChg>
        <pc:spChg chg="mod">
          <ac:chgData name="Christina Morrow" userId="43989237-7c22-4017-8756-22442f7f3983" providerId="ADAL" clId="{1D660112-B133-4B74-A60E-C66F50540F8D}" dt="2020-11-12T14:12:04.695" v="8205"/>
          <ac:spMkLst>
            <pc:docMk/>
            <pc:sldMk cId="3242733682" sldId="545"/>
            <ac:spMk id="102" creationId="{6A190313-EE60-4A48-BB28-BB65C083BE6F}"/>
          </ac:spMkLst>
        </pc:spChg>
        <pc:spChg chg="mod">
          <ac:chgData name="Christina Morrow" userId="43989237-7c22-4017-8756-22442f7f3983" providerId="ADAL" clId="{1D660112-B133-4B74-A60E-C66F50540F8D}" dt="2020-11-12T14:12:04.695" v="8205"/>
          <ac:spMkLst>
            <pc:docMk/>
            <pc:sldMk cId="3242733682" sldId="545"/>
            <ac:spMk id="106" creationId="{DA27843B-9532-40F5-A65D-A9A24D75B458}"/>
          </ac:spMkLst>
        </pc:spChg>
        <pc:spChg chg="mod">
          <ac:chgData name="Christina Morrow" userId="43989237-7c22-4017-8756-22442f7f3983" providerId="ADAL" clId="{1D660112-B133-4B74-A60E-C66F50540F8D}" dt="2020-11-12T14:12:04.695" v="8205"/>
          <ac:spMkLst>
            <pc:docMk/>
            <pc:sldMk cId="3242733682" sldId="545"/>
            <ac:spMk id="107" creationId="{A995BAA0-A387-46FD-A5AB-D55B5E5A32EC}"/>
          </ac:spMkLst>
        </pc:spChg>
        <pc:spChg chg="mod">
          <ac:chgData name="Christina Morrow" userId="43989237-7c22-4017-8756-22442f7f3983" providerId="ADAL" clId="{1D660112-B133-4B74-A60E-C66F50540F8D}" dt="2020-11-12T14:12:04.695" v="8205"/>
          <ac:spMkLst>
            <pc:docMk/>
            <pc:sldMk cId="3242733682" sldId="545"/>
            <ac:spMk id="108" creationId="{3A4CFE3A-696D-4695-A71D-EB2E7C7BB5FA}"/>
          </ac:spMkLst>
        </pc:spChg>
        <pc:spChg chg="add mod ord">
          <ac:chgData name="Christina Morrow" userId="43989237-7c22-4017-8756-22442f7f3983" providerId="ADAL" clId="{1D660112-B133-4B74-A60E-C66F50540F8D}" dt="2020-11-12T14:15:04.740" v="8285" actId="167"/>
          <ac:spMkLst>
            <pc:docMk/>
            <pc:sldMk cId="3242733682" sldId="545"/>
            <ac:spMk id="111" creationId="{2E3BBDA7-9B57-4614-899B-A24B8AC34849}"/>
          </ac:spMkLst>
        </pc:spChg>
        <pc:spChg chg="add mod ord">
          <ac:chgData name="Christina Morrow" userId="43989237-7c22-4017-8756-22442f7f3983" providerId="ADAL" clId="{1D660112-B133-4B74-A60E-C66F50540F8D}" dt="2020-11-12T14:15:04.740" v="8285" actId="167"/>
          <ac:spMkLst>
            <pc:docMk/>
            <pc:sldMk cId="3242733682" sldId="545"/>
            <ac:spMk id="112" creationId="{8DB1BD43-ECF5-4F96-8C4B-08892A7E7C73}"/>
          </ac:spMkLst>
        </pc:spChg>
        <pc:spChg chg="add mod ord">
          <ac:chgData name="Christina Morrow" userId="43989237-7c22-4017-8756-22442f7f3983" providerId="ADAL" clId="{1D660112-B133-4B74-A60E-C66F50540F8D}" dt="2020-11-12T14:15:04.740" v="8285" actId="167"/>
          <ac:spMkLst>
            <pc:docMk/>
            <pc:sldMk cId="3242733682" sldId="545"/>
            <ac:spMk id="113" creationId="{FCC00237-8180-4633-8DE1-F05001E6E562}"/>
          </ac:spMkLst>
        </pc:spChg>
        <pc:spChg chg="add mod ord">
          <ac:chgData name="Christina Morrow" userId="43989237-7c22-4017-8756-22442f7f3983" providerId="ADAL" clId="{1D660112-B133-4B74-A60E-C66F50540F8D}" dt="2020-11-12T14:15:04.740" v="8285" actId="167"/>
          <ac:spMkLst>
            <pc:docMk/>
            <pc:sldMk cId="3242733682" sldId="545"/>
            <ac:spMk id="114" creationId="{D7DA89C9-B6C1-43C4-8787-B3E139FAB99A}"/>
          </ac:spMkLst>
        </pc:spChg>
        <pc:spChg chg="add mod ord">
          <ac:chgData name="Christina Morrow" userId="43989237-7c22-4017-8756-22442f7f3983" providerId="ADAL" clId="{1D660112-B133-4B74-A60E-C66F50540F8D}" dt="2020-11-12T14:15:04.740" v="8285" actId="167"/>
          <ac:spMkLst>
            <pc:docMk/>
            <pc:sldMk cId="3242733682" sldId="545"/>
            <ac:spMk id="115" creationId="{514B38E4-B10A-4328-BDD2-FDD88A0A4410}"/>
          </ac:spMkLst>
        </pc:spChg>
        <pc:spChg chg="add mod ord">
          <ac:chgData name="Christina Morrow" userId="43989237-7c22-4017-8756-22442f7f3983" providerId="ADAL" clId="{1D660112-B133-4B74-A60E-C66F50540F8D}" dt="2020-11-12T14:15:04.740" v="8285" actId="167"/>
          <ac:spMkLst>
            <pc:docMk/>
            <pc:sldMk cId="3242733682" sldId="545"/>
            <ac:spMk id="116" creationId="{C88A5B85-AE51-4A9B-87B3-C4A2736AD64A}"/>
          </ac:spMkLst>
        </pc:spChg>
        <pc:spChg chg="add mod ord">
          <ac:chgData name="Christina Morrow" userId="43989237-7c22-4017-8756-22442f7f3983" providerId="ADAL" clId="{1D660112-B133-4B74-A60E-C66F50540F8D}" dt="2020-11-12T14:15:04.740" v="8285" actId="167"/>
          <ac:spMkLst>
            <pc:docMk/>
            <pc:sldMk cId="3242733682" sldId="545"/>
            <ac:spMk id="117" creationId="{EA453742-0B17-4A16-A023-4D11456CEEBB}"/>
          </ac:spMkLst>
        </pc:spChg>
        <pc:spChg chg="add mod ord">
          <ac:chgData name="Christina Morrow" userId="43989237-7c22-4017-8756-22442f7f3983" providerId="ADAL" clId="{1D660112-B133-4B74-A60E-C66F50540F8D}" dt="2020-11-12T14:15:04.740" v="8285" actId="167"/>
          <ac:spMkLst>
            <pc:docMk/>
            <pc:sldMk cId="3242733682" sldId="545"/>
            <ac:spMk id="118" creationId="{AC926C81-9A15-499D-95D8-2E96A4E9C8F1}"/>
          </ac:spMkLst>
        </pc:spChg>
        <pc:spChg chg="add mod ord">
          <ac:chgData name="Christina Morrow" userId="43989237-7c22-4017-8756-22442f7f3983" providerId="ADAL" clId="{1D660112-B133-4B74-A60E-C66F50540F8D}" dt="2020-11-12T14:15:04.740" v="8285" actId="167"/>
          <ac:spMkLst>
            <pc:docMk/>
            <pc:sldMk cId="3242733682" sldId="545"/>
            <ac:spMk id="119" creationId="{9FDEE653-7F0C-455F-9650-26976FB75BD4}"/>
          </ac:spMkLst>
        </pc:spChg>
        <pc:spChg chg="add mod ord">
          <ac:chgData name="Christina Morrow" userId="43989237-7c22-4017-8756-22442f7f3983" providerId="ADAL" clId="{1D660112-B133-4B74-A60E-C66F50540F8D}" dt="2020-11-12T14:15:04.740" v="8285" actId="167"/>
          <ac:spMkLst>
            <pc:docMk/>
            <pc:sldMk cId="3242733682" sldId="545"/>
            <ac:spMk id="120" creationId="{CB32FED4-2B7B-4C9D-9BD6-7D3BBC07CB00}"/>
          </ac:spMkLst>
        </pc:spChg>
        <pc:spChg chg="add mod ord">
          <ac:chgData name="Christina Morrow" userId="43989237-7c22-4017-8756-22442f7f3983" providerId="ADAL" clId="{1D660112-B133-4B74-A60E-C66F50540F8D}" dt="2020-11-12T14:15:04.740" v="8285" actId="167"/>
          <ac:spMkLst>
            <pc:docMk/>
            <pc:sldMk cId="3242733682" sldId="545"/>
            <ac:spMk id="121" creationId="{0DC5323C-428A-4E9C-99DB-12266E45E4C1}"/>
          </ac:spMkLst>
        </pc:spChg>
        <pc:spChg chg="add mod ord">
          <ac:chgData name="Christina Morrow" userId="43989237-7c22-4017-8756-22442f7f3983" providerId="ADAL" clId="{1D660112-B133-4B74-A60E-C66F50540F8D}" dt="2020-11-12T14:15:04.740" v="8285" actId="167"/>
          <ac:spMkLst>
            <pc:docMk/>
            <pc:sldMk cId="3242733682" sldId="545"/>
            <ac:spMk id="122" creationId="{1BF33A41-6813-4FA3-9D0D-943836C899E0}"/>
          </ac:spMkLst>
        </pc:spChg>
        <pc:spChg chg="add mod ord">
          <ac:chgData name="Christina Morrow" userId="43989237-7c22-4017-8756-22442f7f3983" providerId="ADAL" clId="{1D660112-B133-4B74-A60E-C66F50540F8D}" dt="2020-11-12T14:15:04.740" v="8285" actId="167"/>
          <ac:spMkLst>
            <pc:docMk/>
            <pc:sldMk cId="3242733682" sldId="545"/>
            <ac:spMk id="123" creationId="{1EC9B167-FFBF-41FD-9967-EF01766E65F3}"/>
          </ac:spMkLst>
        </pc:spChg>
        <pc:spChg chg="add mod ord">
          <ac:chgData name="Christina Morrow" userId="43989237-7c22-4017-8756-22442f7f3983" providerId="ADAL" clId="{1D660112-B133-4B74-A60E-C66F50540F8D}" dt="2020-11-12T14:15:04.740" v="8285" actId="167"/>
          <ac:spMkLst>
            <pc:docMk/>
            <pc:sldMk cId="3242733682" sldId="545"/>
            <ac:spMk id="124" creationId="{7311126E-88F1-43B0-8888-9AEBA7C3CB84}"/>
          </ac:spMkLst>
        </pc:spChg>
        <pc:spChg chg="add mod ord">
          <ac:chgData name="Christina Morrow" userId="43989237-7c22-4017-8756-22442f7f3983" providerId="ADAL" clId="{1D660112-B133-4B74-A60E-C66F50540F8D}" dt="2020-11-12T14:15:04.740" v="8285" actId="167"/>
          <ac:spMkLst>
            <pc:docMk/>
            <pc:sldMk cId="3242733682" sldId="545"/>
            <ac:spMk id="125" creationId="{30DD4CC4-0BA4-4E47-8C64-8D95FAFEA713}"/>
          </ac:spMkLst>
        </pc:spChg>
        <pc:spChg chg="add mod ord">
          <ac:chgData name="Christina Morrow" userId="43989237-7c22-4017-8756-22442f7f3983" providerId="ADAL" clId="{1D660112-B133-4B74-A60E-C66F50540F8D}" dt="2020-11-12T14:15:04.740" v="8285" actId="167"/>
          <ac:spMkLst>
            <pc:docMk/>
            <pc:sldMk cId="3242733682" sldId="545"/>
            <ac:spMk id="126" creationId="{278CAFDD-7964-4AC8-B5BA-BA454E861DD8}"/>
          </ac:spMkLst>
        </pc:spChg>
        <pc:spChg chg="add mod ord">
          <ac:chgData name="Christina Morrow" userId="43989237-7c22-4017-8756-22442f7f3983" providerId="ADAL" clId="{1D660112-B133-4B74-A60E-C66F50540F8D}" dt="2020-11-12T14:15:04.740" v="8285" actId="167"/>
          <ac:spMkLst>
            <pc:docMk/>
            <pc:sldMk cId="3242733682" sldId="545"/>
            <ac:spMk id="127" creationId="{65D6793A-7DA0-43CE-B27D-77EB1B05DD09}"/>
          </ac:spMkLst>
        </pc:spChg>
        <pc:spChg chg="add mod ord">
          <ac:chgData name="Christina Morrow" userId="43989237-7c22-4017-8756-22442f7f3983" providerId="ADAL" clId="{1D660112-B133-4B74-A60E-C66F50540F8D}" dt="2020-11-12T14:15:04.740" v="8285" actId="167"/>
          <ac:spMkLst>
            <pc:docMk/>
            <pc:sldMk cId="3242733682" sldId="545"/>
            <ac:spMk id="128" creationId="{5A2B42DB-59A5-487B-BC11-02FCE98FDF34}"/>
          </ac:spMkLst>
        </pc:spChg>
        <pc:spChg chg="add mod ord">
          <ac:chgData name="Christina Morrow" userId="43989237-7c22-4017-8756-22442f7f3983" providerId="ADAL" clId="{1D660112-B133-4B74-A60E-C66F50540F8D}" dt="2020-11-12T14:15:04.740" v="8285" actId="167"/>
          <ac:spMkLst>
            <pc:docMk/>
            <pc:sldMk cId="3242733682" sldId="545"/>
            <ac:spMk id="129" creationId="{6C6AF6B1-FABE-4BAF-B2FD-1236CACF9A90}"/>
          </ac:spMkLst>
        </pc:spChg>
        <pc:spChg chg="mod">
          <ac:chgData name="Christina Morrow" userId="43989237-7c22-4017-8756-22442f7f3983" providerId="ADAL" clId="{1D660112-B133-4B74-A60E-C66F50540F8D}" dt="2020-11-12T14:15:01.695" v="8284"/>
          <ac:spMkLst>
            <pc:docMk/>
            <pc:sldMk cId="3242733682" sldId="545"/>
            <ac:spMk id="131" creationId="{1826BAC0-F1E5-46F5-882E-F848191143BC}"/>
          </ac:spMkLst>
        </pc:spChg>
        <pc:spChg chg="mod">
          <ac:chgData name="Christina Morrow" userId="43989237-7c22-4017-8756-22442f7f3983" providerId="ADAL" clId="{1D660112-B133-4B74-A60E-C66F50540F8D}" dt="2020-11-12T14:15:01.695" v="8284"/>
          <ac:spMkLst>
            <pc:docMk/>
            <pc:sldMk cId="3242733682" sldId="545"/>
            <ac:spMk id="132" creationId="{492E3BC3-A7A8-4788-A9FD-0072BF661D4A}"/>
          </ac:spMkLst>
        </pc:spChg>
        <pc:spChg chg="mod">
          <ac:chgData name="Christina Morrow" userId="43989237-7c22-4017-8756-22442f7f3983" providerId="ADAL" clId="{1D660112-B133-4B74-A60E-C66F50540F8D}" dt="2020-11-12T14:15:01.695" v="8284"/>
          <ac:spMkLst>
            <pc:docMk/>
            <pc:sldMk cId="3242733682" sldId="545"/>
            <ac:spMk id="134" creationId="{8FDD8F1C-9530-4646-B4E3-ADEC3F1EC780}"/>
          </ac:spMkLst>
        </pc:spChg>
        <pc:spChg chg="mod">
          <ac:chgData name="Christina Morrow" userId="43989237-7c22-4017-8756-22442f7f3983" providerId="ADAL" clId="{1D660112-B133-4B74-A60E-C66F50540F8D}" dt="2020-11-12T14:15:01.695" v="8284"/>
          <ac:spMkLst>
            <pc:docMk/>
            <pc:sldMk cId="3242733682" sldId="545"/>
            <ac:spMk id="135" creationId="{5CD69A45-21A0-4ECC-ACDD-DADF98386C7A}"/>
          </ac:spMkLst>
        </pc:spChg>
        <pc:spChg chg="mod">
          <ac:chgData name="Christina Morrow" userId="43989237-7c22-4017-8756-22442f7f3983" providerId="ADAL" clId="{1D660112-B133-4B74-A60E-C66F50540F8D}" dt="2020-11-12T14:15:01.695" v="8284"/>
          <ac:spMkLst>
            <pc:docMk/>
            <pc:sldMk cId="3242733682" sldId="545"/>
            <ac:spMk id="136" creationId="{5A117E28-1400-437F-99D3-CABC6FE85EC2}"/>
          </ac:spMkLst>
        </pc:spChg>
        <pc:spChg chg="mod">
          <ac:chgData name="Christina Morrow" userId="43989237-7c22-4017-8756-22442f7f3983" providerId="ADAL" clId="{1D660112-B133-4B74-A60E-C66F50540F8D}" dt="2020-11-12T14:15:01.695" v="8284"/>
          <ac:spMkLst>
            <pc:docMk/>
            <pc:sldMk cId="3242733682" sldId="545"/>
            <ac:spMk id="137" creationId="{6D8A9431-DEE3-4324-91CD-2018C2F2A685}"/>
          </ac:spMkLst>
        </pc:spChg>
        <pc:spChg chg="mod">
          <ac:chgData name="Christina Morrow" userId="43989237-7c22-4017-8756-22442f7f3983" providerId="ADAL" clId="{1D660112-B133-4B74-A60E-C66F50540F8D}" dt="2020-11-12T14:15:01.695" v="8284"/>
          <ac:spMkLst>
            <pc:docMk/>
            <pc:sldMk cId="3242733682" sldId="545"/>
            <ac:spMk id="138" creationId="{326D59CB-CDCE-4363-8924-54307FCBD76A}"/>
          </ac:spMkLst>
        </pc:spChg>
        <pc:spChg chg="mod">
          <ac:chgData name="Christina Morrow" userId="43989237-7c22-4017-8756-22442f7f3983" providerId="ADAL" clId="{1D660112-B133-4B74-A60E-C66F50540F8D}" dt="2020-11-12T14:15:01.695" v="8284"/>
          <ac:spMkLst>
            <pc:docMk/>
            <pc:sldMk cId="3242733682" sldId="545"/>
            <ac:spMk id="139" creationId="{2E47FEEF-7538-4DFF-A3B5-FCC80ED7A203}"/>
          </ac:spMkLst>
        </pc:spChg>
        <pc:spChg chg="mod">
          <ac:chgData name="Christina Morrow" userId="43989237-7c22-4017-8756-22442f7f3983" providerId="ADAL" clId="{1D660112-B133-4B74-A60E-C66F50540F8D}" dt="2020-11-12T14:15:01.695" v="8284"/>
          <ac:spMkLst>
            <pc:docMk/>
            <pc:sldMk cId="3242733682" sldId="545"/>
            <ac:spMk id="140" creationId="{21F7A8A9-0514-4ECA-9E7A-75088FC1E19F}"/>
          </ac:spMkLst>
        </pc:spChg>
        <pc:spChg chg="mod">
          <ac:chgData name="Christina Morrow" userId="43989237-7c22-4017-8756-22442f7f3983" providerId="ADAL" clId="{1D660112-B133-4B74-A60E-C66F50540F8D}" dt="2020-11-12T14:15:01.695" v="8284"/>
          <ac:spMkLst>
            <pc:docMk/>
            <pc:sldMk cId="3242733682" sldId="545"/>
            <ac:spMk id="141" creationId="{96E098E6-EE75-412B-BCFE-6C75E3E641F2}"/>
          </ac:spMkLst>
        </pc:spChg>
        <pc:spChg chg="mod">
          <ac:chgData name="Christina Morrow" userId="43989237-7c22-4017-8756-22442f7f3983" providerId="ADAL" clId="{1D660112-B133-4B74-A60E-C66F50540F8D}" dt="2020-11-12T14:15:01.695" v="8284"/>
          <ac:spMkLst>
            <pc:docMk/>
            <pc:sldMk cId="3242733682" sldId="545"/>
            <ac:spMk id="145" creationId="{A55E93C3-F242-4018-8CE2-5B698D4A81CE}"/>
          </ac:spMkLst>
        </pc:spChg>
        <pc:spChg chg="mod">
          <ac:chgData name="Christina Morrow" userId="43989237-7c22-4017-8756-22442f7f3983" providerId="ADAL" clId="{1D660112-B133-4B74-A60E-C66F50540F8D}" dt="2020-11-12T14:15:01.695" v="8284"/>
          <ac:spMkLst>
            <pc:docMk/>
            <pc:sldMk cId="3242733682" sldId="545"/>
            <ac:spMk id="147" creationId="{8EE4DAF8-A068-4382-A2EE-632B3A0CA353}"/>
          </ac:spMkLst>
        </pc:spChg>
        <pc:spChg chg="mod">
          <ac:chgData name="Christina Morrow" userId="43989237-7c22-4017-8756-22442f7f3983" providerId="ADAL" clId="{1D660112-B133-4B74-A60E-C66F50540F8D}" dt="2020-11-12T14:15:01.695" v="8284"/>
          <ac:spMkLst>
            <pc:docMk/>
            <pc:sldMk cId="3242733682" sldId="545"/>
            <ac:spMk id="151" creationId="{143F8838-A5D3-4A34-AD43-1F3021F5DBE2}"/>
          </ac:spMkLst>
        </pc:spChg>
        <pc:spChg chg="mod">
          <ac:chgData name="Christina Morrow" userId="43989237-7c22-4017-8756-22442f7f3983" providerId="ADAL" clId="{1D660112-B133-4B74-A60E-C66F50540F8D}" dt="2020-11-12T14:15:01.695" v="8284"/>
          <ac:spMkLst>
            <pc:docMk/>
            <pc:sldMk cId="3242733682" sldId="545"/>
            <ac:spMk id="152" creationId="{322453B1-B91B-49AD-8D24-ECCBD922560E}"/>
          </ac:spMkLst>
        </pc:spChg>
        <pc:spChg chg="mod">
          <ac:chgData name="Christina Morrow" userId="43989237-7c22-4017-8756-22442f7f3983" providerId="ADAL" clId="{1D660112-B133-4B74-A60E-C66F50540F8D}" dt="2020-11-12T14:15:01.695" v="8284"/>
          <ac:spMkLst>
            <pc:docMk/>
            <pc:sldMk cId="3242733682" sldId="545"/>
            <ac:spMk id="153" creationId="{529077CF-5D17-43E2-B8D2-7D4AF769DF0D}"/>
          </ac:spMkLst>
        </pc:spChg>
        <pc:spChg chg="add mod ord">
          <ac:chgData name="Christina Morrow" userId="43989237-7c22-4017-8756-22442f7f3983" providerId="ADAL" clId="{1D660112-B133-4B74-A60E-C66F50540F8D}" dt="2020-11-12T14:21:37.786" v="8373" actId="167"/>
          <ac:spMkLst>
            <pc:docMk/>
            <pc:sldMk cId="3242733682" sldId="545"/>
            <ac:spMk id="155" creationId="{C3826B95-7191-4D20-A4C8-BC542F5719BA}"/>
          </ac:spMkLst>
        </pc:spChg>
        <pc:spChg chg="mod">
          <ac:chgData name="Christina Morrow" userId="43989237-7c22-4017-8756-22442f7f3983" providerId="ADAL" clId="{1D660112-B133-4B74-A60E-C66F50540F8D}" dt="2020-11-12T14:21:35.774" v="8372"/>
          <ac:spMkLst>
            <pc:docMk/>
            <pc:sldMk cId="3242733682" sldId="545"/>
            <ac:spMk id="157" creationId="{226EE9F2-A28F-44A7-8100-72B11D5D4600}"/>
          </ac:spMkLst>
        </pc:spChg>
        <pc:spChg chg="mod">
          <ac:chgData name="Christina Morrow" userId="43989237-7c22-4017-8756-22442f7f3983" providerId="ADAL" clId="{1D660112-B133-4B74-A60E-C66F50540F8D}" dt="2020-11-12T14:21:35.774" v="8372"/>
          <ac:spMkLst>
            <pc:docMk/>
            <pc:sldMk cId="3242733682" sldId="545"/>
            <ac:spMk id="158" creationId="{3C2EF27E-AD7C-4E30-B203-B6ADCD5B0D58}"/>
          </ac:spMkLst>
        </pc:spChg>
        <pc:spChg chg="mod">
          <ac:chgData name="Christina Morrow" userId="43989237-7c22-4017-8756-22442f7f3983" providerId="ADAL" clId="{1D660112-B133-4B74-A60E-C66F50540F8D}" dt="2020-11-12T14:21:35.774" v="8372"/>
          <ac:spMkLst>
            <pc:docMk/>
            <pc:sldMk cId="3242733682" sldId="545"/>
            <ac:spMk id="160" creationId="{9E9F95FE-51A1-496E-ACD5-C14ED786B84A}"/>
          </ac:spMkLst>
        </pc:spChg>
        <pc:spChg chg="mod">
          <ac:chgData name="Christina Morrow" userId="43989237-7c22-4017-8756-22442f7f3983" providerId="ADAL" clId="{1D660112-B133-4B74-A60E-C66F50540F8D}" dt="2020-11-12T14:21:35.774" v="8372"/>
          <ac:spMkLst>
            <pc:docMk/>
            <pc:sldMk cId="3242733682" sldId="545"/>
            <ac:spMk id="161" creationId="{6E329D5C-FE06-4033-BC98-EC6E3CF851CE}"/>
          </ac:spMkLst>
        </pc:spChg>
        <pc:spChg chg="mod">
          <ac:chgData name="Christina Morrow" userId="43989237-7c22-4017-8756-22442f7f3983" providerId="ADAL" clId="{1D660112-B133-4B74-A60E-C66F50540F8D}" dt="2020-11-12T14:21:35.774" v="8372"/>
          <ac:spMkLst>
            <pc:docMk/>
            <pc:sldMk cId="3242733682" sldId="545"/>
            <ac:spMk id="162" creationId="{EB553D14-F625-472F-B658-992CAA1FAF22}"/>
          </ac:spMkLst>
        </pc:spChg>
        <pc:spChg chg="mod">
          <ac:chgData name="Christina Morrow" userId="43989237-7c22-4017-8756-22442f7f3983" providerId="ADAL" clId="{1D660112-B133-4B74-A60E-C66F50540F8D}" dt="2020-11-12T14:21:35.774" v="8372"/>
          <ac:spMkLst>
            <pc:docMk/>
            <pc:sldMk cId="3242733682" sldId="545"/>
            <ac:spMk id="163" creationId="{9E53E285-63C9-45DF-9FCA-54EEB2080460}"/>
          </ac:spMkLst>
        </pc:spChg>
        <pc:spChg chg="mod">
          <ac:chgData name="Christina Morrow" userId="43989237-7c22-4017-8756-22442f7f3983" providerId="ADAL" clId="{1D660112-B133-4B74-A60E-C66F50540F8D}" dt="2020-11-12T14:21:35.774" v="8372"/>
          <ac:spMkLst>
            <pc:docMk/>
            <pc:sldMk cId="3242733682" sldId="545"/>
            <ac:spMk id="164" creationId="{3D2DBD35-14E8-4630-ADD6-1B21C60CDC9B}"/>
          </ac:spMkLst>
        </pc:spChg>
        <pc:spChg chg="mod">
          <ac:chgData name="Christina Morrow" userId="43989237-7c22-4017-8756-22442f7f3983" providerId="ADAL" clId="{1D660112-B133-4B74-A60E-C66F50540F8D}" dt="2020-11-12T14:21:35.774" v="8372"/>
          <ac:spMkLst>
            <pc:docMk/>
            <pc:sldMk cId="3242733682" sldId="545"/>
            <ac:spMk id="165" creationId="{74B8C04D-0F86-4E7D-AE35-658A5323099F}"/>
          </ac:spMkLst>
        </pc:spChg>
        <pc:spChg chg="mod">
          <ac:chgData name="Christina Morrow" userId="43989237-7c22-4017-8756-22442f7f3983" providerId="ADAL" clId="{1D660112-B133-4B74-A60E-C66F50540F8D}" dt="2020-11-12T14:21:35.774" v="8372"/>
          <ac:spMkLst>
            <pc:docMk/>
            <pc:sldMk cId="3242733682" sldId="545"/>
            <ac:spMk id="166" creationId="{F66B16D8-2E16-42F7-A1F3-398BBC8F581E}"/>
          </ac:spMkLst>
        </pc:spChg>
        <pc:spChg chg="mod">
          <ac:chgData name="Christina Morrow" userId="43989237-7c22-4017-8756-22442f7f3983" providerId="ADAL" clId="{1D660112-B133-4B74-A60E-C66F50540F8D}" dt="2020-11-12T14:21:35.774" v="8372"/>
          <ac:spMkLst>
            <pc:docMk/>
            <pc:sldMk cId="3242733682" sldId="545"/>
            <ac:spMk id="167" creationId="{CA280E75-4086-4A88-A6C2-FFB12F6D8A01}"/>
          </ac:spMkLst>
        </pc:spChg>
        <pc:spChg chg="mod">
          <ac:chgData name="Christina Morrow" userId="43989237-7c22-4017-8756-22442f7f3983" providerId="ADAL" clId="{1D660112-B133-4B74-A60E-C66F50540F8D}" dt="2020-11-12T14:21:35.774" v="8372"/>
          <ac:spMkLst>
            <pc:docMk/>
            <pc:sldMk cId="3242733682" sldId="545"/>
            <ac:spMk id="171" creationId="{9E876965-C9C7-4438-8D2F-4D533E6A7F07}"/>
          </ac:spMkLst>
        </pc:spChg>
        <pc:spChg chg="mod">
          <ac:chgData name="Christina Morrow" userId="43989237-7c22-4017-8756-22442f7f3983" providerId="ADAL" clId="{1D660112-B133-4B74-A60E-C66F50540F8D}" dt="2020-11-12T14:21:35.774" v="8372"/>
          <ac:spMkLst>
            <pc:docMk/>
            <pc:sldMk cId="3242733682" sldId="545"/>
            <ac:spMk id="173" creationId="{55681178-D281-4512-80D7-717E7F9719C9}"/>
          </ac:spMkLst>
        </pc:spChg>
        <pc:spChg chg="mod">
          <ac:chgData name="Christina Morrow" userId="43989237-7c22-4017-8756-22442f7f3983" providerId="ADAL" clId="{1D660112-B133-4B74-A60E-C66F50540F8D}" dt="2020-11-12T14:21:35.774" v="8372"/>
          <ac:spMkLst>
            <pc:docMk/>
            <pc:sldMk cId="3242733682" sldId="545"/>
            <ac:spMk id="177" creationId="{31984964-3B40-46BD-9444-581B1E000E8B}"/>
          </ac:spMkLst>
        </pc:spChg>
        <pc:spChg chg="mod">
          <ac:chgData name="Christina Morrow" userId="43989237-7c22-4017-8756-22442f7f3983" providerId="ADAL" clId="{1D660112-B133-4B74-A60E-C66F50540F8D}" dt="2020-11-12T14:21:35.774" v="8372"/>
          <ac:spMkLst>
            <pc:docMk/>
            <pc:sldMk cId="3242733682" sldId="545"/>
            <ac:spMk id="178" creationId="{2A596E82-D2E1-4906-ACAB-B2A3C52EA7F3}"/>
          </ac:spMkLst>
        </pc:spChg>
        <pc:spChg chg="mod">
          <ac:chgData name="Christina Morrow" userId="43989237-7c22-4017-8756-22442f7f3983" providerId="ADAL" clId="{1D660112-B133-4B74-A60E-C66F50540F8D}" dt="2020-11-12T14:21:35.774" v="8372"/>
          <ac:spMkLst>
            <pc:docMk/>
            <pc:sldMk cId="3242733682" sldId="545"/>
            <ac:spMk id="179" creationId="{79734B05-611C-4E53-A163-1BDBD91B6BCA}"/>
          </ac:spMkLst>
        </pc:spChg>
        <pc:spChg chg="mod">
          <ac:chgData name="Christina Morrow" userId="43989237-7c22-4017-8756-22442f7f3983" providerId="ADAL" clId="{1D660112-B133-4B74-A60E-C66F50540F8D}" dt="2020-11-12T14:21:35.774" v="8372"/>
          <ac:spMkLst>
            <pc:docMk/>
            <pc:sldMk cId="3242733682" sldId="545"/>
            <ac:spMk id="183" creationId="{A178061C-F884-4DF8-9BBA-21A16E03A93C}"/>
          </ac:spMkLst>
        </pc:spChg>
        <pc:spChg chg="mod">
          <ac:chgData name="Christina Morrow" userId="43989237-7c22-4017-8756-22442f7f3983" providerId="ADAL" clId="{1D660112-B133-4B74-A60E-C66F50540F8D}" dt="2020-11-12T14:21:35.774" v="8372"/>
          <ac:spMkLst>
            <pc:docMk/>
            <pc:sldMk cId="3242733682" sldId="545"/>
            <ac:spMk id="184" creationId="{E3016D6C-5786-4CC2-85DB-D2A1DEE41C30}"/>
          </ac:spMkLst>
        </pc:spChg>
        <pc:spChg chg="mod">
          <ac:chgData name="Christina Morrow" userId="43989237-7c22-4017-8756-22442f7f3983" providerId="ADAL" clId="{1D660112-B133-4B74-A60E-C66F50540F8D}" dt="2020-11-12T14:21:35.774" v="8372"/>
          <ac:spMkLst>
            <pc:docMk/>
            <pc:sldMk cId="3242733682" sldId="545"/>
            <ac:spMk id="185" creationId="{3D8FFDFF-E70D-4DBE-A731-0DFD12AF7883}"/>
          </ac:spMkLst>
        </pc:spChg>
        <pc:spChg chg="mod">
          <ac:chgData name="Christina Morrow" userId="43989237-7c22-4017-8756-22442f7f3983" providerId="ADAL" clId="{1D660112-B133-4B74-A60E-C66F50540F8D}" dt="2020-11-12T14:21:35.774" v="8372"/>
          <ac:spMkLst>
            <pc:docMk/>
            <pc:sldMk cId="3242733682" sldId="545"/>
            <ac:spMk id="188" creationId="{A90063BD-A79B-4892-9726-67B4DFC6662F}"/>
          </ac:spMkLst>
        </pc:spChg>
        <pc:spChg chg="mod">
          <ac:chgData name="Christina Morrow" userId="43989237-7c22-4017-8756-22442f7f3983" providerId="ADAL" clId="{1D660112-B133-4B74-A60E-C66F50540F8D}" dt="2020-11-12T14:21:35.774" v="8372"/>
          <ac:spMkLst>
            <pc:docMk/>
            <pc:sldMk cId="3242733682" sldId="545"/>
            <ac:spMk id="189" creationId="{2359EE32-AC91-41F8-B164-317549A3277F}"/>
          </ac:spMkLst>
        </pc:spChg>
        <pc:spChg chg="mod">
          <ac:chgData name="Christina Morrow" userId="43989237-7c22-4017-8756-22442f7f3983" providerId="ADAL" clId="{1D660112-B133-4B74-A60E-C66F50540F8D}" dt="2020-11-12T14:21:35.774" v="8372"/>
          <ac:spMkLst>
            <pc:docMk/>
            <pc:sldMk cId="3242733682" sldId="545"/>
            <ac:spMk id="190" creationId="{E2A6F654-1E53-443C-9CC4-8CD8D8056E3F}"/>
          </ac:spMkLst>
        </pc:spChg>
        <pc:spChg chg="mod">
          <ac:chgData name="Christina Morrow" userId="43989237-7c22-4017-8756-22442f7f3983" providerId="ADAL" clId="{1D660112-B133-4B74-A60E-C66F50540F8D}" dt="2020-11-12T14:21:35.774" v="8372"/>
          <ac:spMkLst>
            <pc:docMk/>
            <pc:sldMk cId="3242733682" sldId="545"/>
            <ac:spMk id="191" creationId="{E5C8A63C-F620-4E56-BF95-836AD2D3C797}"/>
          </ac:spMkLst>
        </pc:spChg>
        <pc:spChg chg="mod">
          <ac:chgData name="Christina Morrow" userId="43989237-7c22-4017-8756-22442f7f3983" providerId="ADAL" clId="{1D660112-B133-4B74-A60E-C66F50540F8D}" dt="2020-11-12T14:21:35.774" v="8372"/>
          <ac:spMkLst>
            <pc:docMk/>
            <pc:sldMk cId="3242733682" sldId="545"/>
            <ac:spMk id="192" creationId="{EE38C59C-4A1F-4969-811C-AE10EE2F7C89}"/>
          </ac:spMkLst>
        </pc:spChg>
        <pc:spChg chg="mod">
          <ac:chgData name="Christina Morrow" userId="43989237-7c22-4017-8756-22442f7f3983" providerId="ADAL" clId="{1D660112-B133-4B74-A60E-C66F50540F8D}" dt="2020-11-12T14:21:35.774" v="8372"/>
          <ac:spMkLst>
            <pc:docMk/>
            <pc:sldMk cId="3242733682" sldId="545"/>
            <ac:spMk id="193" creationId="{3FBD3D94-8FC0-4570-97F9-E5237019E5AE}"/>
          </ac:spMkLst>
        </pc:spChg>
        <pc:spChg chg="add mod ord">
          <ac:chgData name="Christina Morrow" userId="43989237-7c22-4017-8756-22442f7f3983" providerId="ADAL" clId="{1D660112-B133-4B74-A60E-C66F50540F8D}" dt="2020-11-12T14:22:13.251" v="8383" actId="167"/>
          <ac:spMkLst>
            <pc:docMk/>
            <pc:sldMk cId="3242733682" sldId="545"/>
            <ac:spMk id="194" creationId="{93E9C903-8B60-4CF2-8B11-FCBC93D4FA2E}"/>
          </ac:spMkLst>
        </pc:spChg>
        <pc:spChg chg="add mod ord">
          <ac:chgData name="Christina Morrow" userId="43989237-7c22-4017-8756-22442f7f3983" providerId="ADAL" clId="{1D660112-B133-4B74-A60E-C66F50540F8D}" dt="2020-11-12T14:22:13.251" v="8383" actId="167"/>
          <ac:spMkLst>
            <pc:docMk/>
            <pc:sldMk cId="3242733682" sldId="545"/>
            <ac:spMk id="195" creationId="{D96E9C2A-2733-4172-BF64-E8660515D7C2}"/>
          </ac:spMkLst>
        </pc:spChg>
        <pc:spChg chg="add mod ord">
          <ac:chgData name="Christina Morrow" userId="43989237-7c22-4017-8756-22442f7f3983" providerId="ADAL" clId="{1D660112-B133-4B74-A60E-C66F50540F8D}" dt="2020-11-12T14:22:13.251" v="8383" actId="167"/>
          <ac:spMkLst>
            <pc:docMk/>
            <pc:sldMk cId="3242733682" sldId="545"/>
            <ac:spMk id="196" creationId="{35F19A7D-302C-4282-B007-BB68DAC9350E}"/>
          </ac:spMkLst>
        </pc:spChg>
        <pc:spChg chg="add mod ord">
          <ac:chgData name="Christina Morrow" userId="43989237-7c22-4017-8756-22442f7f3983" providerId="ADAL" clId="{1D660112-B133-4B74-A60E-C66F50540F8D}" dt="2020-11-12T14:22:13.251" v="8383" actId="167"/>
          <ac:spMkLst>
            <pc:docMk/>
            <pc:sldMk cId="3242733682" sldId="545"/>
            <ac:spMk id="197" creationId="{1C6376C3-292E-4D1F-8C62-8ECAC54134E7}"/>
          </ac:spMkLst>
        </pc:spChg>
        <pc:spChg chg="add mod ord">
          <ac:chgData name="Christina Morrow" userId="43989237-7c22-4017-8756-22442f7f3983" providerId="ADAL" clId="{1D660112-B133-4B74-A60E-C66F50540F8D}" dt="2020-11-12T14:22:13.251" v="8383" actId="167"/>
          <ac:spMkLst>
            <pc:docMk/>
            <pc:sldMk cId="3242733682" sldId="545"/>
            <ac:spMk id="198" creationId="{FF8C6D07-8D77-43AC-9990-FE735D571965}"/>
          </ac:spMkLst>
        </pc:spChg>
        <pc:spChg chg="add mod ord">
          <ac:chgData name="Christina Morrow" userId="43989237-7c22-4017-8756-22442f7f3983" providerId="ADAL" clId="{1D660112-B133-4B74-A60E-C66F50540F8D}" dt="2020-11-12T14:22:13.251" v="8383" actId="167"/>
          <ac:spMkLst>
            <pc:docMk/>
            <pc:sldMk cId="3242733682" sldId="545"/>
            <ac:spMk id="199" creationId="{90D77E86-63F5-4B61-BF20-7059364E06F4}"/>
          </ac:spMkLst>
        </pc:spChg>
        <pc:spChg chg="add mod ord">
          <ac:chgData name="Christina Morrow" userId="43989237-7c22-4017-8756-22442f7f3983" providerId="ADAL" clId="{1D660112-B133-4B74-A60E-C66F50540F8D}" dt="2020-11-12T14:22:13.251" v="8383" actId="167"/>
          <ac:spMkLst>
            <pc:docMk/>
            <pc:sldMk cId="3242733682" sldId="545"/>
            <ac:spMk id="200" creationId="{05E9371E-7B2E-4C06-833E-F06AD8B15FFE}"/>
          </ac:spMkLst>
        </pc:spChg>
        <pc:spChg chg="mod">
          <ac:chgData name="Christina Morrow" userId="43989237-7c22-4017-8756-22442f7f3983" providerId="ADAL" clId="{1D660112-B133-4B74-A60E-C66F50540F8D}" dt="2020-11-12T14:22:11.712" v="8382"/>
          <ac:spMkLst>
            <pc:docMk/>
            <pc:sldMk cId="3242733682" sldId="545"/>
            <ac:spMk id="202" creationId="{1A84B774-CC7F-472E-9E0E-5CDDF80B635C}"/>
          </ac:spMkLst>
        </pc:spChg>
        <pc:spChg chg="mod">
          <ac:chgData name="Christina Morrow" userId="43989237-7c22-4017-8756-22442f7f3983" providerId="ADAL" clId="{1D660112-B133-4B74-A60E-C66F50540F8D}" dt="2020-11-12T14:22:11.712" v="8382"/>
          <ac:spMkLst>
            <pc:docMk/>
            <pc:sldMk cId="3242733682" sldId="545"/>
            <ac:spMk id="203" creationId="{0E615740-F582-4647-9A3E-F76BC1E1E9DC}"/>
          </ac:spMkLst>
        </pc:spChg>
        <pc:spChg chg="mod">
          <ac:chgData name="Christina Morrow" userId="43989237-7c22-4017-8756-22442f7f3983" providerId="ADAL" clId="{1D660112-B133-4B74-A60E-C66F50540F8D}" dt="2020-11-12T14:22:11.712" v="8382"/>
          <ac:spMkLst>
            <pc:docMk/>
            <pc:sldMk cId="3242733682" sldId="545"/>
            <ac:spMk id="205" creationId="{9205CE6D-8BA6-4908-A952-39B898994FA6}"/>
          </ac:spMkLst>
        </pc:spChg>
        <pc:spChg chg="mod">
          <ac:chgData name="Christina Morrow" userId="43989237-7c22-4017-8756-22442f7f3983" providerId="ADAL" clId="{1D660112-B133-4B74-A60E-C66F50540F8D}" dt="2020-11-12T14:22:11.712" v="8382"/>
          <ac:spMkLst>
            <pc:docMk/>
            <pc:sldMk cId="3242733682" sldId="545"/>
            <ac:spMk id="206" creationId="{57489A56-DADF-4DC6-A2C6-2815DE1926EA}"/>
          </ac:spMkLst>
        </pc:spChg>
        <pc:spChg chg="mod">
          <ac:chgData name="Christina Morrow" userId="43989237-7c22-4017-8756-22442f7f3983" providerId="ADAL" clId="{1D660112-B133-4B74-A60E-C66F50540F8D}" dt="2020-11-12T14:22:11.712" v="8382"/>
          <ac:spMkLst>
            <pc:docMk/>
            <pc:sldMk cId="3242733682" sldId="545"/>
            <ac:spMk id="207" creationId="{C1DCC549-E311-4D81-9C1A-595A97BCB7EA}"/>
          </ac:spMkLst>
        </pc:spChg>
        <pc:spChg chg="mod">
          <ac:chgData name="Christina Morrow" userId="43989237-7c22-4017-8756-22442f7f3983" providerId="ADAL" clId="{1D660112-B133-4B74-A60E-C66F50540F8D}" dt="2020-11-12T14:22:11.712" v="8382"/>
          <ac:spMkLst>
            <pc:docMk/>
            <pc:sldMk cId="3242733682" sldId="545"/>
            <ac:spMk id="208" creationId="{78329677-C342-4E2D-B8EA-AEC4680CF37A}"/>
          </ac:spMkLst>
        </pc:spChg>
        <pc:spChg chg="mod">
          <ac:chgData name="Christina Morrow" userId="43989237-7c22-4017-8756-22442f7f3983" providerId="ADAL" clId="{1D660112-B133-4B74-A60E-C66F50540F8D}" dt="2020-11-12T14:22:11.712" v="8382"/>
          <ac:spMkLst>
            <pc:docMk/>
            <pc:sldMk cId="3242733682" sldId="545"/>
            <ac:spMk id="209" creationId="{2947BB87-2F4A-4764-8F02-E1901156633A}"/>
          </ac:spMkLst>
        </pc:spChg>
        <pc:spChg chg="mod">
          <ac:chgData name="Christina Morrow" userId="43989237-7c22-4017-8756-22442f7f3983" providerId="ADAL" clId="{1D660112-B133-4B74-A60E-C66F50540F8D}" dt="2020-11-12T14:22:11.712" v="8382"/>
          <ac:spMkLst>
            <pc:docMk/>
            <pc:sldMk cId="3242733682" sldId="545"/>
            <ac:spMk id="210" creationId="{AEF90210-2AC9-42F5-8993-188A1C1B67D7}"/>
          </ac:spMkLst>
        </pc:spChg>
        <pc:spChg chg="mod">
          <ac:chgData name="Christina Morrow" userId="43989237-7c22-4017-8756-22442f7f3983" providerId="ADAL" clId="{1D660112-B133-4B74-A60E-C66F50540F8D}" dt="2020-11-12T14:22:11.712" v="8382"/>
          <ac:spMkLst>
            <pc:docMk/>
            <pc:sldMk cId="3242733682" sldId="545"/>
            <ac:spMk id="211" creationId="{007801B4-1E9C-4084-A804-33E0743FE985}"/>
          </ac:spMkLst>
        </pc:spChg>
        <pc:spChg chg="mod">
          <ac:chgData name="Christina Morrow" userId="43989237-7c22-4017-8756-22442f7f3983" providerId="ADAL" clId="{1D660112-B133-4B74-A60E-C66F50540F8D}" dt="2020-11-12T14:22:11.712" v="8382"/>
          <ac:spMkLst>
            <pc:docMk/>
            <pc:sldMk cId="3242733682" sldId="545"/>
            <ac:spMk id="212" creationId="{2BDE4CAC-10C4-458E-81F0-78F4C80F695F}"/>
          </ac:spMkLst>
        </pc:spChg>
        <pc:spChg chg="mod">
          <ac:chgData name="Christina Morrow" userId="43989237-7c22-4017-8756-22442f7f3983" providerId="ADAL" clId="{1D660112-B133-4B74-A60E-C66F50540F8D}" dt="2020-11-12T14:22:11.712" v="8382"/>
          <ac:spMkLst>
            <pc:docMk/>
            <pc:sldMk cId="3242733682" sldId="545"/>
            <ac:spMk id="216" creationId="{DBE611DF-4FE0-4E27-9737-31C3C1CF572E}"/>
          </ac:spMkLst>
        </pc:spChg>
        <pc:spChg chg="mod">
          <ac:chgData name="Christina Morrow" userId="43989237-7c22-4017-8756-22442f7f3983" providerId="ADAL" clId="{1D660112-B133-4B74-A60E-C66F50540F8D}" dt="2020-11-12T14:22:11.712" v="8382"/>
          <ac:spMkLst>
            <pc:docMk/>
            <pc:sldMk cId="3242733682" sldId="545"/>
            <ac:spMk id="218" creationId="{B6018891-198F-41EA-BE9D-72043AC13298}"/>
          </ac:spMkLst>
        </pc:spChg>
        <pc:spChg chg="mod">
          <ac:chgData name="Christina Morrow" userId="43989237-7c22-4017-8756-22442f7f3983" providerId="ADAL" clId="{1D660112-B133-4B74-A60E-C66F50540F8D}" dt="2020-11-12T14:22:11.712" v="8382"/>
          <ac:spMkLst>
            <pc:docMk/>
            <pc:sldMk cId="3242733682" sldId="545"/>
            <ac:spMk id="222" creationId="{EB9753B5-A6F0-4B56-B044-21D1523D01E3}"/>
          </ac:spMkLst>
        </pc:spChg>
        <pc:spChg chg="mod">
          <ac:chgData name="Christina Morrow" userId="43989237-7c22-4017-8756-22442f7f3983" providerId="ADAL" clId="{1D660112-B133-4B74-A60E-C66F50540F8D}" dt="2020-11-12T14:22:11.712" v="8382"/>
          <ac:spMkLst>
            <pc:docMk/>
            <pc:sldMk cId="3242733682" sldId="545"/>
            <ac:spMk id="223" creationId="{EA9F2EF9-40F4-4EB9-8E3F-F4744BDB166D}"/>
          </ac:spMkLst>
        </pc:spChg>
        <pc:spChg chg="mod">
          <ac:chgData name="Christina Morrow" userId="43989237-7c22-4017-8756-22442f7f3983" providerId="ADAL" clId="{1D660112-B133-4B74-A60E-C66F50540F8D}" dt="2020-11-12T14:22:11.712" v="8382"/>
          <ac:spMkLst>
            <pc:docMk/>
            <pc:sldMk cId="3242733682" sldId="545"/>
            <ac:spMk id="224" creationId="{0620CF48-8DDC-402B-B376-051BB24AE224}"/>
          </ac:spMkLst>
        </pc:spChg>
        <pc:grpChg chg="del">
          <ac:chgData name="Christina Morrow" userId="43989237-7c22-4017-8756-22442f7f3983" providerId="ADAL" clId="{1D660112-B133-4B74-A60E-C66F50540F8D}" dt="2020-11-12T14:10:05.218" v="8179" actId="478"/>
          <ac:grpSpMkLst>
            <pc:docMk/>
            <pc:sldMk cId="3242733682" sldId="545"/>
            <ac:grpSpMk id="18" creationId="{2292F1C9-24BC-4D3E-B538-89748904A24B}"/>
          </ac:grpSpMkLst>
        </pc:grpChg>
        <pc:grpChg chg="add mod ord">
          <ac:chgData name="Christina Morrow" userId="43989237-7c22-4017-8756-22442f7f3983" providerId="ADAL" clId="{1D660112-B133-4B74-A60E-C66F50540F8D}" dt="2020-11-12T14:10:17.798" v="8181" actId="167"/>
          <ac:grpSpMkLst>
            <pc:docMk/>
            <pc:sldMk cId="3242733682" sldId="545"/>
            <ac:grpSpMk id="48" creationId="{F2B39244-C4AE-4216-A727-F4CE7329B4D5}"/>
          </ac:grpSpMkLst>
        </pc:grpChg>
        <pc:grpChg chg="add mod">
          <ac:chgData name="Christina Morrow" userId="43989237-7c22-4017-8756-22442f7f3983" providerId="ADAL" clId="{1D660112-B133-4B74-A60E-C66F50540F8D}" dt="2020-11-12T14:12:04.695" v="8205"/>
          <ac:grpSpMkLst>
            <pc:docMk/>
            <pc:sldMk cId="3242733682" sldId="545"/>
            <ac:grpSpMk id="85" creationId="{B16E1C45-C947-4342-94C9-CCDCE89A4338}"/>
          </ac:grpSpMkLst>
        </pc:grpChg>
        <pc:grpChg chg="add mod ord">
          <ac:chgData name="Christina Morrow" userId="43989237-7c22-4017-8756-22442f7f3983" providerId="ADAL" clId="{1D660112-B133-4B74-A60E-C66F50540F8D}" dt="2020-11-12T14:15:04.740" v="8285" actId="167"/>
          <ac:grpSpMkLst>
            <pc:docMk/>
            <pc:sldMk cId="3242733682" sldId="545"/>
            <ac:grpSpMk id="130" creationId="{D2853ADD-0931-4CE8-A3E7-CA1A6ADBF756}"/>
          </ac:grpSpMkLst>
        </pc:grpChg>
        <pc:grpChg chg="add mod ord">
          <ac:chgData name="Christina Morrow" userId="43989237-7c22-4017-8756-22442f7f3983" providerId="ADAL" clId="{1D660112-B133-4B74-A60E-C66F50540F8D}" dt="2020-11-12T14:21:37.786" v="8373" actId="167"/>
          <ac:grpSpMkLst>
            <pc:docMk/>
            <pc:sldMk cId="3242733682" sldId="545"/>
            <ac:grpSpMk id="156" creationId="{22154214-9A1C-45A7-A050-C4751E585B7D}"/>
          </ac:grpSpMkLst>
        </pc:grpChg>
        <pc:grpChg chg="add mod ord">
          <ac:chgData name="Christina Morrow" userId="43989237-7c22-4017-8756-22442f7f3983" providerId="ADAL" clId="{1D660112-B133-4B74-A60E-C66F50540F8D}" dt="2020-11-12T14:21:37.786" v="8373" actId="167"/>
          <ac:grpSpMkLst>
            <pc:docMk/>
            <pc:sldMk cId="3242733682" sldId="545"/>
            <ac:grpSpMk id="182" creationId="{2105A089-B73B-4228-B0A4-F23A6C2E7910}"/>
          </ac:grpSpMkLst>
        </pc:grpChg>
        <pc:grpChg chg="add mod ord">
          <ac:chgData name="Christina Morrow" userId="43989237-7c22-4017-8756-22442f7f3983" providerId="ADAL" clId="{1D660112-B133-4B74-A60E-C66F50540F8D}" dt="2020-11-12T14:22:13.251" v="8383" actId="167"/>
          <ac:grpSpMkLst>
            <pc:docMk/>
            <pc:sldMk cId="3242733682" sldId="545"/>
            <ac:grpSpMk id="201" creationId="{0094501F-9A74-4D97-954C-CD050CB5FF18}"/>
          </ac:grpSpMkLst>
        </pc:grpChg>
        <pc:cxnChg chg="mod">
          <ac:chgData name="Christina Morrow" userId="43989237-7c22-4017-8756-22442f7f3983" providerId="ADAL" clId="{1D660112-B133-4B74-A60E-C66F50540F8D}" dt="2020-11-12T14:10:05.218" v="8179" actId="478"/>
          <ac:cxnSpMkLst>
            <pc:docMk/>
            <pc:sldMk cId="3242733682" sldId="545"/>
            <ac:cxnSpMk id="22" creationId="{AA2AEF54-0F6E-4C68-9DBB-4433212774AF}"/>
          </ac:cxnSpMkLst>
        </pc:cxnChg>
        <pc:cxnChg chg="mod">
          <ac:chgData name="Christina Morrow" userId="43989237-7c22-4017-8756-22442f7f3983" providerId="ADAL" clId="{1D660112-B133-4B74-A60E-C66F50540F8D}" dt="2020-11-12T14:10:05.218" v="8179" actId="478"/>
          <ac:cxnSpMkLst>
            <pc:docMk/>
            <pc:sldMk cId="3242733682" sldId="545"/>
            <ac:cxnSpMk id="31" creationId="{1FD290A3-1136-4E38-8333-24D2D09F6F32}"/>
          </ac:cxnSpMkLst>
        </pc:cxnChg>
        <pc:cxnChg chg="mod">
          <ac:chgData name="Christina Morrow" userId="43989237-7c22-4017-8756-22442f7f3983" providerId="ADAL" clId="{1D660112-B133-4B74-A60E-C66F50540F8D}" dt="2020-11-12T14:10:05.218" v="8179" actId="478"/>
          <ac:cxnSpMkLst>
            <pc:docMk/>
            <pc:sldMk cId="3242733682" sldId="545"/>
            <ac:cxnSpMk id="32" creationId="{CFD722FA-FA0A-47C8-BDE8-B5F7BC0DFF57}"/>
          </ac:cxnSpMkLst>
        </pc:cxnChg>
        <pc:cxnChg chg="mod">
          <ac:chgData name="Christina Morrow" userId="43989237-7c22-4017-8756-22442f7f3983" providerId="ADAL" clId="{1D660112-B133-4B74-A60E-C66F50540F8D}" dt="2020-11-12T14:10:05.218" v="8179" actId="478"/>
          <ac:cxnSpMkLst>
            <pc:docMk/>
            <pc:sldMk cId="3242733682" sldId="545"/>
            <ac:cxnSpMk id="33" creationId="{109C828C-0B9A-463B-AC7E-12B51398E039}"/>
          </ac:cxnSpMkLst>
        </pc:cxnChg>
        <pc:cxnChg chg="mod">
          <ac:chgData name="Christina Morrow" userId="43989237-7c22-4017-8756-22442f7f3983" providerId="ADAL" clId="{1D660112-B133-4B74-A60E-C66F50540F8D}" dt="2020-11-12T14:10:05.218" v="8179" actId="478"/>
          <ac:cxnSpMkLst>
            <pc:docMk/>
            <pc:sldMk cId="3242733682" sldId="545"/>
            <ac:cxnSpMk id="37" creationId="{FEACDEBB-AD5F-43BF-9026-A5AD49B2F999}"/>
          </ac:cxnSpMkLst>
        </pc:cxnChg>
        <pc:cxnChg chg="mod">
          <ac:chgData name="Christina Morrow" userId="43989237-7c22-4017-8756-22442f7f3983" providerId="ADAL" clId="{1D660112-B133-4B74-A60E-C66F50540F8D}" dt="2020-11-12T14:10:05.218" v="8179" actId="478"/>
          <ac:cxnSpMkLst>
            <pc:docMk/>
            <pc:sldMk cId="3242733682" sldId="545"/>
            <ac:cxnSpMk id="43" creationId="{19C134D3-4716-45B3-8C24-8E7749AD9CB9}"/>
          </ac:cxnSpMkLst>
        </pc:cxnChg>
        <pc:cxnChg chg="mod">
          <ac:chgData name="Christina Morrow" userId="43989237-7c22-4017-8756-22442f7f3983" providerId="ADAL" clId="{1D660112-B133-4B74-A60E-C66F50540F8D}" dt="2020-11-12T14:10:15.005" v="8180"/>
          <ac:cxnSpMkLst>
            <pc:docMk/>
            <pc:sldMk cId="3242733682" sldId="545"/>
            <ac:cxnSpMk id="51" creationId="{8CB68457-F8F8-472D-B552-88B921874CF7}"/>
          </ac:cxnSpMkLst>
        </pc:cxnChg>
        <pc:cxnChg chg="mod">
          <ac:chgData name="Christina Morrow" userId="43989237-7c22-4017-8756-22442f7f3983" providerId="ADAL" clId="{1D660112-B133-4B74-A60E-C66F50540F8D}" dt="2020-11-12T14:10:15.005" v="8180"/>
          <ac:cxnSpMkLst>
            <pc:docMk/>
            <pc:sldMk cId="3242733682" sldId="545"/>
            <ac:cxnSpMk id="60" creationId="{08C6CE77-5B42-4049-9483-76FE70D24594}"/>
          </ac:cxnSpMkLst>
        </pc:cxnChg>
        <pc:cxnChg chg="mod">
          <ac:chgData name="Christina Morrow" userId="43989237-7c22-4017-8756-22442f7f3983" providerId="ADAL" clId="{1D660112-B133-4B74-A60E-C66F50540F8D}" dt="2020-11-12T14:10:15.005" v="8180"/>
          <ac:cxnSpMkLst>
            <pc:docMk/>
            <pc:sldMk cId="3242733682" sldId="545"/>
            <ac:cxnSpMk id="61" creationId="{4A4F7427-C312-43FC-9D66-C067AEE06D10}"/>
          </ac:cxnSpMkLst>
        </pc:cxnChg>
        <pc:cxnChg chg="mod">
          <ac:chgData name="Christina Morrow" userId="43989237-7c22-4017-8756-22442f7f3983" providerId="ADAL" clId="{1D660112-B133-4B74-A60E-C66F50540F8D}" dt="2020-11-12T14:10:15.005" v="8180"/>
          <ac:cxnSpMkLst>
            <pc:docMk/>
            <pc:sldMk cId="3242733682" sldId="545"/>
            <ac:cxnSpMk id="62" creationId="{ED33419B-101B-408D-B37B-DC8C52F53F5B}"/>
          </ac:cxnSpMkLst>
        </pc:cxnChg>
        <pc:cxnChg chg="mod">
          <ac:chgData name="Christina Morrow" userId="43989237-7c22-4017-8756-22442f7f3983" providerId="ADAL" clId="{1D660112-B133-4B74-A60E-C66F50540F8D}" dt="2020-11-12T14:10:15.005" v="8180"/>
          <ac:cxnSpMkLst>
            <pc:docMk/>
            <pc:sldMk cId="3242733682" sldId="545"/>
            <ac:cxnSpMk id="64" creationId="{6ABDB47B-1E8F-4CB2-B8EF-2E2B617CB87D}"/>
          </ac:cxnSpMkLst>
        </pc:cxnChg>
        <pc:cxnChg chg="mod">
          <ac:chgData name="Christina Morrow" userId="43989237-7c22-4017-8756-22442f7f3983" providerId="ADAL" clId="{1D660112-B133-4B74-A60E-C66F50540F8D}" dt="2020-11-12T14:10:15.005" v="8180"/>
          <ac:cxnSpMkLst>
            <pc:docMk/>
            <pc:sldMk cId="3242733682" sldId="545"/>
            <ac:cxnSpMk id="66" creationId="{3387BC47-ADAA-413B-988A-811310872BDF}"/>
          </ac:cxnSpMkLst>
        </pc:cxnChg>
        <pc:cxnChg chg="mod">
          <ac:chgData name="Christina Morrow" userId="43989237-7c22-4017-8756-22442f7f3983" providerId="ADAL" clId="{1D660112-B133-4B74-A60E-C66F50540F8D}" dt="2020-11-12T14:10:15.005" v="8180"/>
          <ac:cxnSpMkLst>
            <pc:docMk/>
            <pc:sldMk cId="3242733682" sldId="545"/>
            <ac:cxnSpMk id="67" creationId="{0D96A7E3-C8DD-42ED-ACB6-5910E1912AAA}"/>
          </ac:cxnSpMkLst>
        </pc:cxnChg>
        <pc:cxnChg chg="mod">
          <ac:chgData name="Christina Morrow" userId="43989237-7c22-4017-8756-22442f7f3983" providerId="ADAL" clId="{1D660112-B133-4B74-A60E-C66F50540F8D}" dt="2020-11-12T14:10:15.005" v="8180"/>
          <ac:cxnSpMkLst>
            <pc:docMk/>
            <pc:sldMk cId="3242733682" sldId="545"/>
            <ac:cxnSpMk id="68" creationId="{43848DB4-7494-478A-B505-4040EAD401BE}"/>
          </ac:cxnSpMkLst>
        </pc:cxnChg>
        <pc:cxnChg chg="mod">
          <ac:chgData name="Christina Morrow" userId="43989237-7c22-4017-8756-22442f7f3983" providerId="ADAL" clId="{1D660112-B133-4B74-A60E-C66F50540F8D}" dt="2020-11-12T14:10:15.005" v="8180"/>
          <ac:cxnSpMkLst>
            <pc:docMk/>
            <pc:sldMk cId="3242733682" sldId="545"/>
            <ac:cxnSpMk id="72" creationId="{FBF4CD9E-B129-454F-85A1-27E9B37D0562}"/>
          </ac:cxnSpMkLst>
        </pc:cxnChg>
        <pc:cxnChg chg="mod">
          <ac:chgData name="Christina Morrow" userId="43989237-7c22-4017-8756-22442f7f3983" providerId="ADAL" clId="{1D660112-B133-4B74-A60E-C66F50540F8D}" dt="2020-11-12T14:12:04.695" v="8205"/>
          <ac:cxnSpMkLst>
            <pc:docMk/>
            <pc:sldMk cId="3242733682" sldId="545"/>
            <ac:cxnSpMk id="88" creationId="{7E181558-F190-4ADD-ADDF-E5257984DF36}"/>
          </ac:cxnSpMkLst>
        </pc:cxnChg>
        <pc:cxnChg chg="mod">
          <ac:chgData name="Christina Morrow" userId="43989237-7c22-4017-8756-22442f7f3983" providerId="ADAL" clId="{1D660112-B133-4B74-A60E-C66F50540F8D}" dt="2020-11-12T14:12:04.695" v="8205"/>
          <ac:cxnSpMkLst>
            <pc:docMk/>
            <pc:sldMk cId="3242733682" sldId="545"/>
            <ac:cxnSpMk id="97" creationId="{E80F218E-19D8-4F3B-B1CF-8DCF3FCF419D}"/>
          </ac:cxnSpMkLst>
        </pc:cxnChg>
        <pc:cxnChg chg="mod">
          <ac:chgData name="Christina Morrow" userId="43989237-7c22-4017-8756-22442f7f3983" providerId="ADAL" clId="{1D660112-B133-4B74-A60E-C66F50540F8D}" dt="2020-11-12T14:12:04.695" v="8205"/>
          <ac:cxnSpMkLst>
            <pc:docMk/>
            <pc:sldMk cId="3242733682" sldId="545"/>
            <ac:cxnSpMk id="98" creationId="{E2408064-120D-4E69-818E-D291E34E1F4A}"/>
          </ac:cxnSpMkLst>
        </pc:cxnChg>
        <pc:cxnChg chg="mod">
          <ac:chgData name="Christina Morrow" userId="43989237-7c22-4017-8756-22442f7f3983" providerId="ADAL" clId="{1D660112-B133-4B74-A60E-C66F50540F8D}" dt="2020-11-12T14:12:04.695" v="8205"/>
          <ac:cxnSpMkLst>
            <pc:docMk/>
            <pc:sldMk cId="3242733682" sldId="545"/>
            <ac:cxnSpMk id="99" creationId="{4A250AAD-7B6D-43BC-B2A2-CDD0E77A6F0C}"/>
          </ac:cxnSpMkLst>
        </pc:cxnChg>
        <pc:cxnChg chg="mod">
          <ac:chgData name="Christina Morrow" userId="43989237-7c22-4017-8756-22442f7f3983" providerId="ADAL" clId="{1D660112-B133-4B74-A60E-C66F50540F8D}" dt="2020-11-12T14:12:04.695" v="8205"/>
          <ac:cxnSpMkLst>
            <pc:docMk/>
            <pc:sldMk cId="3242733682" sldId="545"/>
            <ac:cxnSpMk id="101" creationId="{B14149D3-C1EB-4275-84E7-AA49A7AA9BD0}"/>
          </ac:cxnSpMkLst>
        </pc:cxnChg>
        <pc:cxnChg chg="mod">
          <ac:chgData name="Christina Morrow" userId="43989237-7c22-4017-8756-22442f7f3983" providerId="ADAL" clId="{1D660112-B133-4B74-A60E-C66F50540F8D}" dt="2020-11-12T14:12:04.695" v="8205"/>
          <ac:cxnSpMkLst>
            <pc:docMk/>
            <pc:sldMk cId="3242733682" sldId="545"/>
            <ac:cxnSpMk id="103" creationId="{D59CCA53-F686-4094-95F5-E25A643CF1A6}"/>
          </ac:cxnSpMkLst>
        </pc:cxnChg>
        <pc:cxnChg chg="mod">
          <ac:chgData name="Christina Morrow" userId="43989237-7c22-4017-8756-22442f7f3983" providerId="ADAL" clId="{1D660112-B133-4B74-A60E-C66F50540F8D}" dt="2020-11-12T14:12:04.695" v="8205"/>
          <ac:cxnSpMkLst>
            <pc:docMk/>
            <pc:sldMk cId="3242733682" sldId="545"/>
            <ac:cxnSpMk id="104" creationId="{BAD302A7-6758-48ED-8537-BFAF826424F3}"/>
          </ac:cxnSpMkLst>
        </pc:cxnChg>
        <pc:cxnChg chg="mod">
          <ac:chgData name="Christina Morrow" userId="43989237-7c22-4017-8756-22442f7f3983" providerId="ADAL" clId="{1D660112-B133-4B74-A60E-C66F50540F8D}" dt="2020-11-12T14:12:04.695" v="8205"/>
          <ac:cxnSpMkLst>
            <pc:docMk/>
            <pc:sldMk cId="3242733682" sldId="545"/>
            <ac:cxnSpMk id="105" creationId="{9EBBF21C-937E-404E-B561-C0194AD91194}"/>
          </ac:cxnSpMkLst>
        </pc:cxnChg>
        <pc:cxnChg chg="mod">
          <ac:chgData name="Christina Morrow" userId="43989237-7c22-4017-8756-22442f7f3983" providerId="ADAL" clId="{1D660112-B133-4B74-A60E-C66F50540F8D}" dt="2020-11-12T14:12:04.695" v="8205"/>
          <ac:cxnSpMkLst>
            <pc:docMk/>
            <pc:sldMk cId="3242733682" sldId="545"/>
            <ac:cxnSpMk id="109" creationId="{5A5BE009-D3F7-414B-8F59-506B36A52B93}"/>
          </ac:cxnSpMkLst>
        </pc:cxnChg>
        <pc:cxnChg chg="mod">
          <ac:chgData name="Christina Morrow" userId="43989237-7c22-4017-8756-22442f7f3983" providerId="ADAL" clId="{1D660112-B133-4B74-A60E-C66F50540F8D}" dt="2020-11-12T14:15:01.695" v="8284"/>
          <ac:cxnSpMkLst>
            <pc:docMk/>
            <pc:sldMk cId="3242733682" sldId="545"/>
            <ac:cxnSpMk id="133" creationId="{4702AF3C-E942-4F14-84BF-3AE384610D36}"/>
          </ac:cxnSpMkLst>
        </pc:cxnChg>
        <pc:cxnChg chg="mod">
          <ac:chgData name="Christina Morrow" userId="43989237-7c22-4017-8756-22442f7f3983" providerId="ADAL" clId="{1D660112-B133-4B74-A60E-C66F50540F8D}" dt="2020-11-12T14:15:01.695" v="8284"/>
          <ac:cxnSpMkLst>
            <pc:docMk/>
            <pc:sldMk cId="3242733682" sldId="545"/>
            <ac:cxnSpMk id="142" creationId="{11056E94-605D-409B-A462-AF1ED0895E43}"/>
          </ac:cxnSpMkLst>
        </pc:cxnChg>
        <pc:cxnChg chg="mod">
          <ac:chgData name="Christina Morrow" userId="43989237-7c22-4017-8756-22442f7f3983" providerId="ADAL" clId="{1D660112-B133-4B74-A60E-C66F50540F8D}" dt="2020-11-12T14:15:01.695" v="8284"/>
          <ac:cxnSpMkLst>
            <pc:docMk/>
            <pc:sldMk cId="3242733682" sldId="545"/>
            <ac:cxnSpMk id="143" creationId="{DE520FFC-6A8E-49C3-A601-66F89BF7F4B9}"/>
          </ac:cxnSpMkLst>
        </pc:cxnChg>
        <pc:cxnChg chg="mod">
          <ac:chgData name="Christina Morrow" userId="43989237-7c22-4017-8756-22442f7f3983" providerId="ADAL" clId="{1D660112-B133-4B74-A60E-C66F50540F8D}" dt="2020-11-12T14:15:01.695" v="8284"/>
          <ac:cxnSpMkLst>
            <pc:docMk/>
            <pc:sldMk cId="3242733682" sldId="545"/>
            <ac:cxnSpMk id="144" creationId="{C29FA51E-0E5C-41FB-9BD3-1936ABA3B806}"/>
          </ac:cxnSpMkLst>
        </pc:cxnChg>
        <pc:cxnChg chg="mod">
          <ac:chgData name="Christina Morrow" userId="43989237-7c22-4017-8756-22442f7f3983" providerId="ADAL" clId="{1D660112-B133-4B74-A60E-C66F50540F8D}" dt="2020-11-12T14:15:01.695" v="8284"/>
          <ac:cxnSpMkLst>
            <pc:docMk/>
            <pc:sldMk cId="3242733682" sldId="545"/>
            <ac:cxnSpMk id="146" creationId="{F85C5CA6-3E13-4D06-B810-86D301AF3E31}"/>
          </ac:cxnSpMkLst>
        </pc:cxnChg>
        <pc:cxnChg chg="mod">
          <ac:chgData name="Christina Morrow" userId="43989237-7c22-4017-8756-22442f7f3983" providerId="ADAL" clId="{1D660112-B133-4B74-A60E-C66F50540F8D}" dt="2020-11-12T14:15:01.695" v="8284"/>
          <ac:cxnSpMkLst>
            <pc:docMk/>
            <pc:sldMk cId="3242733682" sldId="545"/>
            <ac:cxnSpMk id="148" creationId="{405BBE97-420F-4AFE-91AE-A28FE96F4EEC}"/>
          </ac:cxnSpMkLst>
        </pc:cxnChg>
        <pc:cxnChg chg="mod">
          <ac:chgData name="Christina Morrow" userId="43989237-7c22-4017-8756-22442f7f3983" providerId="ADAL" clId="{1D660112-B133-4B74-A60E-C66F50540F8D}" dt="2020-11-12T14:15:01.695" v="8284"/>
          <ac:cxnSpMkLst>
            <pc:docMk/>
            <pc:sldMk cId="3242733682" sldId="545"/>
            <ac:cxnSpMk id="149" creationId="{F498FBB2-51D0-43E7-9839-7D07ED7224AB}"/>
          </ac:cxnSpMkLst>
        </pc:cxnChg>
        <pc:cxnChg chg="mod">
          <ac:chgData name="Christina Morrow" userId="43989237-7c22-4017-8756-22442f7f3983" providerId="ADAL" clId="{1D660112-B133-4B74-A60E-C66F50540F8D}" dt="2020-11-12T14:15:01.695" v="8284"/>
          <ac:cxnSpMkLst>
            <pc:docMk/>
            <pc:sldMk cId="3242733682" sldId="545"/>
            <ac:cxnSpMk id="150" creationId="{F75B0645-D6E3-4D77-84A6-9E91C8FF228A}"/>
          </ac:cxnSpMkLst>
        </pc:cxnChg>
        <pc:cxnChg chg="mod">
          <ac:chgData name="Christina Morrow" userId="43989237-7c22-4017-8756-22442f7f3983" providerId="ADAL" clId="{1D660112-B133-4B74-A60E-C66F50540F8D}" dt="2020-11-12T14:15:01.695" v="8284"/>
          <ac:cxnSpMkLst>
            <pc:docMk/>
            <pc:sldMk cId="3242733682" sldId="545"/>
            <ac:cxnSpMk id="154" creationId="{A8358D3E-8B53-4658-B992-3EDE2E6D2010}"/>
          </ac:cxnSpMkLst>
        </pc:cxnChg>
        <pc:cxnChg chg="mod">
          <ac:chgData name="Christina Morrow" userId="43989237-7c22-4017-8756-22442f7f3983" providerId="ADAL" clId="{1D660112-B133-4B74-A60E-C66F50540F8D}" dt="2020-11-12T14:21:35.774" v="8372"/>
          <ac:cxnSpMkLst>
            <pc:docMk/>
            <pc:sldMk cId="3242733682" sldId="545"/>
            <ac:cxnSpMk id="159" creationId="{F2550F9C-4375-4E03-9BB9-ADDBC93FCD2C}"/>
          </ac:cxnSpMkLst>
        </pc:cxnChg>
        <pc:cxnChg chg="mod">
          <ac:chgData name="Christina Morrow" userId="43989237-7c22-4017-8756-22442f7f3983" providerId="ADAL" clId="{1D660112-B133-4B74-A60E-C66F50540F8D}" dt="2020-11-12T14:21:35.774" v="8372"/>
          <ac:cxnSpMkLst>
            <pc:docMk/>
            <pc:sldMk cId="3242733682" sldId="545"/>
            <ac:cxnSpMk id="168" creationId="{E0C19F94-687B-446E-BEFC-2867D2D94211}"/>
          </ac:cxnSpMkLst>
        </pc:cxnChg>
        <pc:cxnChg chg="mod">
          <ac:chgData name="Christina Morrow" userId="43989237-7c22-4017-8756-22442f7f3983" providerId="ADAL" clId="{1D660112-B133-4B74-A60E-C66F50540F8D}" dt="2020-11-12T14:21:35.774" v="8372"/>
          <ac:cxnSpMkLst>
            <pc:docMk/>
            <pc:sldMk cId="3242733682" sldId="545"/>
            <ac:cxnSpMk id="169" creationId="{43E2A01F-4396-4068-9675-CD323C1DCEE6}"/>
          </ac:cxnSpMkLst>
        </pc:cxnChg>
        <pc:cxnChg chg="mod">
          <ac:chgData name="Christina Morrow" userId="43989237-7c22-4017-8756-22442f7f3983" providerId="ADAL" clId="{1D660112-B133-4B74-A60E-C66F50540F8D}" dt="2020-11-12T14:21:35.774" v="8372"/>
          <ac:cxnSpMkLst>
            <pc:docMk/>
            <pc:sldMk cId="3242733682" sldId="545"/>
            <ac:cxnSpMk id="170" creationId="{937BDB68-4D1C-40F8-8EE0-C7B86EB5A723}"/>
          </ac:cxnSpMkLst>
        </pc:cxnChg>
        <pc:cxnChg chg="mod">
          <ac:chgData name="Christina Morrow" userId="43989237-7c22-4017-8756-22442f7f3983" providerId="ADAL" clId="{1D660112-B133-4B74-A60E-C66F50540F8D}" dt="2020-11-12T14:21:35.774" v="8372"/>
          <ac:cxnSpMkLst>
            <pc:docMk/>
            <pc:sldMk cId="3242733682" sldId="545"/>
            <ac:cxnSpMk id="172" creationId="{09B4F7C2-F8D7-4F38-8FEF-1134FC3C7DE4}"/>
          </ac:cxnSpMkLst>
        </pc:cxnChg>
        <pc:cxnChg chg="mod">
          <ac:chgData name="Christina Morrow" userId="43989237-7c22-4017-8756-22442f7f3983" providerId="ADAL" clId="{1D660112-B133-4B74-A60E-C66F50540F8D}" dt="2020-11-12T14:21:35.774" v="8372"/>
          <ac:cxnSpMkLst>
            <pc:docMk/>
            <pc:sldMk cId="3242733682" sldId="545"/>
            <ac:cxnSpMk id="174" creationId="{20F34F8E-F7E2-406D-989E-2ED4E6D10713}"/>
          </ac:cxnSpMkLst>
        </pc:cxnChg>
        <pc:cxnChg chg="mod">
          <ac:chgData name="Christina Morrow" userId="43989237-7c22-4017-8756-22442f7f3983" providerId="ADAL" clId="{1D660112-B133-4B74-A60E-C66F50540F8D}" dt="2020-11-12T14:21:35.774" v="8372"/>
          <ac:cxnSpMkLst>
            <pc:docMk/>
            <pc:sldMk cId="3242733682" sldId="545"/>
            <ac:cxnSpMk id="175" creationId="{31A65959-911E-4A12-BCFB-69CAE64CC3E3}"/>
          </ac:cxnSpMkLst>
        </pc:cxnChg>
        <pc:cxnChg chg="mod">
          <ac:chgData name="Christina Morrow" userId="43989237-7c22-4017-8756-22442f7f3983" providerId="ADAL" clId="{1D660112-B133-4B74-A60E-C66F50540F8D}" dt="2020-11-12T14:21:35.774" v="8372"/>
          <ac:cxnSpMkLst>
            <pc:docMk/>
            <pc:sldMk cId="3242733682" sldId="545"/>
            <ac:cxnSpMk id="176" creationId="{7C33427F-D91C-4D5B-B2F6-0C13A639CA62}"/>
          </ac:cxnSpMkLst>
        </pc:cxnChg>
        <pc:cxnChg chg="mod">
          <ac:chgData name="Christina Morrow" userId="43989237-7c22-4017-8756-22442f7f3983" providerId="ADAL" clId="{1D660112-B133-4B74-A60E-C66F50540F8D}" dt="2020-11-12T14:21:35.774" v="8372"/>
          <ac:cxnSpMkLst>
            <pc:docMk/>
            <pc:sldMk cId="3242733682" sldId="545"/>
            <ac:cxnSpMk id="180" creationId="{C9701B07-17B1-4C1D-978A-BC87418C8A14}"/>
          </ac:cxnSpMkLst>
        </pc:cxnChg>
        <pc:cxnChg chg="add mod ord">
          <ac:chgData name="Christina Morrow" userId="43989237-7c22-4017-8756-22442f7f3983" providerId="ADAL" clId="{1D660112-B133-4B74-A60E-C66F50540F8D}" dt="2020-11-12T14:21:37.786" v="8373" actId="167"/>
          <ac:cxnSpMkLst>
            <pc:docMk/>
            <pc:sldMk cId="3242733682" sldId="545"/>
            <ac:cxnSpMk id="181" creationId="{9FB1111F-A6A2-4F6A-A91D-6FB16084EC70}"/>
          </ac:cxnSpMkLst>
        </pc:cxnChg>
        <pc:cxnChg chg="mod">
          <ac:chgData name="Christina Morrow" userId="43989237-7c22-4017-8756-22442f7f3983" providerId="ADAL" clId="{1D660112-B133-4B74-A60E-C66F50540F8D}" dt="2020-11-12T14:21:35.774" v="8372"/>
          <ac:cxnSpMkLst>
            <pc:docMk/>
            <pc:sldMk cId="3242733682" sldId="545"/>
            <ac:cxnSpMk id="186" creationId="{7A917E0C-6775-4D20-9F56-03A79DFF46CD}"/>
          </ac:cxnSpMkLst>
        </pc:cxnChg>
        <pc:cxnChg chg="mod">
          <ac:chgData name="Christina Morrow" userId="43989237-7c22-4017-8756-22442f7f3983" providerId="ADAL" clId="{1D660112-B133-4B74-A60E-C66F50540F8D}" dt="2020-11-12T14:21:35.774" v="8372"/>
          <ac:cxnSpMkLst>
            <pc:docMk/>
            <pc:sldMk cId="3242733682" sldId="545"/>
            <ac:cxnSpMk id="187" creationId="{9D349185-FD18-4A9B-8703-1C48AC60BF97}"/>
          </ac:cxnSpMkLst>
        </pc:cxnChg>
        <pc:cxnChg chg="mod">
          <ac:chgData name="Christina Morrow" userId="43989237-7c22-4017-8756-22442f7f3983" providerId="ADAL" clId="{1D660112-B133-4B74-A60E-C66F50540F8D}" dt="2020-11-12T14:22:11.712" v="8382"/>
          <ac:cxnSpMkLst>
            <pc:docMk/>
            <pc:sldMk cId="3242733682" sldId="545"/>
            <ac:cxnSpMk id="204" creationId="{20FE5143-3875-4000-AFE7-9B2B956AA009}"/>
          </ac:cxnSpMkLst>
        </pc:cxnChg>
        <pc:cxnChg chg="mod">
          <ac:chgData name="Christina Morrow" userId="43989237-7c22-4017-8756-22442f7f3983" providerId="ADAL" clId="{1D660112-B133-4B74-A60E-C66F50540F8D}" dt="2020-11-12T14:22:11.712" v="8382"/>
          <ac:cxnSpMkLst>
            <pc:docMk/>
            <pc:sldMk cId="3242733682" sldId="545"/>
            <ac:cxnSpMk id="213" creationId="{EC572878-F0A0-47B1-9C19-C5F03A4E8721}"/>
          </ac:cxnSpMkLst>
        </pc:cxnChg>
        <pc:cxnChg chg="mod">
          <ac:chgData name="Christina Morrow" userId="43989237-7c22-4017-8756-22442f7f3983" providerId="ADAL" clId="{1D660112-B133-4B74-A60E-C66F50540F8D}" dt="2020-11-12T14:22:11.712" v="8382"/>
          <ac:cxnSpMkLst>
            <pc:docMk/>
            <pc:sldMk cId="3242733682" sldId="545"/>
            <ac:cxnSpMk id="214" creationId="{C779A91A-52B5-49A4-B6BD-D7E3237CFEAC}"/>
          </ac:cxnSpMkLst>
        </pc:cxnChg>
        <pc:cxnChg chg="mod">
          <ac:chgData name="Christina Morrow" userId="43989237-7c22-4017-8756-22442f7f3983" providerId="ADAL" clId="{1D660112-B133-4B74-A60E-C66F50540F8D}" dt="2020-11-12T14:22:11.712" v="8382"/>
          <ac:cxnSpMkLst>
            <pc:docMk/>
            <pc:sldMk cId="3242733682" sldId="545"/>
            <ac:cxnSpMk id="215" creationId="{6736008E-30D6-45AB-A348-F2B925A2399F}"/>
          </ac:cxnSpMkLst>
        </pc:cxnChg>
        <pc:cxnChg chg="mod">
          <ac:chgData name="Christina Morrow" userId="43989237-7c22-4017-8756-22442f7f3983" providerId="ADAL" clId="{1D660112-B133-4B74-A60E-C66F50540F8D}" dt="2020-11-12T14:22:11.712" v="8382"/>
          <ac:cxnSpMkLst>
            <pc:docMk/>
            <pc:sldMk cId="3242733682" sldId="545"/>
            <ac:cxnSpMk id="217" creationId="{08F9708A-379C-4E89-A4A5-A5FB3319D283}"/>
          </ac:cxnSpMkLst>
        </pc:cxnChg>
        <pc:cxnChg chg="mod">
          <ac:chgData name="Christina Morrow" userId="43989237-7c22-4017-8756-22442f7f3983" providerId="ADAL" clId="{1D660112-B133-4B74-A60E-C66F50540F8D}" dt="2020-11-12T14:22:11.712" v="8382"/>
          <ac:cxnSpMkLst>
            <pc:docMk/>
            <pc:sldMk cId="3242733682" sldId="545"/>
            <ac:cxnSpMk id="219" creationId="{8E91AA6A-CD8A-42E3-850B-94BBC689C651}"/>
          </ac:cxnSpMkLst>
        </pc:cxnChg>
        <pc:cxnChg chg="mod">
          <ac:chgData name="Christina Morrow" userId="43989237-7c22-4017-8756-22442f7f3983" providerId="ADAL" clId="{1D660112-B133-4B74-A60E-C66F50540F8D}" dt="2020-11-12T14:22:11.712" v="8382"/>
          <ac:cxnSpMkLst>
            <pc:docMk/>
            <pc:sldMk cId="3242733682" sldId="545"/>
            <ac:cxnSpMk id="220" creationId="{3044AD66-7700-42B6-9428-A3CB933E5291}"/>
          </ac:cxnSpMkLst>
        </pc:cxnChg>
        <pc:cxnChg chg="mod">
          <ac:chgData name="Christina Morrow" userId="43989237-7c22-4017-8756-22442f7f3983" providerId="ADAL" clId="{1D660112-B133-4B74-A60E-C66F50540F8D}" dt="2020-11-12T14:22:11.712" v="8382"/>
          <ac:cxnSpMkLst>
            <pc:docMk/>
            <pc:sldMk cId="3242733682" sldId="545"/>
            <ac:cxnSpMk id="221" creationId="{6AAAFC06-6810-4EA7-B6CD-43FB73E70BD6}"/>
          </ac:cxnSpMkLst>
        </pc:cxnChg>
        <pc:cxnChg chg="mod">
          <ac:chgData name="Christina Morrow" userId="43989237-7c22-4017-8756-22442f7f3983" providerId="ADAL" clId="{1D660112-B133-4B74-A60E-C66F50540F8D}" dt="2020-11-12T14:22:11.712" v="8382"/>
          <ac:cxnSpMkLst>
            <pc:docMk/>
            <pc:sldMk cId="3242733682" sldId="545"/>
            <ac:cxnSpMk id="225" creationId="{412BF449-D676-4ED1-9646-C2E00562182C}"/>
          </ac:cxnSpMkLst>
        </pc:cxnChg>
      </pc:sldChg>
      <pc:sldChg chg="addSp modSp add mod ord">
        <pc:chgData name="Christina Morrow" userId="43989237-7c22-4017-8756-22442f7f3983" providerId="ADAL" clId="{1D660112-B133-4B74-A60E-C66F50540F8D}" dt="2020-11-12T14:22:16.740" v="8385" actId="167"/>
        <pc:sldMkLst>
          <pc:docMk/>
          <pc:sldMk cId="1667090845" sldId="546"/>
        </pc:sldMkLst>
        <pc:spChg chg="add mod ord">
          <ac:chgData name="Christina Morrow" userId="43989237-7c22-4017-8756-22442f7f3983" providerId="ADAL" clId="{1D660112-B133-4B74-A60E-C66F50540F8D}" dt="2020-11-12T14:15:09.669" v="8287" actId="167"/>
          <ac:spMkLst>
            <pc:docMk/>
            <pc:sldMk cId="1667090845" sldId="546"/>
            <ac:spMk id="101" creationId="{B3C24AA0-5E38-4328-A76A-0D4BFC6BBBD4}"/>
          </ac:spMkLst>
        </pc:spChg>
        <pc:spChg chg="add mod ord">
          <ac:chgData name="Christina Morrow" userId="43989237-7c22-4017-8756-22442f7f3983" providerId="ADAL" clId="{1D660112-B133-4B74-A60E-C66F50540F8D}" dt="2020-11-12T14:15:09.669" v="8287" actId="167"/>
          <ac:spMkLst>
            <pc:docMk/>
            <pc:sldMk cId="1667090845" sldId="546"/>
            <ac:spMk id="102" creationId="{20235D00-BD61-42F6-B2DB-31D2FB0D57C8}"/>
          </ac:spMkLst>
        </pc:spChg>
        <pc:spChg chg="add mod ord">
          <ac:chgData name="Christina Morrow" userId="43989237-7c22-4017-8756-22442f7f3983" providerId="ADAL" clId="{1D660112-B133-4B74-A60E-C66F50540F8D}" dt="2020-11-12T14:15:09.669" v="8287" actId="167"/>
          <ac:spMkLst>
            <pc:docMk/>
            <pc:sldMk cId="1667090845" sldId="546"/>
            <ac:spMk id="103" creationId="{16A6A36F-4097-4501-8073-C8DF148B3A9F}"/>
          </ac:spMkLst>
        </pc:spChg>
        <pc:spChg chg="add mod ord">
          <ac:chgData name="Christina Morrow" userId="43989237-7c22-4017-8756-22442f7f3983" providerId="ADAL" clId="{1D660112-B133-4B74-A60E-C66F50540F8D}" dt="2020-11-12T14:15:09.669" v="8287" actId="167"/>
          <ac:spMkLst>
            <pc:docMk/>
            <pc:sldMk cId="1667090845" sldId="546"/>
            <ac:spMk id="104" creationId="{2830B785-A9AD-4F55-81FE-4FF896EDD172}"/>
          </ac:spMkLst>
        </pc:spChg>
        <pc:spChg chg="add mod ord">
          <ac:chgData name="Christina Morrow" userId="43989237-7c22-4017-8756-22442f7f3983" providerId="ADAL" clId="{1D660112-B133-4B74-A60E-C66F50540F8D}" dt="2020-11-12T14:15:09.669" v="8287" actId="167"/>
          <ac:spMkLst>
            <pc:docMk/>
            <pc:sldMk cId="1667090845" sldId="546"/>
            <ac:spMk id="105" creationId="{741077D3-372D-4CDA-B9B5-9FA165F99810}"/>
          </ac:spMkLst>
        </pc:spChg>
        <pc:spChg chg="add mod ord">
          <ac:chgData name="Christina Morrow" userId="43989237-7c22-4017-8756-22442f7f3983" providerId="ADAL" clId="{1D660112-B133-4B74-A60E-C66F50540F8D}" dt="2020-11-12T14:15:09.669" v="8287" actId="167"/>
          <ac:spMkLst>
            <pc:docMk/>
            <pc:sldMk cId="1667090845" sldId="546"/>
            <ac:spMk id="106" creationId="{FE43CA1A-7768-4D09-BFF2-4820ECE7F92F}"/>
          </ac:spMkLst>
        </pc:spChg>
        <pc:spChg chg="add mod ord">
          <ac:chgData name="Christina Morrow" userId="43989237-7c22-4017-8756-22442f7f3983" providerId="ADAL" clId="{1D660112-B133-4B74-A60E-C66F50540F8D}" dt="2020-11-12T14:15:09.669" v="8287" actId="167"/>
          <ac:spMkLst>
            <pc:docMk/>
            <pc:sldMk cId="1667090845" sldId="546"/>
            <ac:spMk id="107" creationId="{8ECFBA4E-C16B-4736-884A-EAA8E687CF3A}"/>
          </ac:spMkLst>
        </pc:spChg>
        <pc:spChg chg="add mod ord">
          <ac:chgData name="Christina Morrow" userId="43989237-7c22-4017-8756-22442f7f3983" providerId="ADAL" clId="{1D660112-B133-4B74-A60E-C66F50540F8D}" dt="2020-11-12T14:15:09.669" v="8287" actId="167"/>
          <ac:spMkLst>
            <pc:docMk/>
            <pc:sldMk cId="1667090845" sldId="546"/>
            <ac:spMk id="108" creationId="{B3AB19BA-5F53-406F-B502-6E0AB6C38AE9}"/>
          </ac:spMkLst>
        </pc:spChg>
        <pc:spChg chg="add mod ord">
          <ac:chgData name="Christina Morrow" userId="43989237-7c22-4017-8756-22442f7f3983" providerId="ADAL" clId="{1D660112-B133-4B74-A60E-C66F50540F8D}" dt="2020-11-12T14:15:09.669" v="8287" actId="167"/>
          <ac:spMkLst>
            <pc:docMk/>
            <pc:sldMk cId="1667090845" sldId="546"/>
            <ac:spMk id="109" creationId="{E2E665C4-936A-43E5-907E-E408AD75A532}"/>
          </ac:spMkLst>
        </pc:spChg>
        <pc:spChg chg="add mod ord">
          <ac:chgData name="Christina Morrow" userId="43989237-7c22-4017-8756-22442f7f3983" providerId="ADAL" clId="{1D660112-B133-4B74-A60E-C66F50540F8D}" dt="2020-11-12T14:15:09.669" v="8287" actId="167"/>
          <ac:spMkLst>
            <pc:docMk/>
            <pc:sldMk cId="1667090845" sldId="546"/>
            <ac:spMk id="110" creationId="{E2145363-154C-4B92-8693-AFB37556AF8F}"/>
          </ac:spMkLst>
        </pc:spChg>
        <pc:spChg chg="add mod ord">
          <ac:chgData name="Christina Morrow" userId="43989237-7c22-4017-8756-22442f7f3983" providerId="ADAL" clId="{1D660112-B133-4B74-A60E-C66F50540F8D}" dt="2020-11-12T14:15:09.669" v="8287" actId="167"/>
          <ac:spMkLst>
            <pc:docMk/>
            <pc:sldMk cId="1667090845" sldId="546"/>
            <ac:spMk id="111" creationId="{8F28951B-591C-44B0-8568-33A62D04A79E}"/>
          </ac:spMkLst>
        </pc:spChg>
        <pc:spChg chg="add mod ord">
          <ac:chgData name="Christina Morrow" userId="43989237-7c22-4017-8756-22442f7f3983" providerId="ADAL" clId="{1D660112-B133-4B74-A60E-C66F50540F8D}" dt="2020-11-12T14:15:09.669" v="8287" actId="167"/>
          <ac:spMkLst>
            <pc:docMk/>
            <pc:sldMk cId="1667090845" sldId="546"/>
            <ac:spMk id="112" creationId="{DD9E6AB8-5C26-4B73-93EB-173BF772B525}"/>
          </ac:spMkLst>
        </pc:spChg>
        <pc:spChg chg="add mod ord">
          <ac:chgData name="Christina Morrow" userId="43989237-7c22-4017-8756-22442f7f3983" providerId="ADAL" clId="{1D660112-B133-4B74-A60E-C66F50540F8D}" dt="2020-11-12T14:15:09.669" v="8287" actId="167"/>
          <ac:spMkLst>
            <pc:docMk/>
            <pc:sldMk cId="1667090845" sldId="546"/>
            <ac:spMk id="113" creationId="{93DDA6F2-E4C1-4AF6-BB84-6387B31BF6A8}"/>
          </ac:spMkLst>
        </pc:spChg>
        <pc:spChg chg="add mod ord">
          <ac:chgData name="Christina Morrow" userId="43989237-7c22-4017-8756-22442f7f3983" providerId="ADAL" clId="{1D660112-B133-4B74-A60E-C66F50540F8D}" dt="2020-11-12T14:15:09.669" v="8287" actId="167"/>
          <ac:spMkLst>
            <pc:docMk/>
            <pc:sldMk cId="1667090845" sldId="546"/>
            <ac:spMk id="114" creationId="{F447314F-4D28-4286-98D4-AEE15E5E0EDF}"/>
          </ac:spMkLst>
        </pc:spChg>
        <pc:spChg chg="add mod ord">
          <ac:chgData name="Christina Morrow" userId="43989237-7c22-4017-8756-22442f7f3983" providerId="ADAL" clId="{1D660112-B133-4B74-A60E-C66F50540F8D}" dt="2020-11-12T14:15:09.669" v="8287" actId="167"/>
          <ac:spMkLst>
            <pc:docMk/>
            <pc:sldMk cId="1667090845" sldId="546"/>
            <ac:spMk id="115" creationId="{C9FAD61A-9AF7-4E82-95BA-57B9853AAB6A}"/>
          </ac:spMkLst>
        </pc:spChg>
        <pc:spChg chg="add mod ord">
          <ac:chgData name="Christina Morrow" userId="43989237-7c22-4017-8756-22442f7f3983" providerId="ADAL" clId="{1D660112-B133-4B74-A60E-C66F50540F8D}" dt="2020-11-12T14:15:09.669" v="8287" actId="167"/>
          <ac:spMkLst>
            <pc:docMk/>
            <pc:sldMk cId="1667090845" sldId="546"/>
            <ac:spMk id="116" creationId="{120B9825-F02E-4B4F-8C2D-3BA9DC7037F5}"/>
          </ac:spMkLst>
        </pc:spChg>
        <pc:spChg chg="add mod ord">
          <ac:chgData name="Christina Morrow" userId="43989237-7c22-4017-8756-22442f7f3983" providerId="ADAL" clId="{1D660112-B133-4B74-A60E-C66F50540F8D}" dt="2020-11-12T14:15:09.669" v="8287" actId="167"/>
          <ac:spMkLst>
            <pc:docMk/>
            <pc:sldMk cId="1667090845" sldId="546"/>
            <ac:spMk id="117" creationId="{F2971429-C4E8-41A9-9E67-86D7AAC70A6B}"/>
          </ac:spMkLst>
        </pc:spChg>
        <pc:spChg chg="add mod ord">
          <ac:chgData name="Christina Morrow" userId="43989237-7c22-4017-8756-22442f7f3983" providerId="ADAL" clId="{1D660112-B133-4B74-A60E-C66F50540F8D}" dt="2020-11-12T14:15:09.669" v="8287" actId="167"/>
          <ac:spMkLst>
            <pc:docMk/>
            <pc:sldMk cId="1667090845" sldId="546"/>
            <ac:spMk id="118" creationId="{8578120C-F1F2-4022-84B1-1340FAF556AD}"/>
          </ac:spMkLst>
        </pc:spChg>
        <pc:spChg chg="add mod ord">
          <ac:chgData name="Christina Morrow" userId="43989237-7c22-4017-8756-22442f7f3983" providerId="ADAL" clId="{1D660112-B133-4B74-A60E-C66F50540F8D}" dt="2020-11-12T14:15:09.669" v="8287" actId="167"/>
          <ac:spMkLst>
            <pc:docMk/>
            <pc:sldMk cId="1667090845" sldId="546"/>
            <ac:spMk id="119" creationId="{A056A8EB-81AF-43E0-A0B2-D5DB3927548E}"/>
          </ac:spMkLst>
        </pc:spChg>
        <pc:spChg chg="mod">
          <ac:chgData name="Christina Morrow" userId="43989237-7c22-4017-8756-22442f7f3983" providerId="ADAL" clId="{1D660112-B133-4B74-A60E-C66F50540F8D}" dt="2020-11-12T14:15:07.105" v="8286"/>
          <ac:spMkLst>
            <pc:docMk/>
            <pc:sldMk cId="1667090845" sldId="546"/>
            <ac:spMk id="121" creationId="{F4595FB7-5801-40D7-98BD-BB42DDD5F5F4}"/>
          </ac:spMkLst>
        </pc:spChg>
        <pc:spChg chg="mod">
          <ac:chgData name="Christina Morrow" userId="43989237-7c22-4017-8756-22442f7f3983" providerId="ADAL" clId="{1D660112-B133-4B74-A60E-C66F50540F8D}" dt="2020-11-12T14:15:07.105" v="8286"/>
          <ac:spMkLst>
            <pc:docMk/>
            <pc:sldMk cId="1667090845" sldId="546"/>
            <ac:spMk id="122" creationId="{2ADF6400-A1AB-4D42-9723-69BB2022E53D}"/>
          </ac:spMkLst>
        </pc:spChg>
        <pc:spChg chg="mod">
          <ac:chgData name="Christina Morrow" userId="43989237-7c22-4017-8756-22442f7f3983" providerId="ADAL" clId="{1D660112-B133-4B74-A60E-C66F50540F8D}" dt="2020-11-12T14:15:07.105" v="8286"/>
          <ac:spMkLst>
            <pc:docMk/>
            <pc:sldMk cId="1667090845" sldId="546"/>
            <ac:spMk id="124" creationId="{A4A6C2F7-4E0C-4F6A-A09E-3955BDF0D033}"/>
          </ac:spMkLst>
        </pc:spChg>
        <pc:spChg chg="mod">
          <ac:chgData name="Christina Morrow" userId="43989237-7c22-4017-8756-22442f7f3983" providerId="ADAL" clId="{1D660112-B133-4B74-A60E-C66F50540F8D}" dt="2020-11-12T14:15:07.105" v="8286"/>
          <ac:spMkLst>
            <pc:docMk/>
            <pc:sldMk cId="1667090845" sldId="546"/>
            <ac:spMk id="125" creationId="{1FCD277F-5B5E-405F-892B-3286825D66E9}"/>
          </ac:spMkLst>
        </pc:spChg>
        <pc:spChg chg="mod">
          <ac:chgData name="Christina Morrow" userId="43989237-7c22-4017-8756-22442f7f3983" providerId="ADAL" clId="{1D660112-B133-4B74-A60E-C66F50540F8D}" dt="2020-11-12T14:15:07.105" v="8286"/>
          <ac:spMkLst>
            <pc:docMk/>
            <pc:sldMk cId="1667090845" sldId="546"/>
            <ac:spMk id="126" creationId="{85CAD731-FC26-4815-9CD4-D332ECC8EDA9}"/>
          </ac:spMkLst>
        </pc:spChg>
        <pc:spChg chg="mod">
          <ac:chgData name="Christina Morrow" userId="43989237-7c22-4017-8756-22442f7f3983" providerId="ADAL" clId="{1D660112-B133-4B74-A60E-C66F50540F8D}" dt="2020-11-12T14:15:07.105" v="8286"/>
          <ac:spMkLst>
            <pc:docMk/>
            <pc:sldMk cId="1667090845" sldId="546"/>
            <ac:spMk id="127" creationId="{9F1FEF7B-0CA6-493F-AA7D-E330EA180C62}"/>
          </ac:spMkLst>
        </pc:spChg>
        <pc:spChg chg="mod">
          <ac:chgData name="Christina Morrow" userId="43989237-7c22-4017-8756-22442f7f3983" providerId="ADAL" clId="{1D660112-B133-4B74-A60E-C66F50540F8D}" dt="2020-11-12T14:15:07.105" v="8286"/>
          <ac:spMkLst>
            <pc:docMk/>
            <pc:sldMk cId="1667090845" sldId="546"/>
            <ac:spMk id="128" creationId="{3B99D9C7-B52D-4E15-9F58-0A94FAFD86BE}"/>
          </ac:spMkLst>
        </pc:spChg>
        <pc:spChg chg="mod">
          <ac:chgData name="Christina Morrow" userId="43989237-7c22-4017-8756-22442f7f3983" providerId="ADAL" clId="{1D660112-B133-4B74-A60E-C66F50540F8D}" dt="2020-11-12T14:15:07.105" v="8286"/>
          <ac:spMkLst>
            <pc:docMk/>
            <pc:sldMk cId="1667090845" sldId="546"/>
            <ac:spMk id="129" creationId="{27C1CABD-1406-4E60-A44A-D7915693E505}"/>
          </ac:spMkLst>
        </pc:spChg>
        <pc:spChg chg="mod">
          <ac:chgData name="Christina Morrow" userId="43989237-7c22-4017-8756-22442f7f3983" providerId="ADAL" clId="{1D660112-B133-4B74-A60E-C66F50540F8D}" dt="2020-11-12T14:15:07.105" v="8286"/>
          <ac:spMkLst>
            <pc:docMk/>
            <pc:sldMk cId="1667090845" sldId="546"/>
            <ac:spMk id="130" creationId="{7B698D06-3F1B-4C4B-817D-6D314DBFDCD3}"/>
          </ac:spMkLst>
        </pc:spChg>
        <pc:spChg chg="mod">
          <ac:chgData name="Christina Morrow" userId="43989237-7c22-4017-8756-22442f7f3983" providerId="ADAL" clId="{1D660112-B133-4B74-A60E-C66F50540F8D}" dt="2020-11-12T14:15:07.105" v="8286"/>
          <ac:spMkLst>
            <pc:docMk/>
            <pc:sldMk cId="1667090845" sldId="546"/>
            <ac:spMk id="131" creationId="{49AD458A-127C-4523-995A-87A05501B697}"/>
          </ac:spMkLst>
        </pc:spChg>
        <pc:spChg chg="mod">
          <ac:chgData name="Christina Morrow" userId="43989237-7c22-4017-8756-22442f7f3983" providerId="ADAL" clId="{1D660112-B133-4B74-A60E-C66F50540F8D}" dt="2020-11-12T14:15:07.105" v="8286"/>
          <ac:spMkLst>
            <pc:docMk/>
            <pc:sldMk cId="1667090845" sldId="546"/>
            <ac:spMk id="135" creationId="{111DB0AF-F7AA-4E2F-BE01-428585500F2D}"/>
          </ac:spMkLst>
        </pc:spChg>
        <pc:spChg chg="mod">
          <ac:chgData name="Christina Morrow" userId="43989237-7c22-4017-8756-22442f7f3983" providerId="ADAL" clId="{1D660112-B133-4B74-A60E-C66F50540F8D}" dt="2020-11-12T14:15:07.105" v="8286"/>
          <ac:spMkLst>
            <pc:docMk/>
            <pc:sldMk cId="1667090845" sldId="546"/>
            <ac:spMk id="137" creationId="{861CBCA1-6F11-4F07-A2A2-860DEED0AEE4}"/>
          </ac:spMkLst>
        </pc:spChg>
        <pc:spChg chg="mod">
          <ac:chgData name="Christina Morrow" userId="43989237-7c22-4017-8756-22442f7f3983" providerId="ADAL" clId="{1D660112-B133-4B74-A60E-C66F50540F8D}" dt="2020-11-12T14:15:07.105" v="8286"/>
          <ac:spMkLst>
            <pc:docMk/>
            <pc:sldMk cId="1667090845" sldId="546"/>
            <ac:spMk id="141" creationId="{CE24D3DD-6981-4080-8E76-3B15DE11CB60}"/>
          </ac:spMkLst>
        </pc:spChg>
        <pc:spChg chg="mod">
          <ac:chgData name="Christina Morrow" userId="43989237-7c22-4017-8756-22442f7f3983" providerId="ADAL" clId="{1D660112-B133-4B74-A60E-C66F50540F8D}" dt="2020-11-12T14:15:07.105" v="8286"/>
          <ac:spMkLst>
            <pc:docMk/>
            <pc:sldMk cId="1667090845" sldId="546"/>
            <ac:spMk id="142" creationId="{18C56F2D-F512-4393-AB98-12A450D69E2D}"/>
          </ac:spMkLst>
        </pc:spChg>
        <pc:spChg chg="mod">
          <ac:chgData name="Christina Morrow" userId="43989237-7c22-4017-8756-22442f7f3983" providerId="ADAL" clId="{1D660112-B133-4B74-A60E-C66F50540F8D}" dt="2020-11-12T14:15:07.105" v="8286"/>
          <ac:spMkLst>
            <pc:docMk/>
            <pc:sldMk cId="1667090845" sldId="546"/>
            <ac:spMk id="143" creationId="{58212FB2-131B-4556-8F5F-D824D2AECE74}"/>
          </ac:spMkLst>
        </pc:spChg>
        <pc:spChg chg="add mod ord">
          <ac:chgData name="Christina Morrow" userId="43989237-7c22-4017-8756-22442f7f3983" providerId="ADAL" clId="{1D660112-B133-4B74-A60E-C66F50540F8D}" dt="2020-11-12T14:21:32.062" v="8371" actId="167"/>
          <ac:spMkLst>
            <pc:docMk/>
            <pc:sldMk cId="1667090845" sldId="546"/>
            <ac:spMk id="145" creationId="{339B2770-8B07-43EC-A416-1489A741A14B}"/>
          </ac:spMkLst>
        </pc:spChg>
        <pc:spChg chg="mod">
          <ac:chgData name="Christina Morrow" userId="43989237-7c22-4017-8756-22442f7f3983" providerId="ADAL" clId="{1D660112-B133-4B74-A60E-C66F50540F8D}" dt="2020-11-12T14:21:30.241" v="8370"/>
          <ac:spMkLst>
            <pc:docMk/>
            <pc:sldMk cId="1667090845" sldId="546"/>
            <ac:spMk id="147" creationId="{2682BBFD-2091-4A01-9C25-4D81C8897EB7}"/>
          </ac:spMkLst>
        </pc:spChg>
        <pc:spChg chg="mod">
          <ac:chgData name="Christina Morrow" userId="43989237-7c22-4017-8756-22442f7f3983" providerId="ADAL" clId="{1D660112-B133-4B74-A60E-C66F50540F8D}" dt="2020-11-12T14:21:30.241" v="8370"/>
          <ac:spMkLst>
            <pc:docMk/>
            <pc:sldMk cId="1667090845" sldId="546"/>
            <ac:spMk id="148" creationId="{1B90AA0C-A879-4B40-8B7F-8D11EC9E20D0}"/>
          </ac:spMkLst>
        </pc:spChg>
        <pc:spChg chg="mod">
          <ac:chgData name="Christina Morrow" userId="43989237-7c22-4017-8756-22442f7f3983" providerId="ADAL" clId="{1D660112-B133-4B74-A60E-C66F50540F8D}" dt="2020-11-12T14:21:30.241" v="8370"/>
          <ac:spMkLst>
            <pc:docMk/>
            <pc:sldMk cId="1667090845" sldId="546"/>
            <ac:spMk id="150" creationId="{4526C5F4-8EEA-4D2A-8A24-F20917E40B30}"/>
          </ac:spMkLst>
        </pc:spChg>
        <pc:spChg chg="mod">
          <ac:chgData name="Christina Morrow" userId="43989237-7c22-4017-8756-22442f7f3983" providerId="ADAL" clId="{1D660112-B133-4B74-A60E-C66F50540F8D}" dt="2020-11-12T14:21:30.241" v="8370"/>
          <ac:spMkLst>
            <pc:docMk/>
            <pc:sldMk cId="1667090845" sldId="546"/>
            <ac:spMk id="151" creationId="{7FED8960-5E38-4394-A60B-5EBE7AFAF439}"/>
          </ac:spMkLst>
        </pc:spChg>
        <pc:spChg chg="mod">
          <ac:chgData name="Christina Morrow" userId="43989237-7c22-4017-8756-22442f7f3983" providerId="ADAL" clId="{1D660112-B133-4B74-A60E-C66F50540F8D}" dt="2020-11-12T14:21:30.241" v="8370"/>
          <ac:spMkLst>
            <pc:docMk/>
            <pc:sldMk cId="1667090845" sldId="546"/>
            <ac:spMk id="152" creationId="{577068E1-03B9-44BB-8161-E48B1DDE7601}"/>
          </ac:spMkLst>
        </pc:spChg>
        <pc:spChg chg="mod">
          <ac:chgData name="Christina Morrow" userId="43989237-7c22-4017-8756-22442f7f3983" providerId="ADAL" clId="{1D660112-B133-4B74-A60E-C66F50540F8D}" dt="2020-11-12T14:21:30.241" v="8370"/>
          <ac:spMkLst>
            <pc:docMk/>
            <pc:sldMk cId="1667090845" sldId="546"/>
            <ac:spMk id="153" creationId="{A9DA5208-DA9C-4007-A176-BCDE3C9202EB}"/>
          </ac:spMkLst>
        </pc:spChg>
        <pc:spChg chg="mod">
          <ac:chgData name="Christina Morrow" userId="43989237-7c22-4017-8756-22442f7f3983" providerId="ADAL" clId="{1D660112-B133-4B74-A60E-C66F50540F8D}" dt="2020-11-12T14:21:30.241" v="8370"/>
          <ac:spMkLst>
            <pc:docMk/>
            <pc:sldMk cId="1667090845" sldId="546"/>
            <ac:spMk id="154" creationId="{CBBD3C79-EC68-48E7-95B9-A04DAAD0B103}"/>
          </ac:spMkLst>
        </pc:spChg>
        <pc:spChg chg="mod">
          <ac:chgData name="Christina Morrow" userId="43989237-7c22-4017-8756-22442f7f3983" providerId="ADAL" clId="{1D660112-B133-4B74-A60E-C66F50540F8D}" dt="2020-11-12T14:21:30.241" v="8370"/>
          <ac:spMkLst>
            <pc:docMk/>
            <pc:sldMk cId="1667090845" sldId="546"/>
            <ac:spMk id="155" creationId="{EAEAF210-B864-45F3-B293-B224678EF150}"/>
          </ac:spMkLst>
        </pc:spChg>
        <pc:spChg chg="mod">
          <ac:chgData name="Christina Morrow" userId="43989237-7c22-4017-8756-22442f7f3983" providerId="ADAL" clId="{1D660112-B133-4B74-A60E-C66F50540F8D}" dt="2020-11-12T14:21:30.241" v="8370"/>
          <ac:spMkLst>
            <pc:docMk/>
            <pc:sldMk cId="1667090845" sldId="546"/>
            <ac:spMk id="156" creationId="{67AFAC2F-636E-42BB-A050-6383551DD4E5}"/>
          </ac:spMkLst>
        </pc:spChg>
        <pc:spChg chg="mod">
          <ac:chgData name="Christina Morrow" userId="43989237-7c22-4017-8756-22442f7f3983" providerId="ADAL" clId="{1D660112-B133-4B74-A60E-C66F50540F8D}" dt="2020-11-12T14:21:30.241" v="8370"/>
          <ac:spMkLst>
            <pc:docMk/>
            <pc:sldMk cId="1667090845" sldId="546"/>
            <ac:spMk id="157" creationId="{F4044E40-FEA5-4CA7-82BB-D5982933FFB3}"/>
          </ac:spMkLst>
        </pc:spChg>
        <pc:spChg chg="mod">
          <ac:chgData name="Christina Morrow" userId="43989237-7c22-4017-8756-22442f7f3983" providerId="ADAL" clId="{1D660112-B133-4B74-A60E-C66F50540F8D}" dt="2020-11-12T14:21:30.241" v="8370"/>
          <ac:spMkLst>
            <pc:docMk/>
            <pc:sldMk cId="1667090845" sldId="546"/>
            <ac:spMk id="161" creationId="{BADA7C59-5D0B-431D-89AE-DCA5FF0FA252}"/>
          </ac:spMkLst>
        </pc:spChg>
        <pc:spChg chg="mod">
          <ac:chgData name="Christina Morrow" userId="43989237-7c22-4017-8756-22442f7f3983" providerId="ADAL" clId="{1D660112-B133-4B74-A60E-C66F50540F8D}" dt="2020-11-12T14:21:30.241" v="8370"/>
          <ac:spMkLst>
            <pc:docMk/>
            <pc:sldMk cId="1667090845" sldId="546"/>
            <ac:spMk id="163" creationId="{E401E9FE-1373-4A76-B0DC-DB18039B1F1F}"/>
          </ac:spMkLst>
        </pc:spChg>
        <pc:spChg chg="mod">
          <ac:chgData name="Christina Morrow" userId="43989237-7c22-4017-8756-22442f7f3983" providerId="ADAL" clId="{1D660112-B133-4B74-A60E-C66F50540F8D}" dt="2020-11-12T14:21:30.241" v="8370"/>
          <ac:spMkLst>
            <pc:docMk/>
            <pc:sldMk cId="1667090845" sldId="546"/>
            <ac:spMk id="167" creationId="{A9F18ACE-2794-41B5-A3A6-DA9B6B1018A6}"/>
          </ac:spMkLst>
        </pc:spChg>
        <pc:spChg chg="mod">
          <ac:chgData name="Christina Morrow" userId="43989237-7c22-4017-8756-22442f7f3983" providerId="ADAL" clId="{1D660112-B133-4B74-A60E-C66F50540F8D}" dt="2020-11-12T14:21:30.241" v="8370"/>
          <ac:spMkLst>
            <pc:docMk/>
            <pc:sldMk cId="1667090845" sldId="546"/>
            <ac:spMk id="168" creationId="{CAC78C30-80EA-450F-8959-433ED8D0F66D}"/>
          </ac:spMkLst>
        </pc:spChg>
        <pc:spChg chg="mod">
          <ac:chgData name="Christina Morrow" userId="43989237-7c22-4017-8756-22442f7f3983" providerId="ADAL" clId="{1D660112-B133-4B74-A60E-C66F50540F8D}" dt="2020-11-12T14:21:30.241" v="8370"/>
          <ac:spMkLst>
            <pc:docMk/>
            <pc:sldMk cId="1667090845" sldId="546"/>
            <ac:spMk id="169" creationId="{AFF0CDCB-1143-4D2B-908F-75A9F17D1C8C}"/>
          </ac:spMkLst>
        </pc:spChg>
        <pc:spChg chg="mod">
          <ac:chgData name="Christina Morrow" userId="43989237-7c22-4017-8756-22442f7f3983" providerId="ADAL" clId="{1D660112-B133-4B74-A60E-C66F50540F8D}" dt="2020-11-12T14:21:30.241" v="8370"/>
          <ac:spMkLst>
            <pc:docMk/>
            <pc:sldMk cId="1667090845" sldId="546"/>
            <ac:spMk id="173" creationId="{5B99E110-B734-4E3C-8C43-A70FEA959D93}"/>
          </ac:spMkLst>
        </pc:spChg>
        <pc:spChg chg="mod">
          <ac:chgData name="Christina Morrow" userId="43989237-7c22-4017-8756-22442f7f3983" providerId="ADAL" clId="{1D660112-B133-4B74-A60E-C66F50540F8D}" dt="2020-11-12T14:21:30.241" v="8370"/>
          <ac:spMkLst>
            <pc:docMk/>
            <pc:sldMk cId="1667090845" sldId="546"/>
            <ac:spMk id="174" creationId="{00A0DA47-BA45-44F2-BD16-98A0DC2B31B4}"/>
          </ac:spMkLst>
        </pc:spChg>
        <pc:spChg chg="mod">
          <ac:chgData name="Christina Morrow" userId="43989237-7c22-4017-8756-22442f7f3983" providerId="ADAL" clId="{1D660112-B133-4B74-A60E-C66F50540F8D}" dt="2020-11-12T14:21:30.241" v="8370"/>
          <ac:spMkLst>
            <pc:docMk/>
            <pc:sldMk cId="1667090845" sldId="546"/>
            <ac:spMk id="175" creationId="{0F3162B0-1D58-4FC5-8542-E8B15FA43A31}"/>
          </ac:spMkLst>
        </pc:spChg>
        <pc:spChg chg="mod">
          <ac:chgData name="Christina Morrow" userId="43989237-7c22-4017-8756-22442f7f3983" providerId="ADAL" clId="{1D660112-B133-4B74-A60E-C66F50540F8D}" dt="2020-11-12T14:21:30.241" v="8370"/>
          <ac:spMkLst>
            <pc:docMk/>
            <pc:sldMk cId="1667090845" sldId="546"/>
            <ac:spMk id="178" creationId="{3FC5F066-8D77-4C78-9DDA-85CD196E2570}"/>
          </ac:spMkLst>
        </pc:spChg>
        <pc:spChg chg="mod">
          <ac:chgData name="Christina Morrow" userId="43989237-7c22-4017-8756-22442f7f3983" providerId="ADAL" clId="{1D660112-B133-4B74-A60E-C66F50540F8D}" dt="2020-11-12T14:21:30.241" v="8370"/>
          <ac:spMkLst>
            <pc:docMk/>
            <pc:sldMk cId="1667090845" sldId="546"/>
            <ac:spMk id="179" creationId="{1883D7EE-2545-4272-A360-91221C14D6AA}"/>
          </ac:spMkLst>
        </pc:spChg>
        <pc:spChg chg="mod">
          <ac:chgData name="Christina Morrow" userId="43989237-7c22-4017-8756-22442f7f3983" providerId="ADAL" clId="{1D660112-B133-4B74-A60E-C66F50540F8D}" dt="2020-11-12T14:21:30.241" v="8370"/>
          <ac:spMkLst>
            <pc:docMk/>
            <pc:sldMk cId="1667090845" sldId="546"/>
            <ac:spMk id="180" creationId="{55F6E873-2DFF-49FE-81F1-B256C6BFEB57}"/>
          </ac:spMkLst>
        </pc:spChg>
        <pc:spChg chg="mod">
          <ac:chgData name="Christina Morrow" userId="43989237-7c22-4017-8756-22442f7f3983" providerId="ADAL" clId="{1D660112-B133-4B74-A60E-C66F50540F8D}" dt="2020-11-12T14:21:30.241" v="8370"/>
          <ac:spMkLst>
            <pc:docMk/>
            <pc:sldMk cId="1667090845" sldId="546"/>
            <ac:spMk id="181" creationId="{0C1547C5-2A08-4ECE-B9BF-CE1CACFE5D6C}"/>
          </ac:spMkLst>
        </pc:spChg>
        <pc:spChg chg="mod">
          <ac:chgData name="Christina Morrow" userId="43989237-7c22-4017-8756-22442f7f3983" providerId="ADAL" clId="{1D660112-B133-4B74-A60E-C66F50540F8D}" dt="2020-11-12T14:21:30.241" v="8370"/>
          <ac:spMkLst>
            <pc:docMk/>
            <pc:sldMk cId="1667090845" sldId="546"/>
            <ac:spMk id="182" creationId="{6BAE1731-6492-42CA-9EE4-F6FD3A6F1CD9}"/>
          </ac:spMkLst>
        </pc:spChg>
        <pc:spChg chg="mod">
          <ac:chgData name="Christina Morrow" userId="43989237-7c22-4017-8756-22442f7f3983" providerId="ADAL" clId="{1D660112-B133-4B74-A60E-C66F50540F8D}" dt="2020-11-12T14:21:30.241" v="8370"/>
          <ac:spMkLst>
            <pc:docMk/>
            <pc:sldMk cId="1667090845" sldId="546"/>
            <ac:spMk id="183" creationId="{DFE7757C-FF75-4549-B08D-38C042DB68BE}"/>
          </ac:spMkLst>
        </pc:spChg>
        <pc:spChg chg="add mod ord">
          <ac:chgData name="Christina Morrow" userId="43989237-7c22-4017-8756-22442f7f3983" providerId="ADAL" clId="{1D660112-B133-4B74-A60E-C66F50540F8D}" dt="2020-11-12T14:22:16.740" v="8385" actId="167"/>
          <ac:spMkLst>
            <pc:docMk/>
            <pc:sldMk cId="1667090845" sldId="546"/>
            <ac:spMk id="184" creationId="{1D517159-F3EE-4C51-A8AE-49E329C6A84C}"/>
          </ac:spMkLst>
        </pc:spChg>
        <pc:spChg chg="add mod ord">
          <ac:chgData name="Christina Morrow" userId="43989237-7c22-4017-8756-22442f7f3983" providerId="ADAL" clId="{1D660112-B133-4B74-A60E-C66F50540F8D}" dt="2020-11-12T14:22:16.740" v="8385" actId="167"/>
          <ac:spMkLst>
            <pc:docMk/>
            <pc:sldMk cId="1667090845" sldId="546"/>
            <ac:spMk id="185" creationId="{B6728A8F-CF0B-416D-A4C5-649CA597FD1F}"/>
          </ac:spMkLst>
        </pc:spChg>
        <pc:spChg chg="add mod ord">
          <ac:chgData name="Christina Morrow" userId="43989237-7c22-4017-8756-22442f7f3983" providerId="ADAL" clId="{1D660112-B133-4B74-A60E-C66F50540F8D}" dt="2020-11-12T14:22:16.740" v="8385" actId="167"/>
          <ac:spMkLst>
            <pc:docMk/>
            <pc:sldMk cId="1667090845" sldId="546"/>
            <ac:spMk id="186" creationId="{EE0487BC-898D-42E7-899A-46CBB981F668}"/>
          </ac:spMkLst>
        </pc:spChg>
        <pc:spChg chg="add mod ord">
          <ac:chgData name="Christina Morrow" userId="43989237-7c22-4017-8756-22442f7f3983" providerId="ADAL" clId="{1D660112-B133-4B74-A60E-C66F50540F8D}" dt="2020-11-12T14:22:16.740" v="8385" actId="167"/>
          <ac:spMkLst>
            <pc:docMk/>
            <pc:sldMk cId="1667090845" sldId="546"/>
            <ac:spMk id="187" creationId="{F30A7DDE-66E6-4BD1-8940-1E5C651C3D83}"/>
          </ac:spMkLst>
        </pc:spChg>
        <pc:spChg chg="add mod ord">
          <ac:chgData name="Christina Morrow" userId="43989237-7c22-4017-8756-22442f7f3983" providerId="ADAL" clId="{1D660112-B133-4B74-A60E-C66F50540F8D}" dt="2020-11-12T14:22:16.740" v="8385" actId="167"/>
          <ac:spMkLst>
            <pc:docMk/>
            <pc:sldMk cId="1667090845" sldId="546"/>
            <ac:spMk id="188" creationId="{E0092136-3379-4F75-84DB-D6D2054A11C2}"/>
          </ac:spMkLst>
        </pc:spChg>
        <pc:spChg chg="add mod ord">
          <ac:chgData name="Christina Morrow" userId="43989237-7c22-4017-8756-22442f7f3983" providerId="ADAL" clId="{1D660112-B133-4B74-A60E-C66F50540F8D}" dt="2020-11-12T14:22:16.740" v="8385" actId="167"/>
          <ac:spMkLst>
            <pc:docMk/>
            <pc:sldMk cId="1667090845" sldId="546"/>
            <ac:spMk id="189" creationId="{BEE67706-6AFF-407A-A71E-E7CC19D2E341}"/>
          </ac:spMkLst>
        </pc:spChg>
        <pc:spChg chg="add mod ord">
          <ac:chgData name="Christina Morrow" userId="43989237-7c22-4017-8756-22442f7f3983" providerId="ADAL" clId="{1D660112-B133-4B74-A60E-C66F50540F8D}" dt="2020-11-12T14:22:16.740" v="8385" actId="167"/>
          <ac:spMkLst>
            <pc:docMk/>
            <pc:sldMk cId="1667090845" sldId="546"/>
            <ac:spMk id="190" creationId="{9D0855DF-7AEC-4D52-B3A8-CE0E87F62AAA}"/>
          </ac:spMkLst>
        </pc:spChg>
        <pc:spChg chg="mod">
          <ac:chgData name="Christina Morrow" userId="43989237-7c22-4017-8756-22442f7f3983" providerId="ADAL" clId="{1D660112-B133-4B74-A60E-C66F50540F8D}" dt="2020-11-12T14:22:15.318" v="8384"/>
          <ac:spMkLst>
            <pc:docMk/>
            <pc:sldMk cId="1667090845" sldId="546"/>
            <ac:spMk id="192" creationId="{45573559-C9DB-444E-BD8A-4F0327AA3671}"/>
          </ac:spMkLst>
        </pc:spChg>
        <pc:spChg chg="mod">
          <ac:chgData name="Christina Morrow" userId="43989237-7c22-4017-8756-22442f7f3983" providerId="ADAL" clId="{1D660112-B133-4B74-A60E-C66F50540F8D}" dt="2020-11-12T14:22:15.318" v="8384"/>
          <ac:spMkLst>
            <pc:docMk/>
            <pc:sldMk cId="1667090845" sldId="546"/>
            <ac:spMk id="193" creationId="{89CAFC76-10EC-4BA1-9E0B-816EDA6793CE}"/>
          </ac:spMkLst>
        </pc:spChg>
        <pc:spChg chg="mod">
          <ac:chgData name="Christina Morrow" userId="43989237-7c22-4017-8756-22442f7f3983" providerId="ADAL" clId="{1D660112-B133-4B74-A60E-C66F50540F8D}" dt="2020-11-12T14:22:15.318" v="8384"/>
          <ac:spMkLst>
            <pc:docMk/>
            <pc:sldMk cId="1667090845" sldId="546"/>
            <ac:spMk id="195" creationId="{0D95909C-588A-461F-A624-3C9D51FE91D5}"/>
          </ac:spMkLst>
        </pc:spChg>
        <pc:spChg chg="mod">
          <ac:chgData name="Christina Morrow" userId="43989237-7c22-4017-8756-22442f7f3983" providerId="ADAL" clId="{1D660112-B133-4B74-A60E-C66F50540F8D}" dt="2020-11-12T14:22:15.318" v="8384"/>
          <ac:spMkLst>
            <pc:docMk/>
            <pc:sldMk cId="1667090845" sldId="546"/>
            <ac:spMk id="196" creationId="{D924507B-1BCA-462B-B8E1-A6E036E518F7}"/>
          </ac:spMkLst>
        </pc:spChg>
        <pc:spChg chg="mod">
          <ac:chgData name="Christina Morrow" userId="43989237-7c22-4017-8756-22442f7f3983" providerId="ADAL" clId="{1D660112-B133-4B74-A60E-C66F50540F8D}" dt="2020-11-12T14:22:15.318" v="8384"/>
          <ac:spMkLst>
            <pc:docMk/>
            <pc:sldMk cId="1667090845" sldId="546"/>
            <ac:spMk id="197" creationId="{1F85FEFA-49AC-47DA-B15C-F7C67E32033D}"/>
          </ac:spMkLst>
        </pc:spChg>
        <pc:spChg chg="mod">
          <ac:chgData name="Christina Morrow" userId="43989237-7c22-4017-8756-22442f7f3983" providerId="ADAL" clId="{1D660112-B133-4B74-A60E-C66F50540F8D}" dt="2020-11-12T14:22:15.318" v="8384"/>
          <ac:spMkLst>
            <pc:docMk/>
            <pc:sldMk cId="1667090845" sldId="546"/>
            <ac:spMk id="198" creationId="{565626A0-3759-4CD1-8294-37CD51510B2F}"/>
          </ac:spMkLst>
        </pc:spChg>
        <pc:spChg chg="mod">
          <ac:chgData name="Christina Morrow" userId="43989237-7c22-4017-8756-22442f7f3983" providerId="ADAL" clId="{1D660112-B133-4B74-A60E-C66F50540F8D}" dt="2020-11-12T14:22:15.318" v="8384"/>
          <ac:spMkLst>
            <pc:docMk/>
            <pc:sldMk cId="1667090845" sldId="546"/>
            <ac:spMk id="199" creationId="{A355D96A-87B2-4E45-99A6-DF7224969654}"/>
          </ac:spMkLst>
        </pc:spChg>
        <pc:spChg chg="mod">
          <ac:chgData name="Christina Morrow" userId="43989237-7c22-4017-8756-22442f7f3983" providerId="ADAL" clId="{1D660112-B133-4B74-A60E-C66F50540F8D}" dt="2020-11-12T14:22:15.318" v="8384"/>
          <ac:spMkLst>
            <pc:docMk/>
            <pc:sldMk cId="1667090845" sldId="546"/>
            <ac:spMk id="200" creationId="{D13877A4-B568-4958-80C9-B7AFDE037721}"/>
          </ac:spMkLst>
        </pc:spChg>
        <pc:spChg chg="mod">
          <ac:chgData name="Christina Morrow" userId="43989237-7c22-4017-8756-22442f7f3983" providerId="ADAL" clId="{1D660112-B133-4B74-A60E-C66F50540F8D}" dt="2020-11-12T14:22:15.318" v="8384"/>
          <ac:spMkLst>
            <pc:docMk/>
            <pc:sldMk cId="1667090845" sldId="546"/>
            <ac:spMk id="201" creationId="{3D7B976C-3CC4-4FF6-9613-9457DE05D638}"/>
          </ac:spMkLst>
        </pc:spChg>
        <pc:spChg chg="mod">
          <ac:chgData name="Christina Morrow" userId="43989237-7c22-4017-8756-22442f7f3983" providerId="ADAL" clId="{1D660112-B133-4B74-A60E-C66F50540F8D}" dt="2020-11-12T14:22:15.318" v="8384"/>
          <ac:spMkLst>
            <pc:docMk/>
            <pc:sldMk cId="1667090845" sldId="546"/>
            <ac:spMk id="202" creationId="{0E9EA662-464A-43D0-8F78-4940384C9C70}"/>
          </ac:spMkLst>
        </pc:spChg>
        <pc:spChg chg="mod">
          <ac:chgData name="Christina Morrow" userId="43989237-7c22-4017-8756-22442f7f3983" providerId="ADAL" clId="{1D660112-B133-4B74-A60E-C66F50540F8D}" dt="2020-11-12T14:22:15.318" v="8384"/>
          <ac:spMkLst>
            <pc:docMk/>
            <pc:sldMk cId="1667090845" sldId="546"/>
            <ac:spMk id="206" creationId="{5960CCE7-674E-4684-A447-2B213AC4A2EA}"/>
          </ac:spMkLst>
        </pc:spChg>
        <pc:spChg chg="mod">
          <ac:chgData name="Christina Morrow" userId="43989237-7c22-4017-8756-22442f7f3983" providerId="ADAL" clId="{1D660112-B133-4B74-A60E-C66F50540F8D}" dt="2020-11-12T14:22:15.318" v="8384"/>
          <ac:spMkLst>
            <pc:docMk/>
            <pc:sldMk cId="1667090845" sldId="546"/>
            <ac:spMk id="208" creationId="{AA2C6711-79C5-42F9-A40D-8D71A47C3D0B}"/>
          </ac:spMkLst>
        </pc:spChg>
        <pc:spChg chg="mod">
          <ac:chgData name="Christina Morrow" userId="43989237-7c22-4017-8756-22442f7f3983" providerId="ADAL" clId="{1D660112-B133-4B74-A60E-C66F50540F8D}" dt="2020-11-12T14:22:15.318" v="8384"/>
          <ac:spMkLst>
            <pc:docMk/>
            <pc:sldMk cId="1667090845" sldId="546"/>
            <ac:spMk id="212" creationId="{344402EC-57AC-4025-8A3C-B3212964D385}"/>
          </ac:spMkLst>
        </pc:spChg>
        <pc:spChg chg="mod">
          <ac:chgData name="Christina Morrow" userId="43989237-7c22-4017-8756-22442f7f3983" providerId="ADAL" clId="{1D660112-B133-4B74-A60E-C66F50540F8D}" dt="2020-11-12T14:22:15.318" v="8384"/>
          <ac:spMkLst>
            <pc:docMk/>
            <pc:sldMk cId="1667090845" sldId="546"/>
            <ac:spMk id="213" creationId="{017917BD-AF85-4018-AE9B-D5A430158182}"/>
          </ac:spMkLst>
        </pc:spChg>
        <pc:spChg chg="mod">
          <ac:chgData name="Christina Morrow" userId="43989237-7c22-4017-8756-22442f7f3983" providerId="ADAL" clId="{1D660112-B133-4B74-A60E-C66F50540F8D}" dt="2020-11-12T14:22:15.318" v="8384"/>
          <ac:spMkLst>
            <pc:docMk/>
            <pc:sldMk cId="1667090845" sldId="546"/>
            <ac:spMk id="214" creationId="{AE7E18ED-B11F-4696-B484-FF6C38138E0D}"/>
          </ac:spMkLst>
        </pc:spChg>
        <pc:grpChg chg="add mod ord">
          <ac:chgData name="Christina Morrow" userId="43989237-7c22-4017-8756-22442f7f3983" providerId="ADAL" clId="{1D660112-B133-4B74-A60E-C66F50540F8D}" dt="2020-11-12T14:15:09.669" v="8287" actId="167"/>
          <ac:grpSpMkLst>
            <pc:docMk/>
            <pc:sldMk cId="1667090845" sldId="546"/>
            <ac:grpSpMk id="120" creationId="{4D250D41-99C6-426E-9978-14412F8106CA}"/>
          </ac:grpSpMkLst>
        </pc:grpChg>
        <pc:grpChg chg="add mod ord">
          <ac:chgData name="Christina Morrow" userId="43989237-7c22-4017-8756-22442f7f3983" providerId="ADAL" clId="{1D660112-B133-4B74-A60E-C66F50540F8D}" dt="2020-11-12T14:21:32.062" v="8371" actId="167"/>
          <ac:grpSpMkLst>
            <pc:docMk/>
            <pc:sldMk cId="1667090845" sldId="546"/>
            <ac:grpSpMk id="146" creationId="{7F5BA4D0-CE26-46E3-8374-CD1F76A226B0}"/>
          </ac:grpSpMkLst>
        </pc:grpChg>
        <pc:grpChg chg="add mod ord">
          <ac:chgData name="Christina Morrow" userId="43989237-7c22-4017-8756-22442f7f3983" providerId="ADAL" clId="{1D660112-B133-4B74-A60E-C66F50540F8D}" dt="2020-11-12T14:21:32.062" v="8371" actId="167"/>
          <ac:grpSpMkLst>
            <pc:docMk/>
            <pc:sldMk cId="1667090845" sldId="546"/>
            <ac:grpSpMk id="172" creationId="{3AE07338-6E2F-4D61-810E-8AF9C799996F}"/>
          </ac:grpSpMkLst>
        </pc:grpChg>
        <pc:grpChg chg="add mod ord">
          <ac:chgData name="Christina Morrow" userId="43989237-7c22-4017-8756-22442f7f3983" providerId="ADAL" clId="{1D660112-B133-4B74-A60E-C66F50540F8D}" dt="2020-11-12T14:22:16.740" v="8385" actId="167"/>
          <ac:grpSpMkLst>
            <pc:docMk/>
            <pc:sldMk cId="1667090845" sldId="546"/>
            <ac:grpSpMk id="191" creationId="{E17B51DC-ED18-434D-9E46-6CC9611DB457}"/>
          </ac:grpSpMkLst>
        </pc:grpChg>
        <pc:cxnChg chg="mod">
          <ac:chgData name="Christina Morrow" userId="43989237-7c22-4017-8756-22442f7f3983" providerId="ADAL" clId="{1D660112-B133-4B74-A60E-C66F50540F8D}" dt="2020-11-12T14:15:07.105" v="8286"/>
          <ac:cxnSpMkLst>
            <pc:docMk/>
            <pc:sldMk cId="1667090845" sldId="546"/>
            <ac:cxnSpMk id="123" creationId="{54404E82-1882-4295-A470-64AE8D8DAEC3}"/>
          </ac:cxnSpMkLst>
        </pc:cxnChg>
        <pc:cxnChg chg="mod">
          <ac:chgData name="Christina Morrow" userId="43989237-7c22-4017-8756-22442f7f3983" providerId="ADAL" clId="{1D660112-B133-4B74-A60E-C66F50540F8D}" dt="2020-11-12T14:15:07.105" v="8286"/>
          <ac:cxnSpMkLst>
            <pc:docMk/>
            <pc:sldMk cId="1667090845" sldId="546"/>
            <ac:cxnSpMk id="132" creationId="{CCAB5622-5ADD-4459-85FC-122A56394FD7}"/>
          </ac:cxnSpMkLst>
        </pc:cxnChg>
        <pc:cxnChg chg="mod">
          <ac:chgData name="Christina Morrow" userId="43989237-7c22-4017-8756-22442f7f3983" providerId="ADAL" clId="{1D660112-B133-4B74-A60E-C66F50540F8D}" dt="2020-11-12T14:15:07.105" v="8286"/>
          <ac:cxnSpMkLst>
            <pc:docMk/>
            <pc:sldMk cId="1667090845" sldId="546"/>
            <ac:cxnSpMk id="133" creationId="{DB95A672-B5DE-470D-82C8-BEC7DADEB4F0}"/>
          </ac:cxnSpMkLst>
        </pc:cxnChg>
        <pc:cxnChg chg="mod">
          <ac:chgData name="Christina Morrow" userId="43989237-7c22-4017-8756-22442f7f3983" providerId="ADAL" clId="{1D660112-B133-4B74-A60E-C66F50540F8D}" dt="2020-11-12T14:15:07.105" v="8286"/>
          <ac:cxnSpMkLst>
            <pc:docMk/>
            <pc:sldMk cId="1667090845" sldId="546"/>
            <ac:cxnSpMk id="134" creationId="{C819C78F-082F-49A8-A806-F29DED57608A}"/>
          </ac:cxnSpMkLst>
        </pc:cxnChg>
        <pc:cxnChg chg="mod">
          <ac:chgData name="Christina Morrow" userId="43989237-7c22-4017-8756-22442f7f3983" providerId="ADAL" clId="{1D660112-B133-4B74-A60E-C66F50540F8D}" dt="2020-11-12T14:15:07.105" v="8286"/>
          <ac:cxnSpMkLst>
            <pc:docMk/>
            <pc:sldMk cId="1667090845" sldId="546"/>
            <ac:cxnSpMk id="136" creationId="{64426E0D-FA07-4058-9DDE-9124CFE395AB}"/>
          </ac:cxnSpMkLst>
        </pc:cxnChg>
        <pc:cxnChg chg="mod">
          <ac:chgData name="Christina Morrow" userId="43989237-7c22-4017-8756-22442f7f3983" providerId="ADAL" clId="{1D660112-B133-4B74-A60E-C66F50540F8D}" dt="2020-11-12T14:15:07.105" v="8286"/>
          <ac:cxnSpMkLst>
            <pc:docMk/>
            <pc:sldMk cId="1667090845" sldId="546"/>
            <ac:cxnSpMk id="138" creationId="{E48FE153-9896-4A6A-B4C5-9EEDAA4D9324}"/>
          </ac:cxnSpMkLst>
        </pc:cxnChg>
        <pc:cxnChg chg="mod">
          <ac:chgData name="Christina Morrow" userId="43989237-7c22-4017-8756-22442f7f3983" providerId="ADAL" clId="{1D660112-B133-4B74-A60E-C66F50540F8D}" dt="2020-11-12T14:15:07.105" v="8286"/>
          <ac:cxnSpMkLst>
            <pc:docMk/>
            <pc:sldMk cId="1667090845" sldId="546"/>
            <ac:cxnSpMk id="139" creationId="{E48C6D5D-7799-412D-B779-81373B4487C8}"/>
          </ac:cxnSpMkLst>
        </pc:cxnChg>
        <pc:cxnChg chg="mod">
          <ac:chgData name="Christina Morrow" userId="43989237-7c22-4017-8756-22442f7f3983" providerId="ADAL" clId="{1D660112-B133-4B74-A60E-C66F50540F8D}" dt="2020-11-12T14:15:07.105" v="8286"/>
          <ac:cxnSpMkLst>
            <pc:docMk/>
            <pc:sldMk cId="1667090845" sldId="546"/>
            <ac:cxnSpMk id="140" creationId="{6A7C0C8A-5B86-4F3F-B655-0405A6EB9F24}"/>
          </ac:cxnSpMkLst>
        </pc:cxnChg>
        <pc:cxnChg chg="mod">
          <ac:chgData name="Christina Morrow" userId="43989237-7c22-4017-8756-22442f7f3983" providerId="ADAL" clId="{1D660112-B133-4B74-A60E-C66F50540F8D}" dt="2020-11-12T14:15:07.105" v="8286"/>
          <ac:cxnSpMkLst>
            <pc:docMk/>
            <pc:sldMk cId="1667090845" sldId="546"/>
            <ac:cxnSpMk id="144" creationId="{3E7C5088-2FE7-4AA3-9196-0E2D0F2399FC}"/>
          </ac:cxnSpMkLst>
        </pc:cxnChg>
        <pc:cxnChg chg="mod">
          <ac:chgData name="Christina Morrow" userId="43989237-7c22-4017-8756-22442f7f3983" providerId="ADAL" clId="{1D660112-B133-4B74-A60E-C66F50540F8D}" dt="2020-11-12T14:21:30.241" v="8370"/>
          <ac:cxnSpMkLst>
            <pc:docMk/>
            <pc:sldMk cId="1667090845" sldId="546"/>
            <ac:cxnSpMk id="149" creationId="{59C531E1-C1D1-419F-91D0-2E7A2933B780}"/>
          </ac:cxnSpMkLst>
        </pc:cxnChg>
        <pc:cxnChg chg="mod">
          <ac:chgData name="Christina Morrow" userId="43989237-7c22-4017-8756-22442f7f3983" providerId="ADAL" clId="{1D660112-B133-4B74-A60E-C66F50540F8D}" dt="2020-11-12T14:21:30.241" v="8370"/>
          <ac:cxnSpMkLst>
            <pc:docMk/>
            <pc:sldMk cId="1667090845" sldId="546"/>
            <ac:cxnSpMk id="158" creationId="{C12F3AD8-5ADA-481C-89ED-4468B26253A7}"/>
          </ac:cxnSpMkLst>
        </pc:cxnChg>
        <pc:cxnChg chg="mod">
          <ac:chgData name="Christina Morrow" userId="43989237-7c22-4017-8756-22442f7f3983" providerId="ADAL" clId="{1D660112-B133-4B74-A60E-C66F50540F8D}" dt="2020-11-12T14:21:30.241" v="8370"/>
          <ac:cxnSpMkLst>
            <pc:docMk/>
            <pc:sldMk cId="1667090845" sldId="546"/>
            <ac:cxnSpMk id="159" creationId="{908283B2-BAD9-4F8D-B640-EE6CA83F2721}"/>
          </ac:cxnSpMkLst>
        </pc:cxnChg>
        <pc:cxnChg chg="mod">
          <ac:chgData name="Christina Morrow" userId="43989237-7c22-4017-8756-22442f7f3983" providerId="ADAL" clId="{1D660112-B133-4B74-A60E-C66F50540F8D}" dt="2020-11-12T14:21:30.241" v="8370"/>
          <ac:cxnSpMkLst>
            <pc:docMk/>
            <pc:sldMk cId="1667090845" sldId="546"/>
            <ac:cxnSpMk id="160" creationId="{A670019A-1269-4823-8561-5405EC798ED4}"/>
          </ac:cxnSpMkLst>
        </pc:cxnChg>
        <pc:cxnChg chg="mod">
          <ac:chgData name="Christina Morrow" userId="43989237-7c22-4017-8756-22442f7f3983" providerId="ADAL" clId="{1D660112-B133-4B74-A60E-C66F50540F8D}" dt="2020-11-12T14:21:30.241" v="8370"/>
          <ac:cxnSpMkLst>
            <pc:docMk/>
            <pc:sldMk cId="1667090845" sldId="546"/>
            <ac:cxnSpMk id="162" creationId="{72640BD5-A717-4877-85CE-1639877D93B4}"/>
          </ac:cxnSpMkLst>
        </pc:cxnChg>
        <pc:cxnChg chg="mod">
          <ac:chgData name="Christina Morrow" userId="43989237-7c22-4017-8756-22442f7f3983" providerId="ADAL" clId="{1D660112-B133-4B74-A60E-C66F50540F8D}" dt="2020-11-12T14:21:30.241" v="8370"/>
          <ac:cxnSpMkLst>
            <pc:docMk/>
            <pc:sldMk cId="1667090845" sldId="546"/>
            <ac:cxnSpMk id="164" creationId="{5B49975D-0566-472B-86EF-1D0F7201D755}"/>
          </ac:cxnSpMkLst>
        </pc:cxnChg>
        <pc:cxnChg chg="mod">
          <ac:chgData name="Christina Morrow" userId="43989237-7c22-4017-8756-22442f7f3983" providerId="ADAL" clId="{1D660112-B133-4B74-A60E-C66F50540F8D}" dt="2020-11-12T14:21:30.241" v="8370"/>
          <ac:cxnSpMkLst>
            <pc:docMk/>
            <pc:sldMk cId="1667090845" sldId="546"/>
            <ac:cxnSpMk id="165" creationId="{77EB98EC-1B8A-4E34-B2AC-1CC9E641FAF9}"/>
          </ac:cxnSpMkLst>
        </pc:cxnChg>
        <pc:cxnChg chg="mod">
          <ac:chgData name="Christina Morrow" userId="43989237-7c22-4017-8756-22442f7f3983" providerId="ADAL" clId="{1D660112-B133-4B74-A60E-C66F50540F8D}" dt="2020-11-12T14:21:30.241" v="8370"/>
          <ac:cxnSpMkLst>
            <pc:docMk/>
            <pc:sldMk cId="1667090845" sldId="546"/>
            <ac:cxnSpMk id="166" creationId="{8471D96F-7D2B-415E-88A7-D6A6113B0F98}"/>
          </ac:cxnSpMkLst>
        </pc:cxnChg>
        <pc:cxnChg chg="mod">
          <ac:chgData name="Christina Morrow" userId="43989237-7c22-4017-8756-22442f7f3983" providerId="ADAL" clId="{1D660112-B133-4B74-A60E-C66F50540F8D}" dt="2020-11-12T14:21:30.241" v="8370"/>
          <ac:cxnSpMkLst>
            <pc:docMk/>
            <pc:sldMk cId="1667090845" sldId="546"/>
            <ac:cxnSpMk id="170" creationId="{845717D1-6159-4AAB-9147-88AB65907E1A}"/>
          </ac:cxnSpMkLst>
        </pc:cxnChg>
        <pc:cxnChg chg="add mod ord">
          <ac:chgData name="Christina Morrow" userId="43989237-7c22-4017-8756-22442f7f3983" providerId="ADAL" clId="{1D660112-B133-4B74-A60E-C66F50540F8D}" dt="2020-11-12T14:21:32.062" v="8371" actId="167"/>
          <ac:cxnSpMkLst>
            <pc:docMk/>
            <pc:sldMk cId="1667090845" sldId="546"/>
            <ac:cxnSpMk id="171" creationId="{9AE003EE-A454-448B-855A-A456F5CAC09B}"/>
          </ac:cxnSpMkLst>
        </pc:cxnChg>
        <pc:cxnChg chg="mod">
          <ac:chgData name="Christina Morrow" userId="43989237-7c22-4017-8756-22442f7f3983" providerId="ADAL" clId="{1D660112-B133-4B74-A60E-C66F50540F8D}" dt="2020-11-12T14:21:30.241" v="8370"/>
          <ac:cxnSpMkLst>
            <pc:docMk/>
            <pc:sldMk cId="1667090845" sldId="546"/>
            <ac:cxnSpMk id="176" creationId="{9D7554D5-2D9F-4DFA-9377-ACC142E0B2B6}"/>
          </ac:cxnSpMkLst>
        </pc:cxnChg>
        <pc:cxnChg chg="mod">
          <ac:chgData name="Christina Morrow" userId="43989237-7c22-4017-8756-22442f7f3983" providerId="ADAL" clId="{1D660112-B133-4B74-A60E-C66F50540F8D}" dt="2020-11-12T14:21:30.241" v="8370"/>
          <ac:cxnSpMkLst>
            <pc:docMk/>
            <pc:sldMk cId="1667090845" sldId="546"/>
            <ac:cxnSpMk id="177" creationId="{07B4827E-0D18-47ED-9159-85784F43B179}"/>
          </ac:cxnSpMkLst>
        </pc:cxnChg>
        <pc:cxnChg chg="mod">
          <ac:chgData name="Christina Morrow" userId="43989237-7c22-4017-8756-22442f7f3983" providerId="ADAL" clId="{1D660112-B133-4B74-A60E-C66F50540F8D}" dt="2020-11-12T14:22:15.318" v="8384"/>
          <ac:cxnSpMkLst>
            <pc:docMk/>
            <pc:sldMk cId="1667090845" sldId="546"/>
            <ac:cxnSpMk id="194" creationId="{29D4A283-AC66-45C9-8E4E-7BF9C2E20E3A}"/>
          </ac:cxnSpMkLst>
        </pc:cxnChg>
        <pc:cxnChg chg="mod">
          <ac:chgData name="Christina Morrow" userId="43989237-7c22-4017-8756-22442f7f3983" providerId="ADAL" clId="{1D660112-B133-4B74-A60E-C66F50540F8D}" dt="2020-11-12T14:22:15.318" v="8384"/>
          <ac:cxnSpMkLst>
            <pc:docMk/>
            <pc:sldMk cId="1667090845" sldId="546"/>
            <ac:cxnSpMk id="203" creationId="{1A8D33EB-09CF-4733-B854-0AEA791C817F}"/>
          </ac:cxnSpMkLst>
        </pc:cxnChg>
        <pc:cxnChg chg="mod">
          <ac:chgData name="Christina Morrow" userId="43989237-7c22-4017-8756-22442f7f3983" providerId="ADAL" clId="{1D660112-B133-4B74-A60E-C66F50540F8D}" dt="2020-11-12T14:22:15.318" v="8384"/>
          <ac:cxnSpMkLst>
            <pc:docMk/>
            <pc:sldMk cId="1667090845" sldId="546"/>
            <ac:cxnSpMk id="204" creationId="{B952ED24-8333-49E5-A96A-94FD0FC45EE3}"/>
          </ac:cxnSpMkLst>
        </pc:cxnChg>
        <pc:cxnChg chg="mod">
          <ac:chgData name="Christina Morrow" userId="43989237-7c22-4017-8756-22442f7f3983" providerId="ADAL" clId="{1D660112-B133-4B74-A60E-C66F50540F8D}" dt="2020-11-12T14:22:15.318" v="8384"/>
          <ac:cxnSpMkLst>
            <pc:docMk/>
            <pc:sldMk cId="1667090845" sldId="546"/>
            <ac:cxnSpMk id="205" creationId="{B175C02D-387C-4EA9-B44F-2245054F51F0}"/>
          </ac:cxnSpMkLst>
        </pc:cxnChg>
        <pc:cxnChg chg="mod">
          <ac:chgData name="Christina Morrow" userId="43989237-7c22-4017-8756-22442f7f3983" providerId="ADAL" clId="{1D660112-B133-4B74-A60E-C66F50540F8D}" dt="2020-11-12T14:22:15.318" v="8384"/>
          <ac:cxnSpMkLst>
            <pc:docMk/>
            <pc:sldMk cId="1667090845" sldId="546"/>
            <ac:cxnSpMk id="207" creationId="{B5CFC875-D2F6-4501-BFC8-87FBA8BC30D3}"/>
          </ac:cxnSpMkLst>
        </pc:cxnChg>
        <pc:cxnChg chg="mod">
          <ac:chgData name="Christina Morrow" userId="43989237-7c22-4017-8756-22442f7f3983" providerId="ADAL" clId="{1D660112-B133-4B74-A60E-C66F50540F8D}" dt="2020-11-12T14:22:15.318" v="8384"/>
          <ac:cxnSpMkLst>
            <pc:docMk/>
            <pc:sldMk cId="1667090845" sldId="546"/>
            <ac:cxnSpMk id="209" creationId="{979D7758-26E4-4641-A2BC-A1907B579A89}"/>
          </ac:cxnSpMkLst>
        </pc:cxnChg>
        <pc:cxnChg chg="mod">
          <ac:chgData name="Christina Morrow" userId="43989237-7c22-4017-8756-22442f7f3983" providerId="ADAL" clId="{1D660112-B133-4B74-A60E-C66F50540F8D}" dt="2020-11-12T14:22:15.318" v="8384"/>
          <ac:cxnSpMkLst>
            <pc:docMk/>
            <pc:sldMk cId="1667090845" sldId="546"/>
            <ac:cxnSpMk id="210" creationId="{3AFD64AD-C0BE-46C3-8B33-B8BA02944FEE}"/>
          </ac:cxnSpMkLst>
        </pc:cxnChg>
        <pc:cxnChg chg="mod">
          <ac:chgData name="Christina Morrow" userId="43989237-7c22-4017-8756-22442f7f3983" providerId="ADAL" clId="{1D660112-B133-4B74-A60E-C66F50540F8D}" dt="2020-11-12T14:22:15.318" v="8384"/>
          <ac:cxnSpMkLst>
            <pc:docMk/>
            <pc:sldMk cId="1667090845" sldId="546"/>
            <ac:cxnSpMk id="211" creationId="{5E1D0199-96F7-4ED6-9112-18AAF19BCF7E}"/>
          </ac:cxnSpMkLst>
        </pc:cxnChg>
        <pc:cxnChg chg="mod">
          <ac:chgData name="Christina Morrow" userId="43989237-7c22-4017-8756-22442f7f3983" providerId="ADAL" clId="{1D660112-B133-4B74-A60E-C66F50540F8D}" dt="2020-11-12T14:22:15.318" v="8384"/>
          <ac:cxnSpMkLst>
            <pc:docMk/>
            <pc:sldMk cId="1667090845" sldId="546"/>
            <ac:cxnSpMk id="215" creationId="{FD05D7EF-C1B7-4DE8-BC38-983EF842CF18}"/>
          </ac:cxnSpMkLst>
        </pc:cxnChg>
      </pc:sldChg>
      <pc:sldChg chg="addSp modSp add mod ord">
        <pc:chgData name="Christina Morrow" userId="43989237-7c22-4017-8756-22442f7f3983" providerId="ADAL" clId="{1D660112-B133-4B74-A60E-C66F50540F8D}" dt="2020-11-12T14:22:21.130" v="8387" actId="167"/>
        <pc:sldMkLst>
          <pc:docMk/>
          <pc:sldMk cId="1581049898" sldId="547"/>
        </pc:sldMkLst>
        <pc:spChg chg="add mod ord">
          <ac:chgData name="Christina Morrow" userId="43989237-7c22-4017-8756-22442f7f3983" providerId="ADAL" clId="{1D660112-B133-4B74-A60E-C66F50540F8D}" dt="2020-11-12T14:15:13.853" v="8289" actId="167"/>
          <ac:spMkLst>
            <pc:docMk/>
            <pc:sldMk cId="1581049898" sldId="547"/>
            <ac:spMk id="104" creationId="{C9F1E775-9DC0-418D-B756-04F4505F5345}"/>
          </ac:spMkLst>
        </pc:spChg>
        <pc:spChg chg="add mod ord">
          <ac:chgData name="Christina Morrow" userId="43989237-7c22-4017-8756-22442f7f3983" providerId="ADAL" clId="{1D660112-B133-4B74-A60E-C66F50540F8D}" dt="2020-11-12T14:15:13.853" v="8289" actId="167"/>
          <ac:spMkLst>
            <pc:docMk/>
            <pc:sldMk cId="1581049898" sldId="547"/>
            <ac:spMk id="105" creationId="{0ED8D41E-EA37-4EA2-B391-99CEDCAEF31E}"/>
          </ac:spMkLst>
        </pc:spChg>
        <pc:spChg chg="add mod ord">
          <ac:chgData name="Christina Morrow" userId="43989237-7c22-4017-8756-22442f7f3983" providerId="ADAL" clId="{1D660112-B133-4B74-A60E-C66F50540F8D}" dt="2020-11-12T14:15:13.853" v="8289" actId="167"/>
          <ac:spMkLst>
            <pc:docMk/>
            <pc:sldMk cId="1581049898" sldId="547"/>
            <ac:spMk id="106" creationId="{A85B2A7E-4F79-41C7-9DAE-BD1AB4A3614A}"/>
          </ac:spMkLst>
        </pc:spChg>
        <pc:spChg chg="add mod ord">
          <ac:chgData name="Christina Morrow" userId="43989237-7c22-4017-8756-22442f7f3983" providerId="ADAL" clId="{1D660112-B133-4B74-A60E-C66F50540F8D}" dt="2020-11-12T14:15:13.853" v="8289" actId="167"/>
          <ac:spMkLst>
            <pc:docMk/>
            <pc:sldMk cId="1581049898" sldId="547"/>
            <ac:spMk id="107" creationId="{0A0833A6-FB27-412C-A813-5F505E535358}"/>
          </ac:spMkLst>
        </pc:spChg>
        <pc:spChg chg="add mod ord">
          <ac:chgData name="Christina Morrow" userId="43989237-7c22-4017-8756-22442f7f3983" providerId="ADAL" clId="{1D660112-B133-4B74-A60E-C66F50540F8D}" dt="2020-11-12T14:15:13.853" v="8289" actId="167"/>
          <ac:spMkLst>
            <pc:docMk/>
            <pc:sldMk cId="1581049898" sldId="547"/>
            <ac:spMk id="108" creationId="{AAC317A9-A917-4FD9-9426-796B0FED3109}"/>
          </ac:spMkLst>
        </pc:spChg>
        <pc:spChg chg="add mod ord">
          <ac:chgData name="Christina Morrow" userId="43989237-7c22-4017-8756-22442f7f3983" providerId="ADAL" clId="{1D660112-B133-4B74-A60E-C66F50540F8D}" dt="2020-11-12T14:15:13.853" v="8289" actId="167"/>
          <ac:spMkLst>
            <pc:docMk/>
            <pc:sldMk cId="1581049898" sldId="547"/>
            <ac:spMk id="109" creationId="{27400E51-E462-484F-99DE-018B1E76367F}"/>
          </ac:spMkLst>
        </pc:spChg>
        <pc:spChg chg="add mod ord">
          <ac:chgData name="Christina Morrow" userId="43989237-7c22-4017-8756-22442f7f3983" providerId="ADAL" clId="{1D660112-B133-4B74-A60E-C66F50540F8D}" dt="2020-11-12T14:15:13.853" v="8289" actId="167"/>
          <ac:spMkLst>
            <pc:docMk/>
            <pc:sldMk cId="1581049898" sldId="547"/>
            <ac:spMk id="110" creationId="{AFD9D5DB-AF6B-459E-B7B9-9C1CEA6CE6D7}"/>
          </ac:spMkLst>
        </pc:spChg>
        <pc:spChg chg="add mod ord">
          <ac:chgData name="Christina Morrow" userId="43989237-7c22-4017-8756-22442f7f3983" providerId="ADAL" clId="{1D660112-B133-4B74-A60E-C66F50540F8D}" dt="2020-11-12T14:15:13.853" v="8289" actId="167"/>
          <ac:spMkLst>
            <pc:docMk/>
            <pc:sldMk cId="1581049898" sldId="547"/>
            <ac:spMk id="111" creationId="{DED2714D-AC31-457B-8E88-6AB8B360D7E8}"/>
          </ac:spMkLst>
        </pc:spChg>
        <pc:spChg chg="add mod ord">
          <ac:chgData name="Christina Morrow" userId="43989237-7c22-4017-8756-22442f7f3983" providerId="ADAL" clId="{1D660112-B133-4B74-A60E-C66F50540F8D}" dt="2020-11-12T14:15:13.853" v="8289" actId="167"/>
          <ac:spMkLst>
            <pc:docMk/>
            <pc:sldMk cId="1581049898" sldId="547"/>
            <ac:spMk id="112" creationId="{1770DE95-B04F-49C4-9367-6945C2483E2D}"/>
          </ac:spMkLst>
        </pc:spChg>
        <pc:spChg chg="add mod ord">
          <ac:chgData name="Christina Morrow" userId="43989237-7c22-4017-8756-22442f7f3983" providerId="ADAL" clId="{1D660112-B133-4B74-A60E-C66F50540F8D}" dt="2020-11-12T14:15:13.853" v="8289" actId="167"/>
          <ac:spMkLst>
            <pc:docMk/>
            <pc:sldMk cId="1581049898" sldId="547"/>
            <ac:spMk id="113" creationId="{CB405A87-3C8B-4872-B8FF-E36A499A9028}"/>
          </ac:spMkLst>
        </pc:spChg>
        <pc:spChg chg="add mod ord">
          <ac:chgData name="Christina Morrow" userId="43989237-7c22-4017-8756-22442f7f3983" providerId="ADAL" clId="{1D660112-B133-4B74-A60E-C66F50540F8D}" dt="2020-11-12T14:15:13.853" v="8289" actId="167"/>
          <ac:spMkLst>
            <pc:docMk/>
            <pc:sldMk cId="1581049898" sldId="547"/>
            <ac:spMk id="114" creationId="{89234EF4-8CCC-4DB7-BAFC-75EB624B4A48}"/>
          </ac:spMkLst>
        </pc:spChg>
        <pc:spChg chg="add mod ord">
          <ac:chgData name="Christina Morrow" userId="43989237-7c22-4017-8756-22442f7f3983" providerId="ADAL" clId="{1D660112-B133-4B74-A60E-C66F50540F8D}" dt="2020-11-12T14:15:13.853" v="8289" actId="167"/>
          <ac:spMkLst>
            <pc:docMk/>
            <pc:sldMk cId="1581049898" sldId="547"/>
            <ac:spMk id="115" creationId="{E91B0E94-85BB-4A9E-B50A-18AB0D8BB239}"/>
          </ac:spMkLst>
        </pc:spChg>
        <pc:spChg chg="add mod ord">
          <ac:chgData name="Christina Morrow" userId="43989237-7c22-4017-8756-22442f7f3983" providerId="ADAL" clId="{1D660112-B133-4B74-A60E-C66F50540F8D}" dt="2020-11-12T14:15:13.853" v="8289" actId="167"/>
          <ac:spMkLst>
            <pc:docMk/>
            <pc:sldMk cId="1581049898" sldId="547"/>
            <ac:spMk id="116" creationId="{5BB2F3B1-FEF5-403E-B038-EE0653E7C237}"/>
          </ac:spMkLst>
        </pc:spChg>
        <pc:spChg chg="add mod ord">
          <ac:chgData name="Christina Morrow" userId="43989237-7c22-4017-8756-22442f7f3983" providerId="ADAL" clId="{1D660112-B133-4B74-A60E-C66F50540F8D}" dt="2020-11-12T14:15:13.853" v="8289" actId="167"/>
          <ac:spMkLst>
            <pc:docMk/>
            <pc:sldMk cId="1581049898" sldId="547"/>
            <ac:spMk id="117" creationId="{C7718D13-2CDD-45F1-81BF-2B580C8F2328}"/>
          </ac:spMkLst>
        </pc:spChg>
        <pc:spChg chg="add mod ord">
          <ac:chgData name="Christina Morrow" userId="43989237-7c22-4017-8756-22442f7f3983" providerId="ADAL" clId="{1D660112-B133-4B74-A60E-C66F50540F8D}" dt="2020-11-12T14:15:13.853" v="8289" actId="167"/>
          <ac:spMkLst>
            <pc:docMk/>
            <pc:sldMk cId="1581049898" sldId="547"/>
            <ac:spMk id="118" creationId="{E51F1859-27A1-49D7-BED2-0A29BAE98D87}"/>
          </ac:spMkLst>
        </pc:spChg>
        <pc:spChg chg="add mod ord">
          <ac:chgData name="Christina Morrow" userId="43989237-7c22-4017-8756-22442f7f3983" providerId="ADAL" clId="{1D660112-B133-4B74-A60E-C66F50540F8D}" dt="2020-11-12T14:15:13.853" v="8289" actId="167"/>
          <ac:spMkLst>
            <pc:docMk/>
            <pc:sldMk cId="1581049898" sldId="547"/>
            <ac:spMk id="119" creationId="{0C74269C-9370-4070-B336-4952BEEA0903}"/>
          </ac:spMkLst>
        </pc:spChg>
        <pc:spChg chg="add mod ord">
          <ac:chgData name="Christina Morrow" userId="43989237-7c22-4017-8756-22442f7f3983" providerId="ADAL" clId="{1D660112-B133-4B74-A60E-C66F50540F8D}" dt="2020-11-12T14:15:13.853" v="8289" actId="167"/>
          <ac:spMkLst>
            <pc:docMk/>
            <pc:sldMk cId="1581049898" sldId="547"/>
            <ac:spMk id="120" creationId="{98923E52-06AA-4985-9F5E-6FF38C3226D6}"/>
          </ac:spMkLst>
        </pc:spChg>
        <pc:spChg chg="add mod ord">
          <ac:chgData name="Christina Morrow" userId="43989237-7c22-4017-8756-22442f7f3983" providerId="ADAL" clId="{1D660112-B133-4B74-A60E-C66F50540F8D}" dt="2020-11-12T14:15:13.853" v="8289" actId="167"/>
          <ac:spMkLst>
            <pc:docMk/>
            <pc:sldMk cId="1581049898" sldId="547"/>
            <ac:spMk id="121" creationId="{DFC2A9A5-1E0D-45D4-8427-6292AB1D2A55}"/>
          </ac:spMkLst>
        </pc:spChg>
        <pc:spChg chg="add mod ord">
          <ac:chgData name="Christina Morrow" userId="43989237-7c22-4017-8756-22442f7f3983" providerId="ADAL" clId="{1D660112-B133-4B74-A60E-C66F50540F8D}" dt="2020-11-12T14:15:13.853" v="8289" actId="167"/>
          <ac:spMkLst>
            <pc:docMk/>
            <pc:sldMk cId="1581049898" sldId="547"/>
            <ac:spMk id="122" creationId="{C779289F-E5E8-40FF-8ADC-C6BA98E51911}"/>
          </ac:spMkLst>
        </pc:spChg>
        <pc:spChg chg="mod">
          <ac:chgData name="Christina Morrow" userId="43989237-7c22-4017-8756-22442f7f3983" providerId="ADAL" clId="{1D660112-B133-4B74-A60E-C66F50540F8D}" dt="2020-11-12T14:15:11.977" v="8288"/>
          <ac:spMkLst>
            <pc:docMk/>
            <pc:sldMk cId="1581049898" sldId="547"/>
            <ac:spMk id="124" creationId="{3810B1B6-FABF-4CD7-89F6-6B962445DC59}"/>
          </ac:spMkLst>
        </pc:spChg>
        <pc:spChg chg="mod">
          <ac:chgData name="Christina Morrow" userId="43989237-7c22-4017-8756-22442f7f3983" providerId="ADAL" clId="{1D660112-B133-4B74-A60E-C66F50540F8D}" dt="2020-11-12T14:15:11.977" v="8288"/>
          <ac:spMkLst>
            <pc:docMk/>
            <pc:sldMk cId="1581049898" sldId="547"/>
            <ac:spMk id="125" creationId="{7055C8F1-AAB1-4741-9347-1471CCD186AF}"/>
          </ac:spMkLst>
        </pc:spChg>
        <pc:spChg chg="mod">
          <ac:chgData name="Christina Morrow" userId="43989237-7c22-4017-8756-22442f7f3983" providerId="ADAL" clId="{1D660112-B133-4B74-A60E-C66F50540F8D}" dt="2020-11-12T14:15:11.977" v="8288"/>
          <ac:spMkLst>
            <pc:docMk/>
            <pc:sldMk cId="1581049898" sldId="547"/>
            <ac:spMk id="127" creationId="{EAA941B1-098F-4C1A-8814-2B728F007CCA}"/>
          </ac:spMkLst>
        </pc:spChg>
        <pc:spChg chg="mod">
          <ac:chgData name="Christina Morrow" userId="43989237-7c22-4017-8756-22442f7f3983" providerId="ADAL" clId="{1D660112-B133-4B74-A60E-C66F50540F8D}" dt="2020-11-12T14:15:11.977" v="8288"/>
          <ac:spMkLst>
            <pc:docMk/>
            <pc:sldMk cId="1581049898" sldId="547"/>
            <ac:spMk id="128" creationId="{1498BA91-9546-427A-8C99-4F59A524F72E}"/>
          </ac:spMkLst>
        </pc:spChg>
        <pc:spChg chg="mod">
          <ac:chgData name="Christina Morrow" userId="43989237-7c22-4017-8756-22442f7f3983" providerId="ADAL" clId="{1D660112-B133-4B74-A60E-C66F50540F8D}" dt="2020-11-12T14:15:11.977" v="8288"/>
          <ac:spMkLst>
            <pc:docMk/>
            <pc:sldMk cId="1581049898" sldId="547"/>
            <ac:spMk id="129" creationId="{44D794E4-5D56-4D5C-A81F-3C4B4CD777A0}"/>
          </ac:spMkLst>
        </pc:spChg>
        <pc:spChg chg="mod">
          <ac:chgData name="Christina Morrow" userId="43989237-7c22-4017-8756-22442f7f3983" providerId="ADAL" clId="{1D660112-B133-4B74-A60E-C66F50540F8D}" dt="2020-11-12T14:15:11.977" v="8288"/>
          <ac:spMkLst>
            <pc:docMk/>
            <pc:sldMk cId="1581049898" sldId="547"/>
            <ac:spMk id="130" creationId="{C1AF5656-4FBD-4333-8799-CEE7ED5786B1}"/>
          </ac:spMkLst>
        </pc:spChg>
        <pc:spChg chg="mod">
          <ac:chgData name="Christina Morrow" userId="43989237-7c22-4017-8756-22442f7f3983" providerId="ADAL" clId="{1D660112-B133-4B74-A60E-C66F50540F8D}" dt="2020-11-12T14:15:11.977" v="8288"/>
          <ac:spMkLst>
            <pc:docMk/>
            <pc:sldMk cId="1581049898" sldId="547"/>
            <ac:spMk id="131" creationId="{B079985A-BBBF-4128-BE37-993F3A6B2129}"/>
          </ac:spMkLst>
        </pc:spChg>
        <pc:spChg chg="mod">
          <ac:chgData name="Christina Morrow" userId="43989237-7c22-4017-8756-22442f7f3983" providerId="ADAL" clId="{1D660112-B133-4B74-A60E-C66F50540F8D}" dt="2020-11-12T14:15:11.977" v="8288"/>
          <ac:spMkLst>
            <pc:docMk/>
            <pc:sldMk cId="1581049898" sldId="547"/>
            <ac:spMk id="132" creationId="{85C662DF-45B0-45FB-92B2-41C7FDB80CA1}"/>
          </ac:spMkLst>
        </pc:spChg>
        <pc:spChg chg="mod">
          <ac:chgData name="Christina Morrow" userId="43989237-7c22-4017-8756-22442f7f3983" providerId="ADAL" clId="{1D660112-B133-4B74-A60E-C66F50540F8D}" dt="2020-11-12T14:15:11.977" v="8288"/>
          <ac:spMkLst>
            <pc:docMk/>
            <pc:sldMk cId="1581049898" sldId="547"/>
            <ac:spMk id="133" creationId="{DC53B2C7-1E1A-4EBD-841B-BBBD9E0A508E}"/>
          </ac:spMkLst>
        </pc:spChg>
        <pc:spChg chg="mod">
          <ac:chgData name="Christina Morrow" userId="43989237-7c22-4017-8756-22442f7f3983" providerId="ADAL" clId="{1D660112-B133-4B74-A60E-C66F50540F8D}" dt="2020-11-12T14:15:11.977" v="8288"/>
          <ac:spMkLst>
            <pc:docMk/>
            <pc:sldMk cId="1581049898" sldId="547"/>
            <ac:spMk id="134" creationId="{69BA0C4A-2E79-4A4F-B66C-C25DF47A5F64}"/>
          </ac:spMkLst>
        </pc:spChg>
        <pc:spChg chg="mod">
          <ac:chgData name="Christina Morrow" userId="43989237-7c22-4017-8756-22442f7f3983" providerId="ADAL" clId="{1D660112-B133-4B74-A60E-C66F50540F8D}" dt="2020-11-12T14:15:11.977" v="8288"/>
          <ac:spMkLst>
            <pc:docMk/>
            <pc:sldMk cId="1581049898" sldId="547"/>
            <ac:spMk id="138" creationId="{EC5E4A4D-258F-4242-B937-CA4E974F50BC}"/>
          </ac:spMkLst>
        </pc:spChg>
        <pc:spChg chg="mod">
          <ac:chgData name="Christina Morrow" userId="43989237-7c22-4017-8756-22442f7f3983" providerId="ADAL" clId="{1D660112-B133-4B74-A60E-C66F50540F8D}" dt="2020-11-12T14:15:11.977" v="8288"/>
          <ac:spMkLst>
            <pc:docMk/>
            <pc:sldMk cId="1581049898" sldId="547"/>
            <ac:spMk id="140" creationId="{34CAB929-4E29-4B29-BA0D-BEA2F69A3D5A}"/>
          </ac:spMkLst>
        </pc:spChg>
        <pc:spChg chg="mod">
          <ac:chgData name="Christina Morrow" userId="43989237-7c22-4017-8756-22442f7f3983" providerId="ADAL" clId="{1D660112-B133-4B74-A60E-C66F50540F8D}" dt="2020-11-12T14:15:11.977" v="8288"/>
          <ac:spMkLst>
            <pc:docMk/>
            <pc:sldMk cId="1581049898" sldId="547"/>
            <ac:spMk id="144" creationId="{1A7AA4FD-BDF9-4B49-8BE4-38F287D98501}"/>
          </ac:spMkLst>
        </pc:spChg>
        <pc:spChg chg="mod">
          <ac:chgData name="Christina Morrow" userId="43989237-7c22-4017-8756-22442f7f3983" providerId="ADAL" clId="{1D660112-B133-4B74-A60E-C66F50540F8D}" dt="2020-11-12T14:15:11.977" v="8288"/>
          <ac:spMkLst>
            <pc:docMk/>
            <pc:sldMk cId="1581049898" sldId="547"/>
            <ac:spMk id="145" creationId="{FB28A08A-2073-4524-B59B-DCD06FDF3810}"/>
          </ac:spMkLst>
        </pc:spChg>
        <pc:spChg chg="mod">
          <ac:chgData name="Christina Morrow" userId="43989237-7c22-4017-8756-22442f7f3983" providerId="ADAL" clId="{1D660112-B133-4B74-A60E-C66F50540F8D}" dt="2020-11-12T14:15:11.977" v="8288"/>
          <ac:spMkLst>
            <pc:docMk/>
            <pc:sldMk cId="1581049898" sldId="547"/>
            <ac:spMk id="146" creationId="{C366921E-8097-48EA-90E6-7F3EE06A1400}"/>
          </ac:spMkLst>
        </pc:spChg>
        <pc:spChg chg="add mod ord">
          <ac:chgData name="Christina Morrow" userId="43989237-7c22-4017-8756-22442f7f3983" providerId="ADAL" clId="{1D660112-B133-4B74-A60E-C66F50540F8D}" dt="2020-11-12T14:21:28.581" v="8369" actId="167"/>
          <ac:spMkLst>
            <pc:docMk/>
            <pc:sldMk cId="1581049898" sldId="547"/>
            <ac:spMk id="148" creationId="{6BB05678-03F9-46F5-8842-6E5FE01148A5}"/>
          </ac:spMkLst>
        </pc:spChg>
        <pc:spChg chg="mod">
          <ac:chgData name="Christina Morrow" userId="43989237-7c22-4017-8756-22442f7f3983" providerId="ADAL" clId="{1D660112-B133-4B74-A60E-C66F50540F8D}" dt="2020-11-12T14:21:26.147" v="8368"/>
          <ac:spMkLst>
            <pc:docMk/>
            <pc:sldMk cId="1581049898" sldId="547"/>
            <ac:spMk id="150" creationId="{023181AC-FE88-4F8B-84EC-B518806E0FD0}"/>
          </ac:spMkLst>
        </pc:spChg>
        <pc:spChg chg="mod">
          <ac:chgData name="Christina Morrow" userId="43989237-7c22-4017-8756-22442f7f3983" providerId="ADAL" clId="{1D660112-B133-4B74-A60E-C66F50540F8D}" dt="2020-11-12T14:21:26.147" v="8368"/>
          <ac:spMkLst>
            <pc:docMk/>
            <pc:sldMk cId="1581049898" sldId="547"/>
            <ac:spMk id="151" creationId="{647708D7-C1B9-48E6-A776-BA5741BB4024}"/>
          </ac:spMkLst>
        </pc:spChg>
        <pc:spChg chg="mod">
          <ac:chgData name="Christina Morrow" userId="43989237-7c22-4017-8756-22442f7f3983" providerId="ADAL" clId="{1D660112-B133-4B74-A60E-C66F50540F8D}" dt="2020-11-12T14:21:26.147" v="8368"/>
          <ac:spMkLst>
            <pc:docMk/>
            <pc:sldMk cId="1581049898" sldId="547"/>
            <ac:spMk id="153" creationId="{D47CC38B-755B-4141-9331-B2CBEBAD63FF}"/>
          </ac:spMkLst>
        </pc:spChg>
        <pc:spChg chg="mod">
          <ac:chgData name="Christina Morrow" userId="43989237-7c22-4017-8756-22442f7f3983" providerId="ADAL" clId="{1D660112-B133-4B74-A60E-C66F50540F8D}" dt="2020-11-12T14:21:26.147" v="8368"/>
          <ac:spMkLst>
            <pc:docMk/>
            <pc:sldMk cId="1581049898" sldId="547"/>
            <ac:spMk id="154" creationId="{94BE7AC5-A583-407B-9E52-8E6BF158EF4D}"/>
          </ac:spMkLst>
        </pc:spChg>
        <pc:spChg chg="mod">
          <ac:chgData name="Christina Morrow" userId="43989237-7c22-4017-8756-22442f7f3983" providerId="ADAL" clId="{1D660112-B133-4B74-A60E-C66F50540F8D}" dt="2020-11-12T14:21:26.147" v="8368"/>
          <ac:spMkLst>
            <pc:docMk/>
            <pc:sldMk cId="1581049898" sldId="547"/>
            <ac:spMk id="155" creationId="{ECBD0AEE-4629-42D0-B5B7-2457D965E7A4}"/>
          </ac:spMkLst>
        </pc:spChg>
        <pc:spChg chg="mod">
          <ac:chgData name="Christina Morrow" userId="43989237-7c22-4017-8756-22442f7f3983" providerId="ADAL" clId="{1D660112-B133-4B74-A60E-C66F50540F8D}" dt="2020-11-12T14:21:26.147" v="8368"/>
          <ac:spMkLst>
            <pc:docMk/>
            <pc:sldMk cId="1581049898" sldId="547"/>
            <ac:spMk id="156" creationId="{C54908A5-238F-42BD-AE70-6E2985D50225}"/>
          </ac:spMkLst>
        </pc:spChg>
        <pc:spChg chg="mod">
          <ac:chgData name="Christina Morrow" userId="43989237-7c22-4017-8756-22442f7f3983" providerId="ADAL" clId="{1D660112-B133-4B74-A60E-C66F50540F8D}" dt="2020-11-12T14:21:26.147" v="8368"/>
          <ac:spMkLst>
            <pc:docMk/>
            <pc:sldMk cId="1581049898" sldId="547"/>
            <ac:spMk id="157" creationId="{B0529EE1-D4B5-4144-BA76-D0A031135B8D}"/>
          </ac:spMkLst>
        </pc:spChg>
        <pc:spChg chg="mod">
          <ac:chgData name="Christina Morrow" userId="43989237-7c22-4017-8756-22442f7f3983" providerId="ADAL" clId="{1D660112-B133-4B74-A60E-C66F50540F8D}" dt="2020-11-12T14:21:26.147" v="8368"/>
          <ac:spMkLst>
            <pc:docMk/>
            <pc:sldMk cId="1581049898" sldId="547"/>
            <ac:spMk id="158" creationId="{C5E48131-A5BA-4BAF-90F8-23A13F757D96}"/>
          </ac:spMkLst>
        </pc:spChg>
        <pc:spChg chg="mod">
          <ac:chgData name="Christina Morrow" userId="43989237-7c22-4017-8756-22442f7f3983" providerId="ADAL" clId="{1D660112-B133-4B74-A60E-C66F50540F8D}" dt="2020-11-12T14:21:26.147" v="8368"/>
          <ac:spMkLst>
            <pc:docMk/>
            <pc:sldMk cId="1581049898" sldId="547"/>
            <ac:spMk id="159" creationId="{537EC789-834C-42B7-A0FD-2ADC993258B5}"/>
          </ac:spMkLst>
        </pc:spChg>
        <pc:spChg chg="mod">
          <ac:chgData name="Christina Morrow" userId="43989237-7c22-4017-8756-22442f7f3983" providerId="ADAL" clId="{1D660112-B133-4B74-A60E-C66F50540F8D}" dt="2020-11-12T14:21:26.147" v="8368"/>
          <ac:spMkLst>
            <pc:docMk/>
            <pc:sldMk cId="1581049898" sldId="547"/>
            <ac:spMk id="160" creationId="{2D87697B-B14D-490A-A7A2-F110615C8A1C}"/>
          </ac:spMkLst>
        </pc:spChg>
        <pc:spChg chg="mod">
          <ac:chgData name="Christina Morrow" userId="43989237-7c22-4017-8756-22442f7f3983" providerId="ADAL" clId="{1D660112-B133-4B74-A60E-C66F50540F8D}" dt="2020-11-12T14:21:26.147" v="8368"/>
          <ac:spMkLst>
            <pc:docMk/>
            <pc:sldMk cId="1581049898" sldId="547"/>
            <ac:spMk id="164" creationId="{678E6E1B-F749-45BF-9894-B8DDBF125ACE}"/>
          </ac:spMkLst>
        </pc:spChg>
        <pc:spChg chg="mod">
          <ac:chgData name="Christina Morrow" userId="43989237-7c22-4017-8756-22442f7f3983" providerId="ADAL" clId="{1D660112-B133-4B74-A60E-C66F50540F8D}" dt="2020-11-12T14:21:26.147" v="8368"/>
          <ac:spMkLst>
            <pc:docMk/>
            <pc:sldMk cId="1581049898" sldId="547"/>
            <ac:spMk id="166" creationId="{2BB4747C-A07A-43B1-AB84-29D74B89615E}"/>
          </ac:spMkLst>
        </pc:spChg>
        <pc:spChg chg="mod">
          <ac:chgData name="Christina Morrow" userId="43989237-7c22-4017-8756-22442f7f3983" providerId="ADAL" clId="{1D660112-B133-4B74-A60E-C66F50540F8D}" dt="2020-11-12T14:21:26.147" v="8368"/>
          <ac:spMkLst>
            <pc:docMk/>
            <pc:sldMk cId="1581049898" sldId="547"/>
            <ac:spMk id="170" creationId="{84BCE28A-6DE1-46FB-B446-87B815154F88}"/>
          </ac:spMkLst>
        </pc:spChg>
        <pc:spChg chg="mod">
          <ac:chgData name="Christina Morrow" userId="43989237-7c22-4017-8756-22442f7f3983" providerId="ADAL" clId="{1D660112-B133-4B74-A60E-C66F50540F8D}" dt="2020-11-12T14:21:26.147" v="8368"/>
          <ac:spMkLst>
            <pc:docMk/>
            <pc:sldMk cId="1581049898" sldId="547"/>
            <ac:spMk id="171" creationId="{019FC2C7-513C-42CC-A1BA-D541293A6677}"/>
          </ac:spMkLst>
        </pc:spChg>
        <pc:spChg chg="mod">
          <ac:chgData name="Christina Morrow" userId="43989237-7c22-4017-8756-22442f7f3983" providerId="ADAL" clId="{1D660112-B133-4B74-A60E-C66F50540F8D}" dt="2020-11-12T14:21:26.147" v="8368"/>
          <ac:spMkLst>
            <pc:docMk/>
            <pc:sldMk cId="1581049898" sldId="547"/>
            <ac:spMk id="172" creationId="{71092183-57D2-40BD-8525-51449DF91ADF}"/>
          </ac:spMkLst>
        </pc:spChg>
        <pc:spChg chg="mod">
          <ac:chgData name="Christina Morrow" userId="43989237-7c22-4017-8756-22442f7f3983" providerId="ADAL" clId="{1D660112-B133-4B74-A60E-C66F50540F8D}" dt="2020-11-12T14:21:26.147" v="8368"/>
          <ac:spMkLst>
            <pc:docMk/>
            <pc:sldMk cId="1581049898" sldId="547"/>
            <ac:spMk id="176" creationId="{63FA0E57-653E-4433-94DB-37793BE87167}"/>
          </ac:spMkLst>
        </pc:spChg>
        <pc:spChg chg="mod">
          <ac:chgData name="Christina Morrow" userId="43989237-7c22-4017-8756-22442f7f3983" providerId="ADAL" clId="{1D660112-B133-4B74-A60E-C66F50540F8D}" dt="2020-11-12T14:21:26.147" v="8368"/>
          <ac:spMkLst>
            <pc:docMk/>
            <pc:sldMk cId="1581049898" sldId="547"/>
            <ac:spMk id="177" creationId="{C00B797A-CD5C-4161-9093-F98E5058A0C0}"/>
          </ac:spMkLst>
        </pc:spChg>
        <pc:spChg chg="mod">
          <ac:chgData name="Christina Morrow" userId="43989237-7c22-4017-8756-22442f7f3983" providerId="ADAL" clId="{1D660112-B133-4B74-A60E-C66F50540F8D}" dt="2020-11-12T14:21:26.147" v="8368"/>
          <ac:spMkLst>
            <pc:docMk/>
            <pc:sldMk cId="1581049898" sldId="547"/>
            <ac:spMk id="178" creationId="{90BB2199-483E-4EB0-9126-5B503B6A468D}"/>
          </ac:spMkLst>
        </pc:spChg>
        <pc:spChg chg="mod">
          <ac:chgData name="Christina Morrow" userId="43989237-7c22-4017-8756-22442f7f3983" providerId="ADAL" clId="{1D660112-B133-4B74-A60E-C66F50540F8D}" dt="2020-11-12T14:21:26.147" v="8368"/>
          <ac:spMkLst>
            <pc:docMk/>
            <pc:sldMk cId="1581049898" sldId="547"/>
            <ac:spMk id="181" creationId="{9BC1BD27-DFF3-4C68-BC21-D2375BDED8F4}"/>
          </ac:spMkLst>
        </pc:spChg>
        <pc:spChg chg="mod">
          <ac:chgData name="Christina Morrow" userId="43989237-7c22-4017-8756-22442f7f3983" providerId="ADAL" clId="{1D660112-B133-4B74-A60E-C66F50540F8D}" dt="2020-11-12T14:21:26.147" v="8368"/>
          <ac:spMkLst>
            <pc:docMk/>
            <pc:sldMk cId="1581049898" sldId="547"/>
            <ac:spMk id="182" creationId="{197B1A30-1E2E-416E-854B-C4C235205D79}"/>
          </ac:spMkLst>
        </pc:spChg>
        <pc:spChg chg="mod">
          <ac:chgData name="Christina Morrow" userId="43989237-7c22-4017-8756-22442f7f3983" providerId="ADAL" clId="{1D660112-B133-4B74-A60E-C66F50540F8D}" dt="2020-11-12T14:21:26.147" v="8368"/>
          <ac:spMkLst>
            <pc:docMk/>
            <pc:sldMk cId="1581049898" sldId="547"/>
            <ac:spMk id="183" creationId="{F9DB158C-4975-4CEB-BD58-349F3CB638A5}"/>
          </ac:spMkLst>
        </pc:spChg>
        <pc:spChg chg="mod">
          <ac:chgData name="Christina Morrow" userId="43989237-7c22-4017-8756-22442f7f3983" providerId="ADAL" clId="{1D660112-B133-4B74-A60E-C66F50540F8D}" dt="2020-11-12T14:21:26.147" v="8368"/>
          <ac:spMkLst>
            <pc:docMk/>
            <pc:sldMk cId="1581049898" sldId="547"/>
            <ac:spMk id="184" creationId="{052A3457-F424-42F6-BDA5-F3C2DA40465D}"/>
          </ac:spMkLst>
        </pc:spChg>
        <pc:spChg chg="mod">
          <ac:chgData name="Christina Morrow" userId="43989237-7c22-4017-8756-22442f7f3983" providerId="ADAL" clId="{1D660112-B133-4B74-A60E-C66F50540F8D}" dt="2020-11-12T14:21:26.147" v="8368"/>
          <ac:spMkLst>
            <pc:docMk/>
            <pc:sldMk cId="1581049898" sldId="547"/>
            <ac:spMk id="185" creationId="{D2F13BC5-AFE4-42B1-8322-BE4CAF039802}"/>
          </ac:spMkLst>
        </pc:spChg>
        <pc:spChg chg="mod">
          <ac:chgData name="Christina Morrow" userId="43989237-7c22-4017-8756-22442f7f3983" providerId="ADAL" clId="{1D660112-B133-4B74-A60E-C66F50540F8D}" dt="2020-11-12T14:21:26.147" v="8368"/>
          <ac:spMkLst>
            <pc:docMk/>
            <pc:sldMk cId="1581049898" sldId="547"/>
            <ac:spMk id="186" creationId="{5C333F4E-443B-4882-8AE5-958B3E930E34}"/>
          </ac:spMkLst>
        </pc:spChg>
        <pc:spChg chg="add mod ord">
          <ac:chgData name="Christina Morrow" userId="43989237-7c22-4017-8756-22442f7f3983" providerId="ADAL" clId="{1D660112-B133-4B74-A60E-C66F50540F8D}" dt="2020-11-12T14:22:21.130" v="8387" actId="167"/>
          <ac:spMkLst>
            <pc:docMk/>
            <pc:sldMk cId="1581049898" sldId="547"/>
            <ac:spMk id="187" creationId="{B5AC5032-F096-431D-BC89-3CD65A7E2A99}"/>
          </ac:spMkLst>
        </pc:spChg>
        <pc:spChg chg="add mod ord">
          <ac:chgData name="Christina Morrow" userId="43989237-7c22-4017-8756-22442f7f3983" providerId="ADAL" clId="{1D660112-B133-4B74-A60E-C66F50540F8D}" dt="2020-11-12T14:22:21.130" v="8387" actId="167"/>
          <ac:spMkLst>
            <pc:docMk/>
            <pc:sldMk cId="1581049898" sldId="547"/>
            <ac:spMk id="188" creationId="{6A7A83BE-DB2A-4E1F-9ABD-891E854FB5D6}"/>
          </ac:spMkLst>
        </pc:spChg>
        <pc:spChg chg="add mod ord">
          <ac:chgData name="Christina Morrow" userId="43989237-7c22-4017-8756-22442f7f3983" providerId="ADAL" clId="{1D660112-B133-4B74-A60E-C66F50540F8D}" dt="2020-11-12T14:22:21.130" v="8387" actId="167"/>
          <ac:spMkLst>
            <pc:docMk/>
            <pc:sldMk cId="1581049898" sldId="547"/>
            <ac:spMk id="189" creationId="{6D11E3EC-7E6B-41ED-BE8A-B044FE23F889}"/>
          </ac:spMkLst>
        </pc:spChg>
        <pc:spChg chg="add mod ord">
          <ac:chgData name="Christina Morrow" userId="43989237-7c22-4017-8756-22442f7f3983" providerId="ADAL" clId="{1D660112-B133-4B74-A60E-C66F50540F8D}" dt="2020-11-12T14:22:21.130" v="8387" actId="167"/>
          <ac:spMkLst>
            <pc:docMk/>
            <pc:sldMk cId="1581049898" sldId="547"/>
            <ac:spMk id="190" creationId="{64F97DFE-E823-4CCC-8041-7D62FA9C4DDA}"/>
          </ac:spMkLst>
        </pc:spChg>
        <pc:spChg chg="add mod ord">
          <ac:chgData name="Christina Morrow" userId="43989237-7c22-4017-8756-22442f7f3983" providerId="ADAL" clId="{1D660112-B133-4B74-A60E-C66F50540F8D}" dt="2020-11-12T14:22:21.130" v="8387" actId="167"/>
          <ac:spMkLst>
            <pc:docMk/>
            <pc:sldMk cId="1581049898" sldId="547"/>
            <ac:spMk id="191" creationId="{44FE7844-849E-4BF8-9F0E-40DA93BDBCCB}"/>
          </ac:spMkLst>
        </pc:spChg>
        <pc:spChg chg="add mod ord">
          <ac:chgData name="Christina Morrow" userId="43989237-7c22-4017-8756-22442f7f3983" providerId="ADAL" clId="{1D660112-B133-4B74-A60E-C66F50540F8D}" dt="2020-11-12T14:22:21.130" v="8387" actId="167"/>
          <ac:spMkLst>
            <pc:docMk/>
            <pc:sldMk cId="1581049898" sldId="547"/>
            <ac:spMk id="192" creationId="{2CF288AD-A0C3-47E7-9566-C29578C1995A}"/>
          </ac:spMkLst>
        </pc:spChg>
        <pc:spChg chg="add mod ord">
          <ac:chgData name="Christina Morrow" userId="43989237-7c22-4017-8756-22442f7f3983" providerId="ADAL" clId="{1D660112-B133-4B74-A60E-C66F50540F8D}" dt="2020-11-12T14:22:21.130" v="8387" actId="167"/>
          <ac:spMkLst>
            <pc:docMk/>
            <pc:sldMk cId="1581049898" sldId="547"/>
            <ac:spMk id="193" creationId="{7ADEBA9E-1BF3-4E1C-B306-D3F9642BA47C}"/>
          </ac:spMkLst>
        </pc:spChg>
        <pc:spChg chg="mod">
          <ac:chgData name="Christina Morrow" userId="43989237-7c22-4017-8756-22442f7f3983" providerId="ADAL" clId="{1D660112-B133-4B74-A60E-C66F50540F8D}" dt="2020-11-12T14:22:19.607" v="8386"/>
          <ac:spMkLst>
            <pc:docMk/>
            <pc:sldMk cId="1581049898" sldId="547"/>
            <ac:spMk id="195" creationId="{63ECE60A-8E77-47BB-A6F9-7C217052B59E}"/>
          </ac:spMkLst>
        </pc:spChg>
        <pc:spChg chg="mod">
          <ac:chgData name="Christina Morrow" userId="43989237-7c22-4017-8756-22442f7f3983" providerId="ADAL" clId="{1D660112-B133-4B74-A60E-C66F50540F8D}" dt="2020-11-12T14:22:19.607" v="8386"/>
          <ac:spMkLst>
            <pc:docMk/>
            <pc:sldMk cId="1581049898" sldId="547"/>
            <ac:spMk id="196" creationId="{66884C81-446B-47B8-89D6-5C07DF9F491F}"/>
          </ac:spMkLst>
        </pc:spChg>
        <pc:spChg chg="mod">
          <ac:chgData name="Christina Morrow" userId="43989237-7c22-4017-8756-22442f7f3983" providerId="ADAL" clId="{1D660112-B133-4B74-A60E-C66F50540F8D}" dt="2020-11-12T14:22:19.607" v="8386"/>
          <ac:spMkLst>
            <pc:docMk/>
            <pc:sldMk cId="1581049898" sldId="547"/>
            <ac:spMk id="198" creationId="{BFF68E63-0B21-4C25-AC15-145305FA7BA8}"/>
          </ac:spMkLst>
        </pc:spChg>
        <pc:spChg chg="mod">
          <ac:chgData name="Christina Morrow" userId="43989237-7c22-4017-8756-22442f7f3983" providerId="ADAL" clId="{1D660112-B133-4B74-A60E-C66F50540F8D}" dt="2020-11-12T14:22:19.607" v="8386"/>
          <ac:spMkLst>
            <pc:docMk/>
            <pc:sldMk cId="1581049898" sldId="547"/>
            <ac:spMk id="199" creationId="{7AC0E352-6F27-499D-A4EB-68E41AE942D7}"/>
          </ac:spMkLst>
        </pc:spChg>
        <pc:spChg chg="mod">
          <ac:chgData name="Christina Morrow" userId="43989237-7c22-4017-8756-22442f7f3983" providerId="ADAL" clId="{1D660112-B133-4B74-A60E-C66F50540F8D}" dt="2020-11-12T14:22:19.607" v="8386"/>
          <ac:spMkLst>
            <pc:docMk/>
            <pc:sldMk cId="1581049898" sldId="547"/>
            <ac:spMk id="200" creationId="{59272930-2DE9-4BD2-93C3-5F9446920012}"/>
          </ac:spMkLst>
        </pc:spChg>
        <pc:spChg chg="mod">
          <ac:chgData name="Christina Morrow" userId="43989237-7c22-4017-8756-22442f7f3983" providerId="ADAL" clId="{1D660112-B133-4B74-A60E-C66F50540F8D}" dt="2020-11-12T14:22:19.607" v="8386"/>
          <ac:spMkLst>
            <pc:docMk/>
            <pc:sldMk cId="1581049898" sldId="547"/>
            <ac:spMk id="201" creationId="{5B975431-1B5A-4D58-9C73-A372CE59D2D1}"/>
          </ac:spMkLst>
        </pc:spChg>
        <pc:spChg chg="mod">
          <ac:chgData name="Christina Morrow" userId="43989237-7c22-4017-8756-22442f7f3983" providerId="ADAL" clId="{1D660112-B133-4B74-A60E-C66F50540F8D}" dt="2020-11-12T14:22:19.607" v="8386"/>
          <ac:spMkLst>
            <pc:docMk/>
            <pc:sldMk cId="1581049898" sldId="547"/>
            <ac:spMk id="202" creationId="{42A73009-436B-4EA2-A858-BBAB81C631A0}"/>
          </ac:spMkLst>
        </pc:spChg>
        <pc:spChg chg="mod">
          <ac:chgData name="Christina Morrow" userId="43989237-7c22-4017-8756-22442f7f3983" providerId="ADAL" clId="{1D660112-B133-4B74-A60E-C66F50540F8D}" dt="2020-11-12T14:22:19.607" v="8386"/>
          <ac:spMkLst>
            <pc:docMk/>
            <pc:sldMk cId="1581049898" sldId="547"/>
            <ac:spMk id="203" creationId="{33CA6534-C001-4692-BBCC-4A43CD2F453F}"/>
          </ac:spMkLst>
        </pc:spChg>
        <pc:spChg chg="mod">
          <ac:chgData name="Christina Morrow" userId="43989237-7c22-4017-8756-22442f7f3983" providerId="ADAL" clId="{1D660112-B133-4B74-A60E-C66F50540F8D}" dt="2020-11-12T14:22:19.607" v="8386"/>
          <ac:spMkLst>
            <pc:docMk/>
            <pc:sldMk cId="1581049898" sldId="547"/>
            <ac:spMk id="204" creationId="{52066FF2-4340-4A52-A778-E130CDCD92E5}"/>
          </ac:spMkLst>
        </pc:spChg>
        <pc:spChg chg="mod">
          <ac:chgData name="Christina Morrow" userId="43989237-7c22-4017-8756-22442f7f3983" providerId="ADAL" clId="{1D660112-B133-4B74-A60E-C66F50540F8D}" dt="2020-11-12T14:22:19.607" v="8386"/>
          <ac:spMkLst>
            <pc:docMk/>
            <pc:sldMk cId="1581049898" sldId="547"/>
            <ac:spMk id="205" creationId="{95EB4EA2-8B5A-4714-86F7-5BAE472AAC63}"/>
          </ac:spMkLst>
        </pc:spChg>
        <pc:spChg chg="mod">
          <ac:chgData name="Christina Morrow" userId="43989237-7c22-4017-8756-22442f7f3983" providerId="ADAL" clId="{1D660112-B133-4B74-A60E-C66F50540F8D}" dt="2020-11-12T14:22:19.607" v="8386"/>
          <ac:spMkLst>
            <pc:docMk/>
            <pc:sldMk cId="1581049898" sldId="547"/>
            <ac:spMk id="209" creationId="{2BAEA54C-21A8-4F0F-9A55-65B71000CBEC}"/>
          </ac:spMkLst>
        </pc:spChg>
        <pc:spChg chg="mod">
          <ac:chgData name="Christina Morrow" userId="43989237-7c22-4017-8756-22442f7f3983" providerId="ADAL" clId="{1D660112-B133-4B74-A60E-C66F50540F8D}" dt="2020-11-12T14:22:19.607" v="8386"/>
          <ac:spMkLst>
            <pc:docMk/>
            <pc:sldMk cId="1581049898" sldId="547"/>
            <ac:spMk id="211" creationId="{DB5B8A35-667A-4704-863B-8020C5BF1380}"/>
          </ac:spMkLst>
        </pc:spChg>
        <pc:spChg chg="mod">
          <ac:chgData name="Christina Morrow" userId="43989237-7c22-4017-8756-22442f7f3983" providerId="ADAL" clId="{1D660112-B133-4B74-A60E-C66F50540F8D}" dt="2020-11-12T14:22:19.607" v="8386"/>
          <ac:spMkLst>
            <pc:docMk/>
            <pc:sldMk cId="1581049898" sldId="547"/>
            <ac:spMk id="215" creationId="{5CE3819E-5732-4BA1-A8F0-49EAA5BF1024}"/>
          </ac:spMkLst>
        </pc:spChg>
        <pc:spChg chg="mod">
          <ac:chgData name="Christina Morrow" userId="43989237-7c22-4017-8756-22442f7f3983" providerId="ADAL" clId="{1D660112-B133-4B74-A60E-C66F50540F8D}" dt="2020-11-12T14:22:19.607" v="8386"/>
          <ac:spMkLst>
            <pc:docMk/>
            <pc:sldMk cId="1581049898" sldId="547"/>
            <ac:spMk id="216" creationId="{D1DB442D-AE23-45C6-9A06-A7E5BA441718}"/>
          </ac:spMkLst>
        </pc:spChg>
        <pc:spChg chg="mod">
          <ac:chgData name="Christina Morrow" userId="43989237-7c22-4017-8756-22442f7f3983" providerId="ADAL" clId="{1D660112-B133-4B74-A60E-C66F50540F8D}" dt="2020-11-12T14:22:19.607" v="8386"/>
          <ac:spMkLst>
            <pc:docMk/>
            <pc:sldMk cId="1581049898" sldId="547"/>
            <ac:spMk id="217" creationId="{B972220F-357A-4D4B-9A43-9EAB89A16224}"/>
          </ac:spMkLst>
        </pc:spChg>
        <pc:grpChg chg="add mod ord">
          <ac:chgData name="Christina Morrow" userId="43989237-7c22-4017-8756-22442f7f3983" providerId="ADAL" clId="{1D660112-B133-4B74-A60E-C66F50540F8D}" dt="2020-11-12T14:15:13.853" v="8289" actId="167"/>
          <ac:grpSpMkLst>
            <pc:docMk/>
            <pc:sldMk cId="1581049898" sldId="547"/>
            <ac:grpSpMk id="123" creationId="{33750B21-D609-4B6F-869C-17DDEE6297A1}"/>
          </ac:grpSpMkLst>
        </pc:grpChg>
        <pc:grpChg chg="add mod ord">
          <ac:chgData name="Christina Morrow" userId="43989237-7c22-4017-8756-22442f7f3983" providerId="ADAL" clId="{1D660112-B133-4B74-A60E-C66F50540F8D}" dt="2020-11-12T14:21:28.581" v="8369" actId="167"/>
          <ac:grpSpMkLst>
            <pc:docMk/>
            <pc:sldMk cId="1581049898" sldId="547"/>
            <ac:grpSpMk id="149" creationId="{64E620E9-3B2A-4BFA-BE9F-4C75E9C37EDD}"/>
          </ac:grpSpMkLst>
        </pc:grpChg>
        <pc:grpChg chg="add mod ord">
          <ac:chgData name="Christina Morrow" userId="43989237-7c22-4017-8756-22442f7f3983" providerId="ADAL" clId="{1D660112-B133-4B74-A60E-C66F50540F8D}" dt="2020-11-12T14:21:28.581" v="8369" actId="167"/>
          <ac:grpSpMkLst>
            <pc:docMk/>
            <pc:sldMk cId="1581049898" sldId="547"/>
            <ac:grpSpMk id="175" creationId="{3184E85F-B5B9-49F5-9288-313E8EAF4730}"/>
          </ac:grpSpMkLst>
        </pc:grpChg>
        <pc:grpChg chg="add mod ord">
          <ac:chgData name="Christina Morrow" userId="43989237-7c22-4017-8756-22442f7f3983" providerId="ADAL" clId="{1D660112-B133-4B74-A60E-C66F50540F8D}" dt="2020-11-12T14:22:21.130" v="8387" actId="167"/>
          <ac:grpSpMkLst>
            <pc:docMk/>
            <pc:sldMk cId="1581049898" sldId="547"/>
            <ac:grpSpMk id="194" creationId="{5EA0D028-E06C-4C0F-B8CA-A88BA3820102}"/>
          </ac:grpSpMkLst>
        </pc:grpChg>
        <pc:cxnChg chg="mod">
          <ac:chgData name="Christina Morrow" userId="43989237-7c22-4017-8756-22442f7f3983" providerId="ADAL" clId="{1D660112-B133-4B74-A60E-C66F50540F8D}" dt="2020-11-12T14:15:11.977" v="8288"/>
          <ac:cxnSpMkLst>
            <pc:docMk/>
            <pc:sldMk cId="1581049898" sldId="547"/>
            <ac:cxnSpMk id="126" creationId="{087D893B-76E1-4C6B-BF89-308967C212A8}"/>
          </ac:cxnSpMkLst>
        </pc:cxnChg>
        <pc:cxnChg chg="mod">
          <ac:chgData name="Christina Morrow" userId="43989237-7c22-4017-8756-22442f7f3983" providerId="ADAL" clId="{1D660112-B133-4B74-A60E-C66F50540F8D}" dt="2020-11-12T14:15:11.977" v="8288"/>
          <ac:cxnSpMkLst>
            <pc:docMk/>
            <pc:sldMk cId="1581049898" sldId="547"/>
            <ac:cxnSpMk id="135" creationId="{7283B8FC-FE71-411E-B596-BF645EAC30AB}"/>
          </ac:cxnSpMkLst>
        </pc:cxnChg>
        <pc:cxnChg chg="mod">
          <ac:chgData name="Christina Morrow" userId="43989237-7c22-4017-8756-22442f7f3983" providerId="ADAL" clId="{1D660112-B133-4B74-A60E-C66F50540F8D}" dt="2020-11-12T14:15:11.977" v="8288"/>
          <ac:cxnSpMkLst>
            <pc:docMk/>
            <pc:sldMk cId="1581049898" sldId="547"/>
            <ac:cxnSpMk id="136" creationId="{E4C6C4F1-1104-42E1-8249-615612804FE8}"/>
          </ac:cxnSpMkLst>
        </pc:cxnChg>
        <pc:cxnChg chg="mod">
          <ac:chgData name="Christina Morrow" userId="43989237-7c22-4017-8756-22442f7f3983" providerId="ADAL" clId="{1D660112-B133-4B74-A60E-C66F50540F8D}" dt="2020-11-12T14:15:11.977" v="8288"/>
          <ac:cxnSpMkLst>
            <pc:docMk/>
            <pc:sldMk cId="1581049898" sldId="547"/>
            <ac:cxnSpMk id="137" creationId="{B7764619-279D-4B9D-9BD3-ADC2ED8139F8}"/>
          </ac:cxnSpMkLst>
        </pc:cxnChg>
        <pc:cxnChg chg="mod">
          <ac:chgData name="Christina Morrow" userId="43989237-7c22-4017-8756-22442f7f3983" providerId="ADAL" clId="{1D660112-B133-4B74-A60E-C66F50540F8D}" dt="2020-11-12T14:15:11.977" v="8288"/>
          <ac:cxnSpMkLst>
            <pc:docMk/>
            <pc:sldMk cId="1581049898" sldId="547"/>
            <ac:cxnSpMk id="139" creationId="{F4FD794D-6CB8-4F96-A204-63505F1C2A8D}"/>
          </ac:cxnSpMkLst>
        </pc:cxnChg>
        <pc:cxnChg chg="mod">
          <ac:chgData name="Christina Morrow" userId="43989237-7c22-4017-8756-22442f7f3983" providerId="ADAL" clId="{1D660112-B133-4B74-A60E-C66F50540F8D}" dt="2020-11-12T14:15:11.977" v="8288"/>
          <ac:cxnSpMkLst>
            <pc:docMk/>
            <pc:sldMk cId="1581049898" sldId="547"/>
            <ac:cxnSpMk id="141" creationId="{DE620127-DF42-416E-859C-63FD090EE28F}"/>
          </ac:cxnSpMkLst>
        </pc:cxnChg>
        <pc:cxnChg chg="mod">
          <ac:chgData name="Christina Morrow" userId="43989237-7c22-4017-8756-22442f7f3983" providerId="ADAL" clId="{1D660112-B133-4B74-A60E-C66F50540F8D}" dt="2020-11-12T14:15:11.977" v="8288"/>
          <ac:cxnSpMkLst>
            <pc:docMk/>
            <pc:sldMk cId="1581049898" sldId="547"/>
            <ac:cxnSpMk id="142" creationId="{658D15EE-44D6-4BF0-9121-34D56BAF8E89}"/>
          </ac:cxnSpMkLst>
        </pc:cxnChg>
        <pc:cxnChg chg="mod">
          <ac:chgData name="Christina Morrow" userId="43989237-7c22-4017-8756-22442f7f3983" providerId="ADAL" clId="{1D660112-B133-4B74-A60E-C66F50540F8D}" dt="2020-11-12T14:15:11.977" v="8288"/>
          <ac:cxnSpMkLst>
            <pc:docMk/>
            <pc:sldMk cId="1581049898" sldId="547"/>
            <ac:cxnSpMk id="143" creationId="{94E06247-A41C-44BB-89A2-547B626ECEA9}"/>
          </ac:cxnSpMkLst>
        </pc:cxnChg>
        <pc:cxnChg chg="mod">
          <ac:chgData name="Christina Morrow" userId="43989237-7c22-4017-8756-22442f7f3983" providerId="ADAL" clId="{1D660112-B133-4B74-A60E-C66F50540F8D}" dt="2020-11-12T14:15:11.977" v="8288"/>
          <ac:cxnSpMkLst>
            <pc:docMk/>
            <pc:sldMk cId="1581049898" sldId="547"/>
            <ac:cxnSpMk id="147" creationId="{D0299792-1657-4F36-914D-23681C8615F9}"/>
          </ac:cxnSpMkLst>
        </pc:cxnChg>
        <pc:cxnChg chg="mod">
          <ac:chgData name="Christina Morrow" userId="43989237-7c22-4017-8756-22442f7f3983" providerId="ADAL" clId="{1D660112-B133-4B74-A60E-C66F50540F8D}" dt="2020-11-12T14:21:26.147" v="8368"/>
          <ac:cxnSpMkLst>
            <pc:docMk/>
            <pc:sldMk cId="1581049898" sldId="547"/>
            <ac:cxnSpMk id="152" creationId="{EE215B7D-6E40-49E0-8027-9789C7BF09FD}"/>
          </ac:cxnSpMkLst>
        </pc:cxnChg>
        <pc:cxnChg chg="mod">
          <ac:chgData name="Christina Morrow" userId="43989237-7c22-4017-8756-22442f7f3983" providerId="ADAL" clId="{1D660112-B133-4B74-A60E-C66F50540F8D}" dt="2020-11-12T14:21:26.147" v="8368"/>
          <ac:cxnSpMkLst>
            <pc:docMk/>
            <pc:sldMk cId="1581049898" sldId="547"/>
            <ac:cxnSpMk id="161" creationId="{2A1528F9-61D2-4070-AA2B-F515AF25F30A}"/>
          </ac:cxnSpMkLst>
        </pc:cxnChg>
        <pc:cxnChg chg="mod">
          <ac:chgData name="Christina Morrow" userId="43989237-7c22-4017-8756-22442f7f3983" providerId="ADAL" clId="{1D660112-B133-4B74-A60E-C66F50540F8D}" dt="2020-11-12T14:21:26.147" v="8368"/>
          <ac:cxnSpMkLst>
            <pc:docMk/>
            <pc:sldMk cId="1581049898" sldId="547"/>
            <ac:cxnSpMk id="162" creationId="{5E88E900-FE0E-42C3-8D0C-2CE1A3570DE3}"/>
          </ac:cxnSpMkLst>
        </pc:cxnChg>
        <pc:cxnChg chg="mod">
          <ac:chgData name="Christina Morrow" userId="43989237-7c22-4017-8756-22442f7f3983" providerId="ADAL" clId="{1D660112-B133-4B74-A60E-C66F50540F8D}" dt="2020-11-12T14:21:26.147" v="8368"/>
          <ac:cxnSpMkLst>
            <pc:docMk/>
            <pc:sldMk cId="1581049898" sldId="547"/>
            <ac:cxnSpMk id="163" creationId="{358E3646-AA38-40C4-9274-5DCFFE78F6EC}"/>
          </ac:cxnSpMkLst>
        </pc:cxnChg>
        <pc:cxnChg chg="mod">
          <ac:chgData name="Christina Morrow" userId="43989237-7c22-4017-8756-22442f7f3983" providerId="ADAL" clId="{1D660112-B133-4B74-A60E-C66F50540F8D}" dt="2020-11-12T14:21:26.147" v="8368"/>
          <ac:cxnSpMkLst>
            <pc:docMk/>
            <pc:sldMk cId="1581049898" sldId="547"/>
            <ac:cxnSpMk id="165" creationId="{5E81AE84-31A6-4BE7-97FE-94E3EC1B75D4}"/>
          </ac:cxnSpMkLst>
        </pc:cxnChg>
        <pc:cxnChg chg="mod">
          <ac:chgData name="Christina Morrow" userId="43989237-7c22-4017-8756-22442f7f3983" providerId="ADAL" clId="{1D660112-B133-4B74-A60E-C66F50540F8D}" dt="2020-11-12T14:21:26.147" v="8368"/>
          <ac:cxnSpMkLst>
            <pc:docMk/>
            <pc:sldMk cId="1581049898" sldId="547"/>
            <ac:cxnSpMk id="167" creationId="{4C96CFB4-7B67-4AE9-B738-774588F79DD5}"/>
          </ac:cxnSpMkLst>
        </pc:cxnChg>
        <pc:cxnChg chg="mod">
          <ac:chgData name="Christina Morrow" userId="43989237-7c22-4017-8756-22442f7f3983" providerId="ADAL" clId="{1D660112-B133-4B74-A60E-C66F50540F8D}" dt="2020-11-12T14:21:26.147" v="8368"/>
          <ac:cxnSpMkLst>
            <pc:docMk/>
            <pc:sldMk cId="1581049898" sldId="547"/>
            <ac:cxnSpMk id="168" creationId="{440006B8-18FA-4B51-8F37-DB41897C2F01}"/>
          </ac:cxnSpMkLst>
        </pc:cxnChg>
        <pc:cxnChg chg="mod">
          <ac:chgData name="Christina Morrow" userId="43989237-7c22-4017-8756-22442f7f3983" providerId="ADAL" clId="{1D660112-B133-4B74-A60E-C66F50540F8D}" dt="2020-11-12T14:21:26.147" v="8368"/>
          <ac:cxnSpMkLst>
            <pc:docMk/>
            <pc:sldMk cId="1581049898" sldId="547"/>
            <ac:cxnSpMk id="169" creationId="{A0075D94-6014-4417-93CF-96C0707A533F}"/>
          </ac:cxnSpMkLst>
        </pc:cxnChg>
        <pc:cxnChg chg="mod">
          <ac:chgData name="Christina Morrow" userId="43989237-7c22-4017-8756-22442f7f3983" providerId="ADAL" clId="{1D660112-B133-4B74-A60E-C66F50540F8D}" dt="2020-11-12T14:21:26.147" v="8368"/>
          <ac:cxnSpMkLst>
            <pc:docMk/>
            <pc:sldMk cId="1581049898" sldId="547"/>
            <ac:cxnSpMk id="173" creationId="{F9740F20-BDB0-4402-B7ED-058E57C3446A}"/>
          </ac:cxnSpMkLst>
        </pc:cxnChg>
        <pc:cxnChg chg="add mod ord">
          <ac:chgData name="Christina Morrow" userId="43989237-7c22-4017-8756-22442f7f3983" providerId="ADAL" clId="{1D660112-B133-4B74-A60E-C66F50540F8D}" dt="2020-11-12T14:21:28.581" v="8369" actId="167"/>
          <ac:cxnSpMkLst>
            <pc:docMk/>
            <pc:sldMk cId="1581049898" sldId="547"/>
            <ac:cxnSpMk id="174" creationId="{5073A0C8-3C59-4F09-972C-788261CA4C71}"/>
          </ac:cxnSpMkLst>
        </pc:cxnChg>
        <pc:cxnChg chg="mod">
          <ac:chgData name="Christina Morrow" userId="43989237-7c22-4017-8756-22442f7f3983" providerId="ADAL" clId="{1D660112-B133-4B74-A60E-C66F50540F8D}" dt="2020-11-12T14:21:26.147" v="8368"/>
          <ac:cxnSpMkLst>
            <pc:docMk/>
            <pc:sldMk cId="1581049898" sldId="547"/>
            <ac:cxnSpMk id="179" creationId="{55A73E00-B88F-4FF8-A041-FC2D60AF076F}"/>
          </ac:cxnSpMkLst>
        </pc:cxnChg>
        <pc:cxnChg chg="mod">
          <ac:chgData name="Christina Morrow" userId="43989237-7c22-4017-8756-22442f7f3983" providerId="ADAL" clId="{1D660112-B133-4B74-A60E-C66F50540F8D}" dt="2020-11-12T14:21:26.147" v="8368"/>
          <ac:cxnSpMkLst>
            <pc:docMk/>
            <pc:sldMk cId="1581049898" sldId="547"/>
            <ac:cxnSpMk id="180" creationId="{4D89D500-AE1A-49FB-9F4F-4E022B457B50}"/>
          </ac:cxnSpMkLst>
        </pc:cxnChg>
        <pc:cxnChg chg="mod">
          <ac:chgData name="Christina Morrow" userId="43989237-7c22-4017-8756-22442f7f3983" providerId="ADAL" clId="{1D660112-B133-4B74-A60E-C66F50540F8D}" dt="2020-11-12T14:22:19.607" v="8386"/>
          <ac:cxnSpMkLst>
            <pc:docMk/>
            <pc:sldMk cId="1581049898" sldId="547"/>
            <ac:cxnSpMk id="197" creationId="{9E73C47D-044B-44DB-A49C-6A3033A9FCF3}"/>
          </ac:cxnSpMkLst>
        </pc:cxnChg>
        <pc:cxnChg chg="mod">
          <ac:chgData name="Christina Morrow" userId="43989237-7c22-4017-8756-22442f7f3983" providerId="ADAL" clId="{1D660112-B133-4B74-A60E-C66F50540F8D}" dt="2020-11-12T14:22:19.607" v="8386"/>
          <ac:cxnSpMkLst>
            <pc:docMk/>
            <pc:sldMk cId="1581049898" sldId="547"/>
            <ac:cxnSpMk id="206" creationId="{CE001852-CE78-4619-9412-625563D456E5}"/>
          </ac:cxnSpMkLst>
        </pc:cxnChg>
        <pc:cxnChg chg="mod">
          <ac:chgData name="Christina Morrow" userId="43989237-7c22-4017-8756-22442f7f3983" providerId="ADAL" clId="{1D660112-B133-4B74-A60E-C66F50540F8D}" dt="2020-11-12T14:22:19.607" v="8386"/>
          <ac:cxnSpMkLst>
            <pc:docMk/>
            <pc:sldMk cId="1581049898" sldId="547"/>
            <ac:cxnSpMk id="207" creationId="{3CD76F83-DFCD-4327-AC24-1DB24EC090ED}"/>
          </ac:cxnSpMkLst>
        </pc:cxnChg>
        <pc:cxnChg chg="mod">
          <ac:chgData name="Christina Morrow" userId="43989237-7c22-4017-8756-22442f7f3983" providerId="ADAL" clId="{1D660112-B133-4B74-A60E-C66F50540F8D}" dt="2020-11-12T14:22:19.607" v="8386"/>
          <ac:cxnSpMkLst>
            <pc:docMk/>
            <pc:sldMk cId="1581049898" sldId="547"/>
            <ac:cxnSpMk id="208" creationId="{B87FD1A1-1630-4781-A78A-223DEEB01250}"/>
          </ac:cxnSpMkLst>
        </pc:cxnChg>
        <pc:cxnChg chg="mod">
          <ac:chgData name="Christina Morrow" userId="43989237-7c22-4017-8756-22442f7f3983" providerId="ADAL" clId="{1D660112-B133-4B74-A60E-C66F50540F8D}" dt="2020-11-12T14:22:19.607" v="8386"/>
          <ac:cxnSpMkLst>
            <pc:docMk/>
            <pc:sldMk cId="1581049898" sldId="547"/>
            <ac:cxnSpMk id="210" creationId="{65D7A931-E97F-46EF-9BB1-6735F21010FC}"/>
          </ac:cxnSpMkLst>
        </pc:cxnChg>
        <pc:cxnChg chg="mod">
          <ac:chgData name="Christina Morrow" userId="43989237-7c22-4017-8756-22442f7f3983" providerId="ADAL" clId="{1D660112-B133-4B74-A60E-C66F50540F8D}" dt="2020-11-12T14:22:19.607" v="8386"/>
          <ac:cxnSpMkLst>
            <pc:docMk/>
            <pc:sldMk cId="1581049898" sldId="547"/>
            <ac:cxnSpMk id="212" creationId="{43048E31-679D-4A7A-AA61-64853563CAAD}"/>
          </ac:cxnSpMkLst>
        </pc:cxnChg>
        <pc:cxnChg chg="mod">
          <ac:chgData name="Christina Morrow" userId="43989237-7c22-4017-8756-22442f7f3983" providerId="ADAL" clId="{1D660112-B133-4B74-A60E-C66F50540F8D}" dt="2020-11-12T14:22:19.607" v="8386"/>
          <ac:cxnSpMkLst>
            <pc:docMk/>
            <pc:sldMk cId="1581049898" sldId="547"/>
            <ac:cxnSpMk id="213" creationId="{D157E9B7-B488-443D-A9A8-444B32DD5EEA}"/>
          </ac:cxnSpMkLst>
        </pc:cxnChg>
        <pc:cxnChg chg="mod">
          <ac:chgData name="Christina Morrow" userId="43989237-7c22-4017-8756-22442f7f3983" providerId="ADAL" clId="{1D660112-B133-4B74-A60E-C66F50540F8D}" dt="2020-11-12T14:22:19.607" v="8386"/>
          <ac:cxnSpMkLst>
            <pc:docMk/>
            <pc:sldMk cId="1581049898" sldId="547"/>
            <ac:cxnSpMk id="214" creationId="{B3F926C6-27F5-498C-B4D7-292D6AE769B8}"/>
          </ac:cxnSpMkLst>
        </pc:cxnChg>
        <pc:cxnChg chg="mod">
          <ac:chgData name="Christina Morrow" userId="43989237-7c22-4017-8756-22442f7f3983" providerId="ADAL" clId="{1D660112-B133-4B74-A60E-C66F50540F8D}" dt="2020-11-12T14:22:19.607" v="8386"/>
          <ac:cxnSpMkLst>
            <pc:docMk/>
            <pc:sldMk cId="1581049898" sldId="547"/>
            <ac:cxnSpMk id="218" creationId="{9E2176A5-F698-4C8E-9942-F107BF9A3F05}"/>
          </ac:cxnSpMkLst>
        </pc:cxnChg>
      </pc:sldChg>
      <pc:sldChg chg="addSp delSp modSp add mod ord modTransition modAnim">
        <pc:chgData name="Christina Morrow" userId="43989237-7c22-4017-8756-22442f7f3983" providerId="ADAL" clId="{1D660112-B133-4B74-A60E-C66F50540F8D}" dt="2020-11-12T14:22:28.192" v="8391" actId="167"/>
        <pc:sldMkLst>
          <pc:docMk/>
          <pc:sldMk cId="1601534216" sldId="548"/>
        </pc:sldMkLst>
        <pc:spChg chg="add del mod ord">
          <ac:chgData name="Christina Morrow" userId="43989237-7c22-4017-8756-22442f7f3983" providerId="ADAL" clId="{1D660112-B133-4B74-A60E-C66F50540F8D}" dt="2020-11-12T14:15:26.244" v="8293"/>
          <ac:spMkLst>
            <pc:docMk/>
            <pc:sldMk cId="1601534216" sldId="548"/>
            <ac:spMk id="105" creationId="{B339331C-BE9B-46A5-ACA4-9F8BBFBE8B16}"/>
          </ac:spMkLst>
        </pc:spChg>
        <pc:spChg chg="add del mod ord">
          <ac:chgData name="Christina Morrow" userId="43989237-7c22-4017-8756-22442f7f3983" providerId="ADAL" clId="{1D660112-B133-4B74-A60E-C66F50540F8D}" dt="2020-11-12T14:15:26.244" v="8293"/>
          <ac:spMkLst>
            <pc:docMk/>
            <pc:sldMk cId="1601534216" sldId="548"/>
            <ac:spMk id="106" creationId="{DE35749D-0FA7-4119-ADB0-04A8B5F0F57E}"/>
          </ac:spMkLst>
        </pc:spChg>
        <pc:spChg chg="add del mod ord">
          <ac:chgData name="Christina Morrow" userId="43989237-7c22-4017-8756-22442f7f3983" providerId="ADAL" clId="{1D660112-B133-4B74-A60E-C66F50540F8D}" dt="2020-11-12T14:15:26.244" v="8293"/>
          <ac:spMkLst>
            <pc:docMk/>
            <pc:sldMk cId="1601534216" sldId="548"/>
            <ac:spMk id="107" creationId="{9C962246-C3E9-45F2-8910-06D74A29646B}"/>
          </ac:spMkLst>
        </pc:spChg>
        <pc:spChg chg="add del mod ord">
          <ac:chgData name="Christina Morrow" userId="43989237-7c22-4017-8756-22442f7f3983" providerId="ADAL" clId="{1D660112-B133-4B74-A60E-C66F50540F8D}" dt="2020-11-12T14:15:26.244" v="8293"/>
          <ac:spMkLst>
            <pc:docMk/>
            <pc:sldMk cId="1601534216" sldId="548"/>
            <ac:spMk id="108" creationId="{E18A909B-C208-4DAD-8FC8-C5DC93251727}"/>
          </ac:spMkLst>
        </pc:spChg>
        <pc:spChg chg="add del mod ord">
          <ac:chgData name="Christina Morrow" userId="43989237-7c22-4017-8756-22442f7f3983" providerId="ADAL" clId="{1D660112-B133-4B74-A60E-C66F50540F8D}" dt="2020-11-12T14:15:26.244" v="8293"/>
          <ac:spMkLst>
            <pc:docMk/>
            <pc:sldMk cId="1601534216" sldId="548"/>
            <ac:spMk id="109" creationId="{D2CA13DA-1001-401C-9758-ED20ABD78453}"/>
          </ac:spMkLst>
        </pc:spChg>
        <pc:spChg chg="add del mod ord">
          <ac:chgData name="Christina Morrow" userId="43989237-7c22-4017-8756-22442f7f3983" providerId="ADAL" clId="{1D660112-B133-4B74-A60E-C66F50540F8D}" dt="2020-11-12T14:15:26.244" v="8293"/>
          <ac:spMkLst>
            <pc:docMk/>
            <pc:sldMk cId="1601534216" sldId="548"/>
            <ac:spMk id="110" creationId="{AD8360D6-0C3E-4E28-BA83-B15186922358}"/>
          </ac:spMkLst>
        </pc:spChg>
        <pc:spChg chg="add del mod ord">
          <ac:chgData name="Christina Morrow" userId="43989237-7c22-4017-8756-22442f7f3983" providerId="ADAL" clId="{1D660112-B133-4B74-A60E-C66F50540F8D}" dt="2020-11-12T14:15:26.244" v="8293"/>
          <ac:spMkLst>
            <pc:docMk/>
            <pc:sldMk cId="1601534216" sldId="548"/>
            <ac:spMk id="111" creationId="{8F7A233D-AACB-44C7-BECD-849A79E40200}"/>
          </ac:spMkLst>
        </pc:spChg>
        <pc:spChg chg="add del mod ord">
          <ac:chgData name="Christina Morrow" userId="43989237-7c22-4017-8756-22442f7f3983" providerId="ADAL" clId="{1D660112-B133-4B74-A60E-C66F50540F8D}" dt="2020-11-12T14:15:26.244" v="8293"/>
          <ac:spMkLst>
            <pc:docMk/>
            <pc:sldMk cId="1601534216" sldId="548"/>
            <ac:spMk id="112" creationId="{FE5EFDAF-D370-4FF0-B073-19F7D91380AA}"/>
          </ac:spMkLst>
        </pc:spChg>
        <pc:spChg chg="add del mod ord">
          <ac:chgData name="Christina Morrow" userId="43989237-7c22-4017-8756-22442f7f3983" providerId="ADAL" clId="{1D660112-B133-4B74-A60E-C66F50540F8D}" dt="2020-11-12T14:15:26.244" v="8293"/>
          <ac:spMkLst>
            <pc:docMk/>
            <pc:sldMk cId="1601534216" sldId="548"/>
            <ac:spMk id="113" creationId="{EF97C6FA-2F81-46A9-988B-1A009F65D4A4}"/>
          </ac:spMkLst>
        </pc:spChg>
        <pc:spChg chg="add del mod ord">
          <ac:chgData name="Christina Morrow" userId="43989237-7c22-4017-8756-22442f7f3983" providerId="ADAL" clId="{1D660112-B133-4B74-A60E-C66F50540F8D}" dt="2020-11-12T14:15:26.244" v="8293"/>
          <ac:spMkLst>
            <pc:docMk/>
            <pc:sldMk cId="1601534216" sldId="548"/>
            <ac:spMk id="114" creationId="{121E3DDD-18A3-4D77-8A85-76F70C658428}"/>
          </ac:spMkLst>
        </pc:spChg>
        <pc:spChg chg="add del mod ord">
          <ac:chgData name="Christina Morrow" userId="43989237-7c22-4017-8756-22442f7f3983" providerId="ADAL" clId="{1D660112-B133-4B74-A60E-C66F50540F8D}" dt="2020-11-12T14:15:26.244" v="8293"/>
          <ac:spMkLst>
            <pc:docMk/>
            <pc:sldMk cId="1601534216" sldId="548"/>
            <ac:spMk id="115" creationId="{4B1A7172-ADCE-4639-9843-FF060B82ECE0}"/>
          </ac:spMkLst>
        </pc:spChg>
        <pc:spChg chg="add del mod ord">
          <ac:chgData name="Christina Morrow" userId="43989237-7c22-4017-8756-22442f7f3983" providerId="ADAL" clId="{1D660112-B133-4B74-A60E-C66F50540F8D}" dt="2020-11-12T14:15:26.244" v="8293"/>
          <ac:spMkLst>
            <pc:docMk/>
            <pc:sldMk cId="1601534216" sldId="548"/>
            <ac:spMk id="116" creationId="{DD8A052E-AB21-4962-91FE-9E6F6B206826}"/>
          </ac:spMkLst>
        </pc:spChg>
        <pc:spChg chg="add del mod ord">
          <ac:chgData name="Christina Morrow" userId="43989237-7c22-4017-8756-22442f7f3983" providerId="ADAL" clId="{1D660112-B133-4B74-A60E-C66F50540F8D}" dt="2020-11-12T14:15:26.244" v="8293"/>
          <ac:spMkLst>
            <pc:docMk/>
            <pc:sldMk cId="1601534216" sldId="548"/>
            <ac:spMk id="117" creationId="{3504DC8D-D5ED-4CA9-BF1B-B484BE72177C}"/>
          </ac:spMkLst>
        </pc:spChg>
        <pc:spChg chg="add del mod ord">
          <ac:chgData name="Christina Morrow" userId="43989237-7c22-4017-8756-22442f7f3983" providerId="ADAL" clId="{1D660112-B133-4B74-A60E-C66F50540F8D}" dt="2020-11-12T14:15:26.244" v="8293"/>
          <ac:spMkLst>
            <pc:docMk/>
            <pc:sldMk cId="1601534216" sldId="548"/>
            <ac:spMk id="118" creationId="{9979B7A1-5B41-4DF1-866A-0142D1BC5C42}"/>
          </ac:spMkLst>
        </pc:spChg>
        <pc:spChg chg="add del mod ord">
          <ac:chgData name="Christina Morrow" userId="43989237-7c22-4017-8756-22442f7f3983" providerId="ADAL" clId="{1D660112-B133-4B74-A60E-C66F50540F8D}" dt="2020-11-12T14:15:26.244" v="8293"/>
          <ac:spMkLst>
            <pc:docMk/>
            <pc:sldMk cId="1601534216" sldId="548"/>
            <ac:spMk id="119" creationId="{4622E768-5229-44E8-8512-F7CFB801DD78}"/>
          </ac:spMkLst>
        </pc:spChg>
        <pc:spChg chg="add del mod ord">
          <ac:chgData name="Christina Morrow" userId="43989237-7c22-4017-8756-22442f7f3983" providerId="ADAL" clId="{1D660112-B133-4B74-A60E-C66F50540F8D}" dt="2020-11-12T14:15:26.244" v="8293"/>
          <ac:spMkLst>
            <pc:docMk/>
            <pc:sldMk cId="1601534216" sldId="548"/>
            <ac:spMk id="120" creationId="{DFE5E67D-C673-4479-AA38-36C2CB4B823B}"/>
          </ac:spMkLst>
        </pc:spChg>
        <pc:spChg chg="add del mod ord">
          <ac:chgData name="Christina Morrow" userId="43989237-7c22-4017-8756-22442f7f3983" providerId="ADAL" clId="{1D660112-B133-4B74-A60E-C66F50540F8D}" dt="2020-11-12T14:15:26.244" v="8293"/>
          <ac:spMkLst>
            <pc:docMk/>
            <pc:sldMk cId="1601534216" sldId="548"/>
            <ac:spMk id="121" creationId="{4B342274-24D3-4DC9-9890-4F7A0268C704}"/>
          </ac:spMkLst>
        </pc:spChg>
        <pc:spChg chg="add del mod ord">
          <ac:chgData name="Christina Morrow" userId="43989237-7c22-4017-8756-22442f7f3983" providerId="ADAL" clId="{1D660112-B133-4B74-A60E-C66F50540F8D}" dt="2020-11-12T14:15:26.244" v="8293"/>
          <ac:spMkLst>
            <pc:docMk/>
            <pc:sldMk cId="1601534216" sldId="548"/>
            <ac:spMk id="122" creationId="{8F7A39E6-3321-4820-943E-E83DF1D5E253}"/>
          </ac:spMkLst>
        </pc:spChg>
        <pc:spChg chg="add del mod ord">
          <ac:chgData name="Christina Morrow" userId="43989237-7c22-4017-8756-22442f7f3983" providerId="ADAL" clId="{1D660112-B133-4B74-A60E-C66F50540F8D}" dt="2020-11-12T14:15:26.244" v="8293"/>
          <ac:spMkLst>
            <pc:docMk/>
            <pc:sldMk cId="1601534216" sldId="548"/>
            <ac:spMk id="123" creationId="{9C9547EF-E25C-45F3-ADB2-DAC6C4D88C94}"/>
          </ac:spMkLst>
        </pc:spChg>
        <pc:spChg chg="mod">
          <ac:chgData name="Christina Morrow" userId="43989237-7c22-4017-8756-22442f7f3983" providerId="ADAL" clId="{1D660112-B133-4B74-A60E-C66F50540F8D}" dt="2020-11-12T14:15:15.824" v="8290"/>
          <ac:spMkLst>
            <pc:docMk/>
            <pc:sldMk cId="1601534216" sldId="548"/>
            <ac:spMk id="125" creationId="{6AC67C79-FDE8-4833-BA0E-74C981DC9DCC}"/>
          </ac:spMkLst>
        </pc:spChg>
        <pc:spChg chg="mod">
          <ac:chgData name="Christina Morrow" userId="43989237-7c22-4017-8756-22442f7f3983" providerId="ADAL" clId="{1D660112-B133-4B74-A60E-C66F50540F8D}" dt="2020-11-12T14:15:15.824" v="8290"/>
          <ac:spMkLst>
            <pc:docMk/>
            <pc:sldMk cId="1601534216" sldId="548"/>
            <ac:spMk id="126" creationId="{6DABA1E7-8B30-4477-B3EE-0B50D712C189}"/>
          </ac:spMkLst>
        </pc:spChg>
        <pc:spChg chg="mod">
          <ac:chgData name="Christina Morrow" userId="43989237-7c22-4017-8756-22442f7f3983" providerId="ADAL" clId="{1D660112-B133-4B74-A60E-C66F50540F8D}" dt="2020-11-12T14:15:15.824" v="8290"/>
          <ac:spMkLst>
            <pc:docMk/>
            <pc:sldMk cId="1601534216" sldId="548"/>
            <ac:spMk id="128" creationId="{7DDD3848-7511-46E4-A225-6048C20F2C6C}"/>
          </ac:spMkLst>
        </pc:spChg>
        <pc:spChg chg="mod">
          <ac:chgData name="Christina Morrow" userId="43989237-7c22-4017-8756-22442f7f3983" providerId="ADAL" clId="{1D660112-B133-4B74-A60E-C66F50540F8D}" dt="2020-11-12T14:15:15.824" v="8290"/>
          <ac:spMkLst>
            <pc:docMk/>
            <pc:sldMk cId="1601534216" sldId="548"/>
            <ac:spMk id="129" creationId="{88D99FE6-4166-45B9-B390-657E34597DE1}"/>
          </ac:spMkLst>
        </pc:spChg>
        <pc:spChg chg="mod">
          <ac:chgData name="Christina Morrow" userId="43989237-7c22-4017-8756-22442f7f3983" providerId="ADAL" clId="{1D660112-B133-4B74-A60E-C66F50540F8D}" dt="2020-11-12T14:15:15.824" v="8290"/>
          <ac:spMkLst>
            <pc:docMk/>
            <pc:sldMk cId="1601534216" sldId="548"/>
            <ac:spMk id="130" creationId="{15A5BD8A-2541-4C50-B6FA-08E33F6AD31A}"/>
          </ac:spMkLst>
        </pc:spChg>
        <pc:spChg chg="mod">
          <ac:chgData name="Christina Morrow" userId="43989237-7c22-4017-8756-22442f7f3983" providerId="ADAL" clId="{1D660112-B133-4B74-A60E-C66F50540F8D}" dt="2020-11-12T14:15:15.824" v="8290"/>
          <ac:spMkLst>
            <pc:docMk/>
            <pc:sldMk cId="1601534216" sldId="548"/>
            <ac:spMk id="131" creationId="{8E614953-B84B-4B73-B5AA-C0057F97621D}"/>
          </ac:spMkLst>
        </pc:spChg>
        <pc:spChg chg="mod">
          <ac:chgData name="Christina Morrow" userId="43989237-7c22-4017-8756-22442f7f3983" providerId="ADAL" clId="{1D660112-B133-4B74-A60E-C66F50540F8D}" dt="2020-11-12T14:15:15.824" v="8290"/>
          <ac:spMkLst>
            <pc:docMk/>
            <pc:sldMk cId="1601534216" sldId="548"/>
            <ac:spMk id="132" creationId="{18133E48-2C45-4DBE-B019-2FEFCC9EF654}"/>
          </ac:spMkLst>
        </pc:spChg>
        <pc:spChg chg="mod">
          <ac:chgData name="Christina Morrow" userId="43989237-7c22-4017-8756-22442f7f3983" providerId="ADAL" clId="{1D660112-B133-4B74-A60E-C66F50540F8D}" dt="2020-11-12T14:15:15.824" v="8290"/>
          <ac:spMkLst>
            <pc:docMk/>
            <pc:sldMk cId="1601534216" sldId="548"/>
            <ac:spMk id="133" creationId="{527DE0D9-DE3E-4E8B-A79F-B58B983EBA64}"/>
          </ac:spMkLst>
        </pc:spChg>
        <pc:spChg chg="mod">
          <ac:chgData name="Christina Morrow" userId="43989237-7c22-4017-8756-22442f7f3983" providerId="ADAL" clId="{1D660112-B133-4B74-A60E-C66F50540F8D}" dt="2020-11-12T14:15:15.824" v="8290"/>
          <ac:spMkLst>
            <pc:docMk/>
            <pc:sldMk cId="1601534216" sldId="548"/>
            <ac:spMk id="134" creationId="{459FC674-F135-4AD6-B49A-B6C7AF3AE742}"/>
          </ac:spMkLst>
        </pc:spChg>
        <pc:spChg chg="mod">
          <ac:chgData name="Christina Morrow" userId="43989237-7c22-4017-8756-22442f7f3983" providerId="ADAL" clId="{1D660112-B133-4B74-A60E-C66F50540F8D}" dt="2020-11-12T14:15:15.824" v="8290"/>
          <ac:spMkLst>
            <pc:docMk/>
            <pc:sldMk cId="1601534216" sldId="548"/>
            <ac:spMk id="135" creationId="{02F59923-CDC7-40D4-8BC6-A577B7D44F4D}"/>
          </ac:spMkLst>
        </pc:spChg>
        <pc:spChg chg="mod">
          <ac:chgData name="Christina Morrow" userId="43989237-7c22-4017-8756-22442f7f3983" providerId="ADAL" clId="{1D660112-B133-4B74-A60E-C66F50540F8D}" dt="2020-11-12T14:15:15.824" v="8290"/>
          <ac:spMkLst>
            <pc:docMk/>
            <pc:sldMk cId="1601534216" sldId="548"/>
            <ac:spMk id="139" creationId="{53F3AC2B-8F4F-4872-889C-BC06A1DD6329}"/>
          </ac:spMkLst>
        </pc:spChg>
        <pc:spChg chg="mod">
          <ac:chgData name="Christina Morrow" userId="43989237-7c22-4017-8756-22442f7f3983" providerId="ADAL" clId="{1D660112-B133-4B74-A60E-C66F50540F8D}" dt="2020-11-12T14:15:15.824" v="8290"/>
          <ac:spMkLst>
            <pc:docMk/>
            <pc:sldMk cId="1601534216" sldId="548"/>
            <ac:spMk id="141" creationId="{2E23F1C9-05AB-4851-B0A2-4E32A220CF7E}"/>
          </ac:spMkLst>
        </pc:spChg>
        <pc:spChg chg="mod">
          <ac:chgData name="Christina Morrow" userId="43989237-7c22-4017-8756-22442f7f3983" providerId="ADAL" clId="{1D660112-B133-4B74-A60E-C66F50540F8D}" dt="2020-11-12T14:15:15.824" v="8290"/>
          <ac:spMkLst>
            <pc:docMk/>
            <pc:sldMk cId="1601534216" sldId="548"/>
            <ac:spMk id="145" creationId="{46B442F7-7806-4E92-BAAE-C972FB90F4F3}"/>
          </ac:spMkLst>
        </pc:spChg>
        <pc:spChg chg="mod">
          <ac:chgData name="Christina Morrow" userId="43989237-7c22-4017-8756-22442f7f3983" providerId="ADAL" clId="{1D660112-B133-4B74-A60E-C66F50540F8D}" dt="2020-11-12T14:15:15.824" v="8290"/>
          <ac:spMkLst>
            <pc:docMk/>
            <pc:sldMk cId="1601534216" sldId="548"/>
            <ac:spMk id="146" creationId="{A1FCD91C-60E0-4D2A-B488-47EC78F271A5}"/>
          </ac:spMkLst>
        </pc:spChg>
        <pc:spChg chg="mod">
          <ac:chgData name="Christina Morrow" userId="43989237-7c22-4017-8756-22442f7f3983" providerId="ADAL" clId="{1D660112-B133-4B74-A60E-C66F50540F8D}" dt="2020-11-12T14:15:15.824" v="8290"/>
          <ac:spMkLst>
            <pc:docMk/>
            <pc:sldMk cId="1601534216" sldId="548"/>
            <ac:spMk id="147" creationId="{FDCB3C5A-886B-40A3-BBE7-9236CA91A059}"/>
          </ac:spMkLst>
        </pc:spChg>
        <pc:spChg chg="add mod ord">
          <ac:chgData name="Christina Morrow" userId="43989237-7c22-4017-8756-22442f7f3983" providerId="ADAL" clId="{1D660112-B133-4B74-A60E-C66F50540F8D}" dt="2020-11-12T14:15:44.883" v="8295" actId="167"/>
          <ac:spMkLst>
            <pc:docMk/>
            <pc:sldMk cId="1601534216" sldId="548"/>
            <ac:spMk id="149" creationId="{55D23E27-0E7B-4001-ACD5-0140201FBE63}"/>
          </ac:spMkLst>
        </pc:spChg>
        <pc:spChg chg="add mod ord">
          <ac:chgData name="Christina Morrow" userId="43989237-7c22-4017-8756-22442f7f3983" providerId="ADAL" clId="{1D660112-B133-4B74-A60E-C66F50540F8D}" dt="2020-11-12T14:15:44.883" v="8295" actId="167"/>
          <ac:spMkLst>
            <pc:docMk/>
            <pc:sldMk cId="1601534216" sldId="548"/>
            <ac:spMk id="150" creationId="{82B57480-B8D9-4192-B53D-23F2D8B8DFB0}"/>
          </ac:spMkLst>
        </pc:spChg>
        <pc:spChg chg="add mod ord">
          <ac:chgData name="Christina Morrow" userId="43989237-7c22-4017-8756-22442f7f3983" providerId="ADAL" clId="{1D660112-B133-4B74-A60E-C66F50540F8D}" dt="2020-11-12T14:15:44.883" v="8295" actId="167"/>
          <ac:spMkLst>
            <pc:docMk/>
            <pc:sldMk cId="1601534216" sldId="548"/>
            <ac:spMk id="151" creationId="{8AD4F744-6C99-4590-9D79-09DF2771F1DE}"/>
          </ac:spMkLst>
        </pc:spChg>
        <pc:spChg chg="add mod ord">
          <ac:chgData name="Christina Morrow" userId="43989237-7c22-4017-8756-22442f7f3983" providerId="ADAL" clId="{1D660112-B133-4B74-A60E-C66F50540F8D}" dt="2020-11-12T14:15:44.883" v="8295" actId="167"/>
          <ac:spMkLst>
            <pc:docMk/>
            <pc:sldMk cId="1601534216" sldId="548"/>
            <ac:spMk id="152" creationId="{F999431F-6045-46B2-BB99-025D9454CC47}"/>
          </ac:spMkLst>
        </pc:spChg>
        <pc:spChg chg="add mod ord">
          <ac:chgData name="Christina Morrow" userId="43989237-7c22-4017-8756-22442f7f3983" providerId="ADAL" clId="{1D660112-B133-4B74-A60E-C66F50540F8D}" dt="2020-11-12T14:15:44.883" v="8295" actId="167"/>
          <ac:spMkLst>
            <pc:docMk/>
            <pc:sldMk cId="1601534216" sldId="548"/>
            <ac:spMk id="153" creationId="{179E0823-F598-492C-A629-2C18544E75B4}"/>
          </ac:spMkLst>
        </pc:spChg>
        <pc:spChg chg="add mod ord">
          <ac:chgData name="Christina Morrow" userId="43989237-7c22-4017-8756-22442f7f3983" providerId="ADAL" clId="{1D660112-B133-4B74-A60E-C66F50540F8D}" dt="2020-11-12T14:15:44.883" v="8295" actId="167"/>
          <ac:spMkLst>
            <pc:docMk/>
            <pc:sldMk cId="1601534216" sldId="548"/>
            <ac:spMk id="154" creationId="{9F98F749-8E56-4AEA-8DC5-55EA8872A6B2}"/>
          </ac:spMkLst>
        </pc:spChg>
        <pc:spChg chg="add mod ord">
          <ac:chgData name="Christina Morrow" userId="43989237-7c22-4017-8756-22442f7f3983" providerId="ADAL" clId="{1D660112-B133-4B74-A60E-C66F50540F8D}" dt="2020-11-12T14:15:44.883" v="8295" actId="167"/>
          <ac:spMkLst>
            <pc:docMk/>
            <pc:sldMk cId="1601534216" sldId="548"/>
            <ac:spMk id="155" creationId="{77816309-FDE5-425E-AE10-E8F15C3167DE}"/>
          </ac:spMkLst>
        </pc:spChg>
        <pc:spChg chg="add mod ord">
          <ac:chgData name="Christina Morrow" userId="43989237-7c22-4017-8756-22442f7f3983" providerId="ADAL" clId="{1D660112-B133-4B74-A60E-C66F50540F8D}" dt="2020-11-12T14:15:44.883" v="8295" actId="167"/>
          <ac:spMkLst>
            <pc:docMk/>
            <pc:sldMk cId="1601534216" sldId="548"/>
            <ac:spMk id="156" creationId="{80D8964C-47C3-4A0D-9EE0-9E56A43D661A}"/>
          </ac:spMkLst>
        </pc:spChg>
        <pc:spChg chg="add mod ord">
          <ac:chgData name="Christina Morrow" userId="43989237-7c22-4017-8756-22442f7f3983" providerId="ADAL" clId="{1D660112-B133-4B74-A60E-C66F50540F8D}" dt="2020-11-12T14:15:44.883" v="8295" actId="167"/>
          <ac:spMkLst>
            <pc:docMk/>
            <pc:sldMk cId="1601534216" sldId="548"/>
            <ac:spMk id="157" creationId="{22AF5914-AB41-4D53-8B48-909E750744FF}"/>
          </ac:spMkLst>
        </pc:spChg>
        <pc:spChg chg="add mod ord">
          <ac:chgData name="Christina Morrow" userId="43989237-7c22-4017-8756-22442f7f3983" providerId="ADAL" clId="{1D660112-B133-4B74-A60E-C66F50540F8D}" dt="2020-11-12T14:15:44.883" v="8295" actId="167"/>
          <ac:spMkLst>
            <pc:docMk/>
            <pc:sldMk cId="1601534216" sldId="548"/>
            <ac:spMk id="158" creationId="{866317BF-85FE-442F-B290-80D1B30DA553}"/>
          </ac:spMkLst>
        </pc:spChg>
        <pc:spChg chg="add mod ord">
          <ac:chgData name="Christina Morrow" userId="43989237-7c22-4017-8756-22442f7f3983" providerId="ADAL" clId="{1D660112-B133-4B74-A60E-C66F50540F8D}" dt="2020-11-12T14:15:44.883" v="8295" actId="167"/>
          <ac:spMkLst>
            <pc:docMk/>
            <pc:sldMk cId="1601534216" sldId="548"/>
            <ac:spMk id="159" creationId="{1BA9F383-3C0D-4ED2-9FB4-38950D5B6A72}"/>
          </ac:spMkLst>
        </pc:spChg>
        <pc:spChg chg="add mod ord">
          <ac:chgData name="Christina Morrow" userId="43989237-7c22-4017-8756-22442f7f3983" providerId="ADAL" clId="{1D660112-B133-4B74-A60E-C66F50540F8D}" dt="2020-11-12T14:15:44.883" v="8295" actId="167"/>
          <ac:spMkLst>
            <pc:docMk/>
            <pc:sldMk cId="1601534216" sldId="548"/>
            <ac:spMk id="160" creationId="{739A1669-E5D5-49EF-83DB-DA9A4CEEE46F}"/>
          </ac:spMkLst>
        </pc:spChg>
        <pc:spChg chg="add mod ord">
          <ac:chgData name="Christina Morrow" userId="43989237-7c22-4017-8756-22442f7f3983" providerId="ADAL" clId="{1D660112-B133-4B74-A60E-C66F50540F8D}" dt="2020-11-12T14:15:44.883" v="8295" actId="167"/>
          <ac:spMkLst>
            <pc:docMk/>
            <pc:sldMk cId="1601534216" sldId="548"/>
            <ac:spMk id="161" creationId="{B861F25D-DF09-4D77-86A2-5BEB6491096B}"/>
          </ac:spMkLst>
        </pc:spChg>
        <pc:spChg chg="add mod ord">
          <ac:chgData name="Christina Morrow" userId="43989237-7c22-4017-8756-22442f7f3983" providerId="ADAL" clId="{1D660112-B133-4B74-A60E-C66F50540F8D}" dt="2020-11-12T14:15:44.883" v="8295" actId="167"/>
          <ac:spMkLst>
            <pc:docMk/>
            <pc:sldMk cId="1601534216" sldId="548"/>
            <ac:spMk id="162" creationId="{2E028F83-4F40-41FB-B4F8-35627D7C22F5}"/>
          </ac:spMkLst>
        </pc:spChg>
        <pc:spChg chg="add mod ord">
          <ac:chgData name="Christina Morrow" userId="43989237-7c22-4017-8756-22442f7f3983" providerId="ADAL" clId="{1D660112-B133-4B74-A60E-C66F50540F8D}" dt="2020-11-12T14:15:44.883" v="8295" actId="167"/>
          <ac:spMkLst>
            <pc:docMk/>
            <pc:sldMk cId="1601534216" sldId="548"/>
            <ac:spMk id="163" creationId="{6155E52E-08E1-4142-95DE-3BC213EC3E34}"/>
          </ac:spMkLst>
        </pc:spChg>
        <pc:spChg chg="add mod ord">
          <ac:chgData name="Christina Morrow" userId="43989237-7c22-4017-8756-22442f7f3983" providerId="ADAL" clId="{1D660112-B133-4B74-A60E-C66F50540F8D}" dt="2020-11-12T14:15:44.883" v="8295" actId="167"/>
          <ac:spMkLst>
            <pc:docMk/>
            <pc:sldMk cId="1601534216" sldId="548"/>
            <ac:spMk id="164" creationId="{49C96B4B-F8D3-4928-8C45-95D150404214}"/>
          </ac:spMkLst>
        </pc:spChg>
        <pc:spChg chg="add mod ord">
          <ac:chgData name="Christina Morrow" userId="43989237-7c22-4017-8756-22442f7f3983" providerId="ADAL" clId="{1D660112-B133-4B74-A60E-C66F50540F8D}" dt="2020-11-12T14:15:44.883" v="8295" actId="167"/>
          <ac:spMkLst>
            <pc:docMk/>
            <pc:sldMk cId="1601534216" sldId="548"/>
            <ac:spMk id="165" creationId="{07746E69-0DAF-4D8E-B769-70FD0790C09C}"/>
          </ac:spMkLst>
        </pc:spChg>
        <pc:spChg chg="add mod ord">
          <ac:chgData name="Christina Morrow" userId="43989237-7c22-4017-8756-22442f7f3983" providerId="ADAL" clId="{1D660112-B133-4B74-A60E-C66F50540F8D}" dt="2020-11-12T14:15:44.883" v="8295" actId="167"/>
          <ac:spMkLst>
            <pc:docMk/>
            <pc:sldMk cId="1601534216" sldId="548"/>
            <ac:spMk id="166" creationId="{E1EEC1DD-06D3-493F-8387-35E79F8A551E}"/>
          </ac:spMkLst>
        </pc:spChg>
        <pc:spChg chg="add mod ord">
          <ac:chgData name="Christina Morrow" userId="43989237-7c22-4017-8756-22442f7f3983" providerId="ADAL" clId="{1D660112-B133-4B74-A60E-C66F50540F8D}" dt="2020-11-12T14:15:44.883" v="8295" actId="167"/>
          <ac:spMkLst>
            <pc:docMk/>
            <pc:sldMk cId="1601534216" sldId="548"/>
            <ac:spMk id="167" creationId="{C7A72A37-B2B5-4336-8F36-4EE1EF2679AA}"/>
          </ac:spMkLst>
        </pc:spChg>
        <pc:spChg chg="mod">
          <ac:chgData name="Christina Morrow" userId="43989237-7c22-4017-8756-22442f7f3983" providerId="ADAL" clId="{1D660112-B133-4B74-A60E-C66F50540F8D}" dt="2020-11-12T14:15:41.666" v="8294"/>
          <ac:spMkLst>
            <pc:docMk/>
            <pc:sldMk cId="1601534216" sldId="548"/>
            <ac:spMk id="169" creationId="{52536227-713F-45AB-8249-FA237C2B9A04}"/>
          </ac:spMkLst>
        </pc:spChg>
        <pc:spChg chg="mod">
          <ac:chgData name="Christina Morrow" userId="43989237-7c22-4017-8756-22442f7f3983" providerId="ADAL" clId="{1D660112-B133-4B74-A60E-C66F50540F8D}" dt="2020-11-12T14:15:41.666" v="8294"/>
          <ac:spMkLst>
            <pc:docMk/>
            <pc:sldMk cId="1601534216" sldId="548"/>
            <ac:spMk id="170" creationId="{CBBEB54F-416C-41B7-8D8C-5FB7D2D29057}"/>
          </ac:spMkLst>
        </pc:spChg>
        <pc:spChg chg="mod">
          <ac:chgData name="Christina Morrow" userId="43989237-7c22-4017-8756-22442f7f3983" providerId="ADAL" clId="{1D660112-B133-4B74-A60E-C66F50540F8D}" dt="2020-11-12T14:15:41.666" v="8294"/>
          <ac:spMkLst>
            <pc:docMk/>
            <pc:sldMk cId="1601534216" sldId="548"/>
            <ac:spMk id="172" creationId="{AF97BE33-24ED-4B85-90DB-BB261EF1F3BC}"/>
          </ac:spMkLst>
        </pc:spChg>
        <pc:spChg chg="mod">
          <ac:chgData name="Christina Morrow" userId="43989237-7c22-4017-8756-22442f7f3983" providerId="ADAL" clId="{1D660112-B133-4B74-A60E-C66F50540F8D}" dt="2020-11-12T14:15:41.666" v="8294"/>
          <ac:spMkLst>
            <pc:docMk/>
            <pc:sldMk cId="1601534216" sldId="548"/>
            <ac:spMk id="173" creationId="{39084CFA-95B3-4B30-99AA-23F9CE818BDE}"/>
          </ac:spMkLst>
        </pc:spChg>
        <pc:spChg chg="mod">
          <ac:chgData name="Christina Morrow" userId="43989237-7c22-4017-8756-22442f7f3983" providerId="ADAL" clId="{1D660112-B133-4B74-A60E-C66F50540F8D}" dt="2020-11-12T14:15:41.666" v="8294"/>
          <ac:spMkLst>
            <pc:docMk/>
            <pc:sldMk cId="1601534216" sldId="548"/>
            <ac:spMk id="174" creationId="{BD61E834-1357-4F04-B7C9-B3E5E29FAF1F}"/>
          </ac:spMkLst>
        </pc:spChg>
        <pc:spChg chg="mod">
          <ac:chgData name="Christina Morrow" userId="43989237-7c22-4017-8756-22442f7f3983" providerId="ADAL" clId="{1D660112-B133-4B74-A60E-C66F50540F8D}" dt="2020-11-12T14:15:41.666" v="8294"/>
          <ac:spMkLst>
            <pc:docMk/>
            <pc:sldMk cId="1601534216" sldId="548"/>
            <ac:spMk id="175" creationId="{DBA59976-58F6-4DCD-B170-B36359263BBE}"/>
          </ac:spMkLst>
        </pc:spChg>
        <pc:spChg chg="mod">
          <ac:chgData name="Christina Morrow" userId="43989237-7c22-4017-8756-22442f7f3983" providerId="ADAL" clId="{1D660112-B133-4B74-A60E-C66F50540F8D}" dt="2020-11-12T14:15:41.666" v="8294"/>
          <ac:spMkLst>
            <pc:docMk/>
            <pc:sldMk cId="1601534216" sldId="548"/>
            <ac:spMk id="176" creationId="{877934E6-9F06-47BD-884E-E60A9A276D7A}"/>
          </ac:spMkLst>
        </pc:spChg>
        <pc:spChg chg="mod">
          <ac:chgData name="Christina Morrow" userId="43989237-7c22-4017-8756-22442f7f3983" providerId="ADAL" clId="{1D660112-B133-4B74-A60E-C66F50540F8D}" dt="2020-11-12T14:15:41.666" v="8294"/>
          <ac:spMkLst>
            <pc:docMk/>
            <pc:sldMk cId="1601534216" sldId="548"/>
            <ac:spMk id="177" creationId="{6683D9FE-F596-45EE-A1D1-C92563E4EBA4}"/>
          </ac:spMkLst>
        </pc:spChg>
        <pc:spChg chg="mod">
          <ac:chgData name="Christina Morrow" userId="43989237-7c22-4017-8756-22442f7f3983" providerId="ADAL" clId="{1D660112-B133-4B74-A60E-C66F50540F8D}" dt="2020-11-12T14:15:41.666" v="8294"/>
          <ac:spMkLst>
            <pc:docMk/>
            <pc:sldMk cId="1601534216" sldId="548"/>
            <ac:spMk id="178" creationId="{F1F8BCF2-552F-4250-BB98-B2075F961A3C}"/>
          </ac:spMkLst>
        </pc:spChg>
        <pc:spChg chg="mod">
          <ac:chgData name="Christina Morrow" userId="43989237-7c22-4017-8756-22442f7f3983" providerId="ADAL" clId="{1D660112-B133-4B74-A60E-C66F50540F8D}" dt="2020-11-12T14:15:41.666" v="8294"/>
          <ac:spMkLst>
            <pc:docMk/>
            <pc:sldMk cId="1601534216" sldId="548"/>
            <ac:spMk id="179" creationId="{461D7D28-0296-493E-AE37-5EFE75A8B7B0}"/>
          </ac:spMkLst>
        </pc:spChg>
        <pc:spChg chg="mod">
          <ac:chgData name="Christina Morrow" userId="43989237-7c22-4017-8756-22442f7f3983" providerId="ADAL" clId="{1D660112-B133-4B74-A60E-C66F50540F8D}" dt="2020-11-12T14:15:41.666" v="8294"/>
          <ac:spMkLst>
            <pc:docMk/>
            <pc:sldMk cId="1601534216" sldId="548"/>
            <ac:spMk id="183" creationId="{DF9CFEB7-960D-47D8-ADC8-77F488AF97CA}"/>
          </ac:spMkLst>
        </pc:spChg>
        <pc:spChg chg="mod">
          <ac:chgData name="Christina Morrow" userId="43989237-7c22-4017-8756-22442f7f3983" providerId="ADAL" clId="{1D660112-B133-4B74-A60E-C66F50540F8D}" dt="2020-11-12T14:15:41.666" v="8294"/>
          <ac:spMkLst>
            <pc:docMk/>
            <pc:sldMk cId="1601534216" sldId="548"/>
            <ac:spMk id="185" creationId="{80CB7F89-75C9-4C95-8B17-1B9CDE75F2D9}"/>
          </ac:spMkLst>
        </pc:spChg>
        <pc:spChg chg="mod">
          <ac:chgData name="Christina Morrow" userId="43989237-7c22-4017-8756-22442f7f3983" providerId="ADAL" clId="{1D660112-B133-4B74-A60E-C66F50540F8D}" dt="2020-11-12T14:15:41.666" v="8294"/>
          <ac:spMkLst>
            <pc:docMk/>
            <pc:sldMk cId="1601534216" sldId="548"/>
            <ac:spMk id="189" creationId="{39C99B4C-4A01-4769-AEA5-386D63996E99}"/>
          </ac:spMkLst>
        </pc:spChg>
        <pc:spChg chg="mod">
          <ac:chgData name="Christina Morrow" userId="43989237-7c22-4017-8756-22442f7f3983" providerId="ADAL" clId="{1D660112-B133-4B74-A60E-C66F50540F8D}" dt="2020-11-12T14:15:41.666" v="8294"/>
          <ac:spMkLst>
            <pc:docMk/>
            <pc:sldMk cId="1601534216" sldId="548"/>
            <ac:spMk id="190" creationId="{7CC73E0A-BD7C-4730-8C57-D65FEBB92C69}"/>
          </ac:spMkLst>
        </pc:spChg>
        <pc:spChg chg="mod">
          <ac:chgData name="Christina Morrow" userId="43989237-7c22-4017-8756-22442f7f3983" providerId="ADAL" clId="{1D660112-B133-4B74-A60E-C66F50540F8D}" dt="2020-11-12T14:15:41.666" v="8294"/>
          <ac:spMkLst>
            <pc:docMk/>
            <pc:sldMk cId="1601534216" sldId="548"/>
            <ac:spMk id="191" creationId="{FFA4132E-3217-422E-B5E1-C99FDBA0B477}"/>
          </ac:spMkLst>
        </pc:spChg>
        <pc:spChg chg="add mod ord">
          <ac:chgData name="Christina Morrow" userId="43989237-7c22-4017-8756-22442f7f3983" providerId="ADAL" clId="{1D660112-B133-4B74-A60E-C66F50540F8D}" dt="2020-11-12T14:20:22.884" v="8353" actId="167"/>
          <ac:spMkLst>
            <pc:docMk/>
            <pc:sldMk cId="1601534216" sldId="548"/>
            <ac:spMk id="193" creationId="{A3FF8BEE-5C41-4DE2-819C-FA396458CB8A}"/>
          </ac:spMkLst>
        </pc:spChg>
        <pc:spChg chg="mod">
          <ac:chgData name="Christina Morrow" userId="43989237-7c22-4017-8756-22442f7f3983" providerId="ADAL" clId="{1D660112-B133-4B74-A60E-C66F50540F8D}" dt="2020-11-12T14:20:21.369" v="8352"/>
          <ac:spMkLst>
            <pc:docMk/>
            <pc:sldMk cId="1601534216" sldId="548"/>
            <ac:spMk id="195" creationId="{04ABE0A2-9BDA-4D4A-8C36-1B706731A7C6}"/>
          </ac:spMkLst>
        </pc:spChg>
        <pc:spChg chg="mod">
          <ac:chgData name="Christina Morrow" userId="43989237-7c22-4017-8756-22442f7f3983" providerId="ADAL" clId="{1D660112-B133-4B74-A60E-C66F50540F8D}" dt="2020-11-12T14:20:21.369" v="8352"/>
          <ac:spMkLst>
            <pc:docMk/>
            <pc:sldMk cId="1601534216" sldId="548"/>
            <ac:spMk id="196" creationId="{6C0ACC88-8A62-4A27-BB09-1AA2EB3929DC}"/>
          </ac:spMkLst>
        </pc:spChg>
        <pc:spChg chg="mod">
          <ac:chgData name="Christina Morrow" userId="43989237-7c22-4017-8756-22442f7f3983" providerId="ADAL" clId="{1D660112-B133-4B74-A60E-C66F50540F8D}" dt="2020-11-12T14:20:21.369" v="8352"/>
          <ac:spMkLst>
            <pc:docMk/>
            <pc:sldMk cId="1601534216" sldId="548"/>
            <ac:spMk id="198" creationId="{BC4762FD-C3D8-4100-AEE8-99A5B6339B7A}"/>
          </ac:spMkLst>
        </pc:spChg>
        <pc:spChg chg="mod">
          <ac:chgData name="Christina Morrow" userId="43989237-7c22-4017-8756-22442f7f3983" providerId="ADAL" clId="{1D660112-B133-4B74-A60E-C66F50540F8D}" dt="2020-11-12T14:20:21.369" v="8352"/>
          <ac:spMkLst>
            <pc:docMk/>
            <pc:sldMk cId="1601534216" sldId="548"/>
            <ac:spMk id="199" creationId="{1D630AE2-4916-473B-8B74-F4A48F337CC3}"/>
          </ac:spMkLst>
        </pc:spChg>
        <pc:spChg chg="mod">
          <ac:chgData name="Christina Morrow" userId="43989237-7c22-4017-8756-22442f7f3983" providerId="ADAL" clId="{1D660112-B133-4B74-A60E-C66F50540F8D}" dt="2020-11-12T14:20:21.369" v="8352"/>
          <ac:spMkLst>
            <pc:docMk/>
            <pc:sldMk cId="1601534216" sldId="548"/>
            <ac:spMk id="200" creationId="{2492E4B6-2F6F-46BF-9058-56A1D7BFEB1D}"/>
          </ac:spMkLst>
        </pc:spChg>
        <pc:spChg chg="mod">
          <ac:chgData name="Christina Morrow" userId="43989237-7c22-4017-8756-22442f7f3983" providerId="ADAL" clId="{1D660112-B133-4B74-A60E-C66F50540F8D}" dt="2020-11-12T14:20:21.369" v="8352"/>
          <ac:spMkLst>
            <pc:docMk/>
            <pc:sldMk cId="1601534216" sldId="548"/>
            <ac:spMk id="201" creationId="{5E6F48C0-DC2F-4AE3-AB52-C40103E25486}"/>
          </ac:spMkLst>
        </pc:spChg>
        <pc:spChg chg="mod">
          <ac:chgData name="Christina Morrow" userId="43989237-7c22-4017-8756-22442f7f3983" providerId="ADAL" clId="{1D660112-B133-4B74-A60E-C66F50540F8D}" dt="2020-11-12T14:20:21.369" v="8352"/>
          <ac:spMkLst>
            <pc:docMk/>
            <pc:sldMk cId="1601534216" sldId="548"/>
            <ac:spMk id="202" creationId="{C12FBA86-448E-4106-A0B8-F7A1A2C61E45}"/>
          </ac:spMkLst>
        </pc:spChg>
        <pc:spChg chg="mod">
          <ac:chgData name="Christina Morrow" userId="43989237-7c22-4017-8756-22442f7f3983" providerId="ADAL" clId="{1D660112-B133-4B74-A60E-C66F50540F8D}" dt="2020-11-12T14:20:21.369" v="8352"/>
          <ac:spMkLst>
            <pc:docMk/>
            <pc:sldMk cId="1601534216" sldId="548"/>
            <ac:spMk id="203" creationId="{AF307B77-B77D-4B4E-A45D-D90B827A0C07}"/>
          </ac:spMkLst>
        </pc:spChg>
        <pc:spChg chg="mod">
          <ac:chgData name="Christina Morrow" userId="43989237-7c22-4017-8756-22442f7f3983" providerId="ADAL" clId="{1D660112-B133-4B74-A60E-C66F50540F8D}" dt="2020-11-12T14:20:21.369" v="8352"/>
          <ac:spMkLst>
            <pc:docMk/>
            <pc:sldMk cId="1601534216" sldId="548"/>
            <ac:spMk id="204" creationId="{32EE6353-85EF-4C38-9774-1BEB05863AE9}"/>
          </ac:spMkLst>
        </pc:spChg>
        <pc:spChg chg="mod">
          <ac:chgData name="Christina Morrow" userId="43989237-7c22-4017-8756-22442f7f3983" providerId="ADAL" clId="{1D660112-B133-4B74-A60E-C66F50540F8D}" dt="2020-11-12T14:20:21.369" v="8352"/>
          <ac:spMkLst>
            <pc:docMk/>
            <pc:sldMk cId="1601534216" sldId="548"/>
            <ac:spMk id="205" creationId="{2405C00F-B3EB-4B27-97BE-34FCD48DDD86}"/>
          </ac:spMkLst>
        </pc:spChg>
        <pc:spChg chg="mod">
          <ac:chgData name="Christina Morrow" userId="43989237-7c22-4017-8756-22442f7f3983" providerId="ADAL" clId="{1D660112-B133-4B74-A60E-C66F50540F8D}" dt="2020-11-12T14:20:21.369" v="8352"/>
          <ac:spMkLst>
            <pc:docMk/>
            <pc:sldMk cId="1601534216" sldId="548"/>
            <ac:spMk id="209" creationId="{F7EE922F-5B98-4D47-87F2-26CDCDE3F9E4}"/>
          </ac:spMkLst>
        </pc:spChg>
        <pc:spChg chg="mod">
          <ac:chgData name="Christina Morrow" userId="43989237-7c22-4017-8756-22442f7f3983" providerId="ADAL" clId="{1D660112-B133-4B74-A60E-C66F50540F8D}" dt="2020-11-12T14:20:21.369" v="8352"/>
          <ac:spMkLst>
            <pc:docMk/>
            <pc:sldMk cId="1601534216" sldId="548"/>
            <ac:spMk id="211" creationId="{38738070-F15D-48F4-A714-70EF11DD2CE4}"/>
          </ac:spMkLst>
        </pc:spChg>
        <pc:spChg chg="mod">
          <ac:chgData name="Christina Morrow" userId="43989237-7c22-4017-8756-22442f7f3983" providerId="ADAL" clId="{1D660112-B133-4B74-A60E-C66F50540F8D}" dt="2020-11-12T14:20:21.369" v="8352"/>
          <ac:spMkLst>
            <pc:docMk/>
            <pc:sldMk cId="1601534216" sldId="548"/>
            <ac:spMk id="215" creationId="{735C5063-B587-40D8-89E3-6997CF894778}"/>
          </ac:spMkLst>
        </pc:spChg>
        <pc:spChg chg="mod">
          <ac:chgData name="Christina Morrow" userId="43989237-7c22-4017-8756-22442f7f3983" providerId="ADAL" clId="{1D660112-B133-4B74-A60E-C66F50540F8D}" dt="2020-11-12T14:20:21.369" v="8352"/>
          <ac:spMkLst>
            <pc:docMk/>
            <pc:sldMk cId="1601534216" sldId="548"/>
            <ac:spMk id="216" creationId="{EFE768A1-7EF1-4CA9-8705-3E11DA2FA755}"/>
          </ac:spMkLst>
        </pc:spChg>
        <pc:spChg chg="mod">
          <ac:chgData name="Christina Morrow" userId="43989237-7c22-4017-8756-22442f7f3983" providerId="ADAL" clId="{1D660112-B133-4B74-A60E-C66F50540F8D}" dt="2020-11-12T14:20:21.369" v="8352"/>
          <ac:spMkLst>
            <pc:docMk/>
            <pc:sldMk cId="1601534216" sldId="548"/>
            <ac:spMk id="217" creationId="{C58A7727-B7B6-4525-958D-F32851757BC5}"/>
          </ac:spMkLst>
        </pc:spChg>
        <pc:spChg chg="mod">
          <ac:chgData name="Christina Morrow" userId="43989237-7c22-4017-8756-22442f7f3983" providerId="ADAL" clId="{1D660112-B133-4B74-A60E-C66F50540F8D}" dt="2020-11-12T14:20:21.369" v="8352"/>
          <ac:spMkLst>
            <pc:docMk/>
            <pc:sldMk cId="1601534216" sldId="548"/>
            <ac:spMk id="221" creationId="{55495524-8BD7-446F-B329-96E0BCF41141}"/>
          </ac:spMkLst>
        </pc:spChg>
        <pc:spChg chg="mod">
          <ac:chgData name="Christina Morrow" userId="43989237-7c22-4017-8756-22442f7f3983" providerId="ADAL" clId="{1D660112-B133-4B74-A60E-C66F50540F8D}" dt="2020-11-12T14:20:21.369" v="8352"/>
          <ac:spMkLst>
            <pc:docMk/>
            <pc:sldMk cId="1601534216" sldId="548"/>
            <ac:spMk id="222" creationId="{F0D80241-DEF5-4AE9-8322-F293482665C5}"/>
          </ac:spMkLst>
        </pc:spChg>
        <pc:spChg chg="mod">
          <ac:chgData name="Christina Morrow" userId="43989237-7c22-4017-8756-22442f7f3983" providerId="ADAL" clId="{1D660112-B133-4B74-A60E-C66F50540F8D}" dt="2020-11-12T14:20:21.369" v="8352"/>
          <ac:spMkLst>
            <pc:docMk/>
            <pc:sldMk cId="1601534216" sldId="548"/>
            <ac:spMk id="223" creationId="{4B672DE7-0138-488D-A1F6-D64F179C9476}"/>
          </ac:spMkLst>
        </pc:spChg>
        <pc:spChg chg="mod">
          <ac:chgData name="Christina Morrow" userId="43989237-7c22-4017-8756-22442f7f3983" providerId="ADAL" clId="{1D660112-B133-4B74-A60E-C66F50540F8D}" dt="2020-11-12T14:20:21.369" v="8352"/>
          <ac:spMkLst>
            <pc:docMk/>
            <pc:sldMk cId="1601534216" sldId="548"/>
            <ac:spMk id="226" creationId="{E5A1B203-FA64-4256-8A94-DA5D8B12BA93}"/>
          </ac:spMkLst>
        </pc:spChg>
        <pc:spChg chg="mod">
          <ac:chgData name="Christina Morrow" userId="43989237-7c22-4017-8756-22442f7f3983" providerId="ADAL" clId="{1D660112-B133-4B74-A60E-C66F50540F8D}" dt="2020-11-12T14:20:21.369" v="8352"/>
          <ac:spMkLst>
            <pc:docMk/>
            <pc:sldMk cId="1601534216" sldId="548"/>
            <ac:spMk id="227" creationId="{8E7ACF4A-AC10-405A-AC9A-09B8779CBB94}"/>
          </ac:spMkLst>
        </pc:spChg>
        <pc:spChg chg="mod">
          <ac:chgData name="Christina Morrow" userId="43989237-7c22-4017-8756-22442f7f3983" providerId="ADAL" clId="{1D660112-B133-4B74-A60E-C66F50540F8D}" dt="2020-11-12T14:20:21.369" v="8352"/>
          <ac:spMkLst>
            <pc:docMk/>
            <pc:sldMk cId="1601534216" sldId="548"/>
            <ac:spMk id="228" creationId="{13E722D8-9DFF-47C7-8AD5-453620833AA7}"/>
          </ac:spMkLst>
        </pc:spChg>
        <pc:spChg chg="mod">
          <ac:chgData name="Christina Morrow" userId="43989237-7c22-4017-8756-22442f7f3983" providerId="ADAL" clId="{1D660112-B133-4B74-A60E-C66F50540F8D}" dt="2020-11-12T14:20:21.369" v="8352"/>
          <ac:spMkLst>
            <pc:docMk/>
            <pc:sldMk cId="1601534216" sldId="548"/>
            <ac:spMk id="229" creationId="{48A680E7-510B-47D5-B76A-EC32B199626B}"/>
          </ac:spMkLst>
        </pc:spChg>
        <pc:spChg chg="mod">
          <ac:chgData name="Christina Morrow" userId="43989237-7c22-4017-8756-22442f7f3983" providerId="ADAL" clId="{1D660112-B133-4B74-A60E-C66F50540F8D}" dt="2020-11-12T14:20:21.369" v="8352"/>
          <ac:spMkLst>
            <pc:docMk/>
            <pc:sldMk cId="1601534216" sldId="548"/>
            <ac:spMk id="230" creationId="{2FBD586E-2035-4D2F-AB8F-AD1EFB859822}"/>
          </ac:spMkLst>
        </pc:spChg>
        <pc:spChg chg="mod">
          <ac:chgData name="Christina Morrow" userId="43989237-7c22-4017-8756-22442f7f3983" providerId="ADAL" clId="{1D660112-B133-4B74-A60E-C66F50540F8D}" dt="2020-11-12T14:20:21.369" v="8352"/>
          <ac:spMkLst>
            <pc:docMk/>
            <pc:sldMk cId="1601534216" sldId="548"/>
            <ac:spMk id="231" creationId="{9A05CBA3-DBD0-4149-932F-7628CC4837ED}"/>
          </ac:spMkLst>
        </pc:spChg>
        <pc:spChg chg="add mod ord">
          <ac:chgData name="Christina Morrow" userId="43989237-7c22-4017-8756-22442f7f3983" providerId="ADAL" clId="{1D660112-B133-4B74-A60E-C66F50540F8D}" dt="2020-11-12T14:22:28.192" v="8391" actId="167"/>
          <ac:spMkLst>
            <pc:docMk/>
            <pc:sldMk cId="1601534216" sldId="548"/>
            <ac:spMk id="232" creationId="{54AC5C41-5BA2-43C8-A1FD-A0ED2CE2078D}"/>
          </ac:spMkLst>
        </pc:spChg>
        <pc:spChg chg="add mod ord">
          <ac:chgData name="Christina Morrow" userId="43989237-7c22-4017-8756-22442f7f3983" providerId="ADAL" clId="{1D660112-B133-4B74-A60E-C66F50540F8D}" dt="2020-11-12T14:22:28.192" v="8391" actId="167"/>
          <ac:spMkLst>
            <pc:docMk/>
            <pc:sldMk cId="1601534216" sldId="548"/>
            <ac:spMk id="233" creationId="{E54CF9F8-E90C-4830-A908-06A4CC9270FA}"/>
          </ac:spMkLst>
        </pc:spChg>
        <pc:spChg chg="add mod ord">
          <ac:chgData name="Christina Morrow" userId="43989237-7c22-4017-8756-22442f7f3983" providerId="ADAL" clId="{1D660112-B133-4B74-A60E-C66F50540F8D}" dt="2020-11-12T14:22:28.192" v="8391" actId="167"/>
          <ac:spMkLst>
            <pc:docMk/>
            <pc:sldMk cId="1601534216" sldId="548"/>
            <ac:spMk id="234" creationId="{004566E5-5DAA-4504-82D6-CFDEAE300713}"/>
          </ac:spMkLst>
        </pc:spChg>
        <pc:spChg chg="add mod ord">
          <ac:chgData name="Christina Morrow" userId="43989237-7c22-4017-8756-22442f7f3983" providerId="ADAL" clId="{1D660112-B133-4B74-A60E-C66F50540F8D}" dt="2020-11-12T14:22:28.192" v="8391" actId="167"/>
          <ac:spMkLst>
            <pc:docMk/>
            <pc:sldMk cId="1601534216" sldId="548"/>
            <ac:spMk id="235" creationId="{4BD88AA7-C01A-414A-95E2-E16769D9AC9E}"/>
          </ac:spMkLst>
        </pc:spChg>
        <pc:spChg chg="add mod ord">
          <ac:chgData name="Christina Morrow" userId="43989237-7c22-4017-8756-22442f7f3983" providerId="ADAL" clId="{1D660112-B133-4B74-A60E-C66F50540F8D}" dt="2020-11-12T14:22:28.192" v="8391" actId="167"/>
          <ac:spMkLst>
            <pc:docMk/>
            <pc:sldMk cId="1601534216" sldId="548"/>
            <ac:spMk id="236" creationId="{F2727437-9A56-4C2C-AAA0-E0BCE98DCB98}"/>
          </ac:spMkLst>
        </pc:spChg>
        <pc:spChg chg="add mod ord">
          <ac:chgData name="Christina Morrow" userId="43989237-7c22-4017-8756-22442f7f3983" providerId="ADAL" clId="{1D660112-B133-4B74-A60E-C66F50540F8D}" dt="2020-11-12T14:22:28.192" v="8391" actId="167"/>
          <ac:spMkLst>
            <pc:docMk/>
            <pc:sldMk cId="1601534216" sldId="548"/>
            <ac:spMk id="237" creationId="{C2706BF3-A581-4247-86FC-3DBB48AA3964}"/>
          </ac:spMkLst>
        </pc:spChg>
        <pc:spChg chg="add mod ord">
          <ac:chgData name="Christina Morrow" userId="43989237-7c22-4017-8756-22442f7f3983" providerId="ADAL" clId="{1D660112-B133-4B74-A60E-C66F50540F8D}" dt="2020-11-12T14:22:28.192" v="8391" actId="167"/>
          <ac:spMkLst>
            <pc:docMk/>
            <pc:sldMk cId="1601534216" sldId="548"/>
            <ac:spMk id="238" creationId="{84ABB5D0-83A2-4AE1-9073-0C85F56D914A}"/>
          </ac:spMkLst>
        </pc:spChg>
        <pc:spChg chg="mod">
          <ac:chgData name="Christina Morrow" userId="43989237-7c22-4017-8756-22442f7f3983" providerId="ADAL" clId="{1D660112-B133-4B74-A60E-C66F50540F8D}" dt="2020-11-12T14:22:26.544" v="8390"/>
          <ac:spMkLst>
            <pc:docMk/>
            <pc:sldMk cId="1601534216" sldId="548"/>
            <ac:spMk id="240" creationId="{9A91B29B-3F70-4BC3-95F5-D4E3618D5A61}"/>
          </ac:spMkLst>
        </pc:spChg>
        <pc:spChg chg="mod">
          <ac:chgData name="Christina Morrow" userId="43989237-7c22-4017-8756-22442f7f3983" providerId="ADAL" clId="{1D660112-B133-4B74-A60E-C66F50540F8D}" dt="2020-11-12T14:22:26.544" v="8390"/>
          <ac:spMkLst>
            <pc:docMk/>
            <pc:sldMk cId="1601534216" sldId="548"/>
            <ac:spMk id="241" creationId="{2475A4D5-5670-4E1D-8073-915661A57AA6}"/>
          </ac:spMkLst>
        </pc:spChg>
        <pc:spChg chg="mod">
          <ac:chgData name="Christina Morrow" userId="43989237-7c22-4017-8756-22442f7f3983" providerId="ADAL" clId="{1D660112-B133-4B74-A60E-C66F50540F8D}" dt="2020-11-12T14:22:26.544" v="8390"/>
          <ac:spMkLst>
            <pc:docMk/>
            <pc:sldMk cId="1601534216" sldId="548"/>
            <ac:spMk id="243" creationId="{97284E61-C4B8-4916-8E86-D3200C675ADE}"/>
          </ac:spMkLst>
        </pc:spChg>
        <pc:spChg chg="mod">
          <ac:chgData name="Christina Morrow" userId="43989237-7c22-4017-8756-22442f7f3983" providerId="ADAL" clId="{1D660112-B133-4B74-A60E-C66F50540F8D}" dt="2020-11-12T14:22:26.544" v="8390"/>
          <ac:spMkLst>
            <pc:docMk/>
            <pc:sldMk cId="1601534216" sldId="548"/>
            <ac:spMk id="244" creationId="{03AA5C14-6A1E-402F-9BD6-A59FDEE3B372}"/>
          </ac:spMkLst>
        </pc:spChg>
        <pc:spChg chg="mod">
          <ac:chgData name="Christina Morrow" userId="43989237-7c22-4017-8756-22442f7f3983" providerId="ADAL" clId="{1D660112-B133-4B74-A60E-C66F50540F8D}" dt="2020-11-12T14:22:26.544" v="8390"/>
          <ac:spMkLst>
            <pc:docMk/>
            <pc:sldMk cId="1601534216" sldId="548"/>
            <ac:spMk id="245" creationId="{6A5C9A54-83B7-43F1-BCFD-11B30D585F9D}"/>
          </ac:spMkLst>
        </pc:spChg>
        <pc:spChg chg="mod">
          <ac:chgData name="Christina Morrow" userId="43989237-7c22-4017-8756-22442f7f3983" providerId="ADAL" clId="{1D660112-B133-4B74-A60E-C66F50540F8D}" dt="2020-11-12T14:22:26.544" v="8390"/>
          <ac:spMkLst>
            <pc:docMk/>
            <pc:sldMk cId="1601534216" sldId="548"/>
            <ac:spMk id="246" creationId="{1438B97B-D2A2-4A32-9DAB-1E9652AFF3E7}"/>
          </ac:spMkLst>
        </pc:spChg>
        <pc:spChg chg="mod">
          <ac:chgData name="Christina Morrow" userId="43989237-7c22-4017-8756-22442f7f3983" providerId="ADAL" clId="{1D660112-B133-4B74-A60E-C66F50540F8D}" dt="2020-11-12T14:22:26.544" v="8390"/>
          <ac:spMkLst>
            <pc:docMk/>
            <pc:sldMk cId="1601534216" sldId="548"/>
            <ac:spMk id="247" creationId="{FBC3104F-2D90-45AF-9205-9C8AD7C1DCDC}"/>
          </ac:spMkLst>
        </pc:spChg>
        <pc:spChg chg="mod">
          <ac:chgData name="Christina Morrow" userId="43989237-7c22-4017-8756-22442f7f3983" providerId="ADAL" clId="{1D660112-B133-4B74-A60E-C66F50540F8D}" dt="2020-11-12T14:22:26.544" v="8390"/>
          <ac:spMkLst>
            <pc:docMk/>
            <pc:sldMk cId="1601534216" sldId="548"/>
            <ac:spMk id="248" creationId="{0149181B-6AF8-4776-83E9-2C50E8FF3DB5}"/>
          </ac:spMkLst>
        </pc:spChg>
        <pc:spChg chg="mod">
          <ac:chgData name="Christina Morrow" userId="43989237-7c22-4017-8756-22442f7f3983" providerId="ADAL" clId="{1D660112-B133-4B74-A60E-C66F50540F8D}" dt="2020-11-12T14:22:26.544" v="8390"/>
          <ac:spMkLst>
            <pc:docMk/>
            <pc:sldMk cId="1601534216" sldId="548"/>
            <ac:spMk id="249" creationId="{98422FC6-1921-4EBE-94C7-1B2B53E65CEE}"/>
          </ac:spMkLst>
        </pc:spChg>
        <pc:spChg chg="mod">
          <ac:chgData name="Christina Morrow" userId="43989237-7c22-4017-8756-22442f7f3983" providerId="ADAL" clId="{1D660112-B133-4B74-A60E-C66F50540F8D}" dt="2020-11-12T14:22:26.544" v="8390"/>
          <ac:spMkLst>
            <pc:docMk/>
            <pc:sldMk cId="1601534216" sldId="548"/>
            <ac:spMk id="250" creationId="{A326A8E8-B310-459A-B0B9-307870A41595}"/>
          </ac:spMkLst>
        </pc:spChg>
        <pc:spChg chg="mod">
          <ac:chgData name="Christina Morrow" userId="43989237-7c22-4017-8756-22442f7f3983" providerId="ADAL" clId="{1D660112-B133-4B74-A60E-C66F50540F8D}" dt="2020-11-12T14:22:26.544" v="8390"/>
          <ac:spMkLst>
            <pc:docMk/>
            <pc:sldMk cId="1601534216" sldId="548"/>
            <ac:spMk id="254" creationId="{24D327F9-0E8E-4470-8E05-9D95276820A4}"/>
          </ac:spMkLst>
        </pc:spChg>
        <pc:spChg chg="mod">
          <ac:chgData name="Christina Morrow" userId="43989237-7c22-4017-8756-22442f7f3983" providerId="ADAL" clId="{1D660112-B133-4B74-A60E-C66F50540F8D}" dt="2020-11-12T14:22:26.544" v="8390"/>
          <ac:spMkLst>
            <pc:docMk/>
            <pc:sldMk cId="1601534216" sldId="548"/>
            <ac:spMk id="256" creationId="{2B0BAA1B-E4F4-4A29-9D09-05DA122E97F3}"/>
          </ac:spMkLst>
        </pc:spChg>
        <pc:spChg chg="mod">
          <ac:chgData name="Christina Morrow" userId="43989237-7c22-4017-8756-22442f7f3983" providerId="ADAL" clId="{1D660112-B133-4B74-A60E-C66F50540F8D}" dt="2020-11-12T14:22:26.544" v="8390"/>
          <ac:spMkLst>
            <pc:docMk/>
            <pc:sldMk cId="1601534216" sldId="548"/>
            <ac:spMk id="260" creationId="{4E1AF40F-BCAE-4CE1-9F45-353F76F9B395}"/>
          </ac:spMkLst>
        </pc:spChg>
        <pc:spChg chg="mod">
          <ac:chgData name="Christina Morrow" userId="43989237-7c22-4017-8756-22442f7f3983" providerId="ADAL" clId="{1D660112-B133-4B74-A60E-C66F50540F8D}" dt="2020-11-12T14:22:26.544" v="8390"/>
          <ac:spMkLst>
            <pc:docMk/>
            <pc:sldMk cId="1601534216" sldId="548"/>
            <ac:spMk id="261" creationId="{C6B29CE9-D196-4DFB-8511-CF4160118882}"/>
          </ac:spMkLst>
        </pc:spChg>
        <pc:spChg chg="mod">
          <ac:chgData name="Christina Morrow" userId="43989237-7c22-4017-8756-22442f7f3983" providerId="ADAL" clId="{1D660112-B133-4B74-A60E-C66F50540F8D}" dt="2020-11-12T14:22:26.544" v="8390"/>
          <ac:spMkLst>
            <pc:docMk/>
            <pc:sldMk cId="1601534216" sldId="548"/>
            <ac:spMk id="262" creationId="{F97F8246-0D07-418F-85A3-768B40932128}"/>
          </ac:spMkLst>
        </pc:spChg>
        <pc:grpChg chg="add del mod ord">
          <ac:chgData name="Christina Morrow" userId="43989237-7c22-4017-8756-22442f7f3983" providerId="ADAL" clId="{1D660112-B133-4B74-A60E-C66F50540F8D}" dt="2020-11-12T14:15:26.244" v="8293"/>
          <ac:grpSpMkLst>
            <pc:docMk/>
            <pc:sldMk cId="1601534216" sldId="548"/>
            <ac:grpSpMk id="124" creationId="{6AC84A93-1D07-46EC-956D-68531EC78234}"/>
          </ac:grpSpMkLst>
        </pc:grpChg>
        <pc:grpChg chg="add mod ord">
          <ac:chgData name="Christina Morrow" userId="43989237-7c22-4017-8756-22442f7f3983" providerId="ADAL" clId="{1D660112-B133-4B74-A60E-C66F50540F8D}" dt="2020-11-12T14:15:44.883" v="8295" actId="167"/>
          <ac:grpSpMkLst>
            <pc:docMk/>
            <pc:sldMk cId="1601534216" sldId="548"/>
            <ac:grpSpMk id="168" creationId="{46260CD8-C7FA-4268-9D64-027F9815FC9E}"/>
          </ac:grpSpMkLst>
        </pc:grpChg>
        <pc:grpChg chg="add mod ord">
          <ac:chgData name="Christina Morrow" userId="43989237-7c22-4017-8756-22442f7f3983" providerId="ADAL" clId="{1D660112-B133-4B74-A60E-C66F50540F8D}" dt="2020-11-12T14:20:22.884" v="8353" actId="167"/>
          <ac:grpSpMkLst>
            <pc:docMk/>
            <pc:sldMk cId="1601534216" sldId="548"/>
            <ac:grpSpMk id="194" creationId="{02A5E214-AEEB-43CC-B1AF-DD3F7A328F69}"/>
          </ac:grpSpMkLst>
        </pc:grpChg>
        <pc:grpChg chg="add mod ord">
          <ac:chgData name="Christina Morrow" userId="43989237-7c22-4017-8756-22442f7f3983" providerId="ADAL" clId="{1D660112-B133-4B74-A60E-C66F50540F8D}" dt="2020-11-12T14:20:22.884" v="8353" actId="167"/>
          <ac:grpSpMkLst>
            <pc:docMk/>
            <pc:sldMk cId="1601534216" sldId="548"/>
            <ac:grpSpMk id="220" creationId="{8241091A-95BF-4BB9-8A48-C625601DD8A7}"/>
          </ac:grpSpMkLst>
        </pc:grpChg>
        <pc:grpChg chg="add mod ord">
          <ac:chgData name="Christina Morrow" userId="43989237-7c22-4017-8756-22442f7f3983" providerId="ADAL" clId="{1D660112-B133-4B74-A60E-C66F50540F8D}" dt="2020-11-12T14:22:28.192" v="8391" actId="167"/>
          <ac:grpSpMkLst>
            <pc:docMk/>
            <pc:sldMk cId="1601534216" sldId="548"/>
            <ac:grpSpMk id="239" creationId="{9F3A0781-69E3-48FE-8F1B-B855A17FA01F}"/>
          </ac:grpSpMkLst>
        </pc:grpChg>
        <pc:cxnChg chg="mod">
          <ac:chgData name="Christina Morrow" userId="43989237-7c22-4017-8756-22442f7f3983" providerId="ADAL" clId="{1D660112-B133-4B74-A60E-C66F50540F8D}" dt="2020-11-12T14:15:15.824" v="8290"/>
          <ac:cxnSpMkLst>
            <pc:docMk/>
            <pc:sldMk cId="1601534216" sldId="548"/>
            <ac:cxnSpMk id="127" creationId="{CD36058D-163D-4178-BD47-CE92A7C82103}"/>
          </ac:cxnSpMkLst>
        </pc:cxnChg>
        <pc:cxnChg chg="mod">
          <ac:chgData name="Christina Morrow" userId="43989237-7c22-4017-8756-22442f7f3983" providerId="ADAL" clId="{1D660112-B133-4B74-A60E-C66F50540F8D}" dt="2020-11-12T14:15:15.824" v="8290"/>
          <ac:cxnSpMkLst>
            <pc:docMk/>
            <pc:sldMk cId="1601534216" sldId="548"/>
            <ac:cxnSpMk id="136" creationId="{88962C55-681A-4635-80E1-2BBAACEE96E4}"/>
          </ac:cxnSpMkLst>
        </pc:cxnChg>
        <pc:cxnChg chg="mod">
          <ac:chgData name="Christina Morrow" userId="43989237-7c22-4017-8756-22442f7f3983" providerId="ADAL" clId="{1D660112-B133-4B74-A60E-C66F50540F8D}" dt="2020-11-12T14:15:15.824" v="8290"/>
          <ac:cxnSpMkLst>
            <pc:docMk/>
            <pc:sldMk cId="1601534216" sldId="548"/>
            <ac:cxnSpMk id="137" creationId="{C6B1AC72-8C7D-4B92-A038-53D6166FC8EF}"/>
          </ac:cxnSpMkLst>
        </pc:cxnChg>
        <pc:cxnChg chg="mod">
          <ac:chgData name="Christina Morrow" userId="43989237-7c22-4017-8756-22442f7f3983" providerId="ADAL" clId="{1D660112-B133-4B74-A60E-C66F50540F8D}" dt="2020-11-12T14:15:15.824" v="8290"/>
          <ac:cxnSpMkLst>
            <pc:docMk/>
            <pc:sldMk cId="1601534216" sldId="548"/>
            <ac:cxnSpMk id="138" creationId="{22C5B248-52A9-457D-9FE5-DEBE8EF6BC4C}"/>
          </ac:cxnSpMkLst>
        </pc:cxnChg>
        <pc:cxnChg chg="mod">
          <ac:chgData name="Christina Morrow" userId="43989237-7c22-4017-8756-22442f7f3983" providerId="ADAL" clId="{1D660112-B133-4B74-A60E-C66F50540F8D}" dt="2020-11-12T14:15:15.824" v="8290"/>
          <ac:cxnSpMkLst>
            <pc:docMk/>
            <pc:sldMk cId="1601534216" sldId="548"/>
            <ac:cxnSpMk id="140" creationId="{2CA5C679-8896-4487-A5CC-79B67E6B1E65}"/>
          </ac:cxnSpMkLst>
        </pc:cxnChg>
        <pc:cxnChg chg="mod">
          <ac:chgData name="Christina Morrow" userId="43989237-7c22-4017-8756-22442f7f3983" providerId="ADAL" clId="{1D660112-B133-4B74-A60E-C66F50540F8D}" dt="2020-11-12T14:15:15.824" v="8290"/>
          <ac:cxnSpMkLst>
            <pc:docMk/>
            <pc:sldMk cId="1601534216" sldId="548"/>
            <ac:cxnSpMk id="142" creationId="{915BC496-E038-4400-B2A6-978D96EBAD27}"/>
          </ac:cxnSpMkLst>
        </pc:cxnChg>
        <pc:cxnChg chg="mod">
          <ac:chgData name="Christina Morrow" userId="43989237-7c22-4017-8756-22442f7f3983" providerId="ADAL" clId="{1D660112-B133-4B74-A60E-C66F50540F8D}" dt="2020-11-12T14:15:15.824" v="8290"/>
          <ac:cxnSpMkLst>
            <pc:docMk/>
            <pc:sldMk cId="1601534216" sldId="548"/>
            <ac:cxnSpMk id="143" creationId="{F325E13B-FD7F-4D3E-833F-D45BCB5E710A}"/>
          </ac:cxnSpMkLst>
        </pc:cxnChg>
        <pc:cxnChg chg="mod">
          <ac:chgData name="Christina Morrow" userId="43989237-7c22-4017-8756-22442f7f3983" providerId="ADAL" clId="{1D660112-B133-4B74-A60E-C66F50540F8D}" dt="2020-11-12T14:15:15.824" v="8290"/>
          <ac:cxnSpMkLst>
            <pc:docMk/>
            <pc:sldMk cId="1601534216" sldId="548"/>
            <ac:cxnSpMk id="144" creationId="{7BC2630B-2C55-41D9-88C7-B2EDEBB79079}"/>
          </ac:cxnSpMkLst>
        </pc:cxnChg>
        <pc:cxnChg chg="mod">
          <ac:chgData name="Christina Morrow" userId="43989237-7c22-4017-8756-22442f7f3983" providerId="ADAL" clId="{1D660112-B133-4B74-A60E-C66F50540F8D}" dt="2020-11-12T14:15:15.824" v="8290"/>
          <ac:cxnSpMkLst>
            <pc:docMk/>
            <pc:sldMk cId="1601534216" sldId="548"/>
            <ac:cxnSpMk id="148" creationId="{5E0B757C-B515-44B9-9B68-23DD44C32F21}"/>
          </ac:cxnSpMkLst>
        </pc:cxnChg>
        <pc:cxnChg chg="mod">
          <ac:chgData name="Christina Morrow" userId="43989237-7c22-4017-8756-22442f7f3983" providerId="ADAL" clId="{1D660112-B133-4B74-A60E-C66F50540F8D}" dt="2020-11-12T14:15:41.666" v="8294"/>
          <ac:cxnSpMkLst>
            <pc:docMk/>
            <pc:sldMk cId="1601534216" sldId="548"/>
            <ac:cxnSpMk id="171" creationId="{C572FE62-43B5-465C-9D17-B25BE847CCB0}"/>
          </ac:cxnSpMkLst>
        </pc:cxnChg>
        <pc:cxnChg chg="mod">
          <ac:chgData name="Christina Morrow" userId="43989237-7c22-4017-8756-22442f7f3983" providerId="ADAL" clId="{1D660112-B133-4B74-A60E-C66F50540F8D}" dt="2020-11-12T14:15:41.666" v="8294"/>
          <ac:cxnSpMkLst>
            <pc:docMk/>
            <pc:sldMk cId="1601534216" sldId="548"/>
            <ac:cxnSpMk id="180" creationId="{20CB8877-4585-4CAF-A3A4-770C0D8BAE66}"/>
          </ac:cxnSpMkLst>
        </pc:cxnChg>
        <pc:cxnChg chg="mod">
          <ac:chgData name="Christina Morrow" userId="43989237-7c22-4017-8756-22442f7f3983" providerId="ADAL" clId="{1D660112-B133-4B74-A60E-C66F50540F8D}" dt="2020-11-12T14:15:41.666" v="8294"/>
          <ac:cxnSpMkLst>
            <pc:docMk/>
            <pc:sldMk cId="1601534216" sldId="548"/>
            <ac:cxnSpMk id="181" creationId="{B206C8F1-77F3-4F05-8B10-924FD0771E5D}"/>
          </ac:cxnSpMkLst>
        </pc:cxnChg>
        <pc:cxnChg chg="mod">
          <ac:chgData name="Christina Morrow" userId="43989237-7c22-4017-8756-22442f7f3983" providerId="ADAL" clId="{1D660112-B133-4B74-A60E-C66F50540F8D}" dt="2020-11-12T14:15:41.666" v="8294"/>
          <ac:cxnSpMkLst>
            <pc:docMk/>
            <pc:sldMk cId="1601534216" sldId="548"/>
            <ac:cxnSpMk id="182" creationId="{F1C00CFB-E855-4AC9-B295-B13DCD0248DC}"/>
          </ac:cxnSpMkLst>
        </pc:cxnChg>
        <pc:cxnChg chg="mod">
          <ac:chgData name="Christina Morrow" userId="43989237-7c22-4017-8756-22442f7f3983" providerId="ADAL" clId="{1D660112-B133-4B74-A60E-C66F50540F8D}" dt="2020-11-12T14:15:41.666" v="8294"/>
          <ac:cxnSpMkLst>
            <pc:docMk/>
            <pc:sldMk cId="1601534216" sldId="548"/>
            <ac:cxnSpMk id="184" creationId="{BE1F4A8C-71DF-46FF-A892-78008F2F76AD}"/>
          </ac:cxnSpMkLst>
        </pc:cxnChg>
        <pc:cxnChg chg="mod">
          <ac:chgData name="Christina Morrow" userId="43989237-7c22-4017-8756-22442f7f3983" providerId="ADAL" clId="{1D660112-B133-4B74-A60E-C66F50540F8D}" dt="2020-11-12T14:15:41.666" v="8294"/>
          <ac:cxnSpMkLst>
            <pc:docMk/>
            <pc:sldMk cId="1601534216" sldId="548"/>
            <ac:cxnSpMk id="186" creationId="{7621F1E5-A8DC-4016-A8ED-402D15A369D8}"/>
          </ac:cxnSpMkLst>
        </pc:cxnChg>
        <pc:cxnChg chg="mod">
          <ac:chgData name="Christina Morrow" userId="43989237-7c22-4017-8756-22442f7f3983" providerId="ADAL" clId="{1D660112-B133-4B74-A60E-C66F50540F8D}" dt="2020-11-12T14:15:41.666" v="8294"/>
          <ac:cxnSpMkLst>
            <pc:docMk/>
            <pc:sldMk cId="1601534216" sldId="548"/>
            <ac:cxnSpMk id="187" creationId="{CFA6B55A-8DFC-4422-87F6-D752458FF1F6}"/>
          </ac:cxnSpMkLst>
        </pc:cxnChg>
        <pc:cxnChg chg="mod">
          <ac:chgData name="Christina Morrow" userId="43989237-7c22-4017-8756-22442f7f3983" providerId="ADAL" clId="{1D660112-B133-4B74-A60E-C66F50540F8D}" dt="2020-11-12T14:15:41.666" v="8294"/>
          <ac:cxnSpMkLst>
            <pc:docMk/>
            <pc:sldMk cId="1601534216" sldId="548"/>
            <ac:cxnSpMk id="188" creationId="{5789BC1C-E7F4-4DA1-A45A-296D0B9BD121}"/>
          </ac:cxnSpMkLst>
        </pc:cxnChg>
        <pc:cxnChg chg="mod">
          <ac:chgData name="Christina Morrow" userId="43989237-7c22-4017-8756-22442f7f3983" providerId="ADAL" clId="{1D660112-B133-4B74-A60E-C66F50540F8D}" dt="2020-11-12T14:15:41.666" v="8294"/>
          <ac:cxnSpMkLst>
            <pc:docMk/>
            <pc:sldMk cId="1601534216" sldId="548"/>
            <ac:cxnSpMk id="192" creationId="{55C81B21-61E6-4233-8644-1E22219CDEE2}"/>
          </ac:cxnSpMkLst>
        </pc:cxnChg>
        <pc:cxnChg chg="mod">
          <ac:chgData name="Christina Morrow" userId="43989237-7c22-4017-8756-22442f7f3983" providerId="ADAL" clId="{1D660112-B133-4B74-A60E-C66F50540F8D}" dt="2020-11-12T14:20:21.369" v="8352"/>
          <ac:cxnSpMkLst>
            <pc:docMk/>
            <pc:sldMk cId="1601534216" sldId="548"/>
            <ac:cxnSpMk id="197" creationId="{B5882B1D-5E26-4D2C-A3E7-513B0FEF101B}"/>
          </ac:cxnSpMkLst>
        </pc:cxnChg>
        <pc:cxnChg chg="mod">
          <ac:chgData name="Christina Morrow" userId="43989237-7c22-4017-8756-22442f7f3983" providerId="ADAL" clId="{1D660112-B133-4B74-A60E-C66F50540F8D}" dt="2020-11-12T14:20:21.369" v="8352"/>
          <ac:cxnSpMkLst>
            <pc:docMk/>
            <pc:sldMk cId="1601534216" sldId="548"/>
            <ac:cxnSpMk id="206" creationId="{F3CD6122-DDED-4E7A-8386-6C29970D58F0}"/>
          </ac:cxnSpMkLst>
        </pc:cxnChg>
        <pc:cxnChg chg="mod">
          <ac:chgData name="Christina Morrow" userId="43989237-7c22-4017-8756-22442f7f3983" providerId="ADAL" clId="{1D660112-B133-4B74-A60E-C66F50540F8D}" dt="2020-11-12T14:20:21.369" v="8352"/>
          <ac:cxnSpMkLst>
            <pc:docMk/>
            <pc:sldMk cId="1601534216" sldId="548"/>
            <ac:cxnSpMk id="207" creationId="{2030DF48-04D5-4EEA-A964-788021015912}"/>
          </ac:cxnSpMkLst>
        </pc:cxnChg>
        <pc:cxnChg chg="mod">
          <ac:chgData name="Christina Morrow" userId="43989237-7c22-4017-8756-22442f7f3983" providerId="ADAL" clId="{1D660112-B133-4B74-A60E-C66F50540F8D}" dt="2020-11-12T14:20:21.369" v="8352"/>
          <ac:cxnSpMkLst>
            <pc:docMk/>
            <pc:sldMk cId="1601534216" sldId="548"/>
            <ac:cxnSpMk id="208" creationId="{E583B129-FEE6-441B-89D3-7C0D7ECCF1AD}"/>
          </ac:cxnSpMkLst>
        </pc:cxnChg>
        <pc:cxnChg chg="mod">
          <ac:chgData name="Christina Morrow" userId="43989237-7c22-4017-8756-22442f7f3983" providerId="ADAL" clId="{1D660112-B133-4B74-A60E-C66F50540F8D}" dt="2020-11-12T14:20:21.369" v="8352"/>
          <ac:cxnSpMkLst>
            <pc:docMk/>
            <pc:sldMk cId="1601534216" sldId="548"/>
            <ac:cxnSpMk id="210" creationId="{E1CE8E5E-B4A9-4B10-A91D-34DF5FF3FBEB}"/>
          </ac:cxnSpMkLst>
        </pc:cxnChg>
        <pc:cxnChg chg="mod">
          <ac:chgData name="Christina Morrow" userId="43989237-7c22-4017-8756-22442f7f3983" providerId="ADAL" clId="{1D660112-B133-4B74-A60E-C66F50540F8D}" dt="2020-11-12T14:20:21.369" v="8352"/>
          <ac:cxnSpMkLst>
            <pc:docMk/>
            <pc:sldMk cId="1601534216" sldId="548"/>
            <ac:cxnSpMk id="212" creationId="{EDE9BB1E-A5FA-4645-ADF8-858BA3328DF8}"/>
          </ac:cxnSpMkLst>
        </pc:cxnChg>
        <pc:cxnChg chg="mod">
          <ac:chgData name="Christina Morrow" userId="43989237-7c22-4017-8756-22442f7f3983" providerId="ADAL" clId="{1D660112-B133-4B74-A60E-C66F50540F8D}" dt="2020-11-12T14:20:21.369" v="8352"/>
          <ac:cxnSpMkLst>
            <pc:docMk/>
            <pc:sldMk cId="1601534216" sldId="548"/>
            <ac:cxnSpMk id="213" creationId="{6199DB1E-749A-4943-9054-73483D8DF39C}"/>
          </ac:cxnSpMkLst>
        </pc:cxnChg>
        <pc:cxnChg chg="mod">
          <ac:chgData name="Christina Morrow" userId="43989237-7c22-4017-8756-22442f7f3983" providerId="ADAL" clId="{1D660112-B133-4B74-A60E-C66F50540F8D}" dt="2020-11-12T14:20:21.369" v="8352"/>
          <ac:cxnSpMkLst>
            <pc:docMk/>
            <pc:sldMk cId="1601534216" sldId="548"/>
            <ac:cxnSpMk id="214" creationId="{35F4B621-CA57-44C7-85A7-3AFC3B0B1CCF}"/>
          </ac:cxnSpMkLst>
        </pc:cxnChg>
        <pc:cxnChg chg="mod">
          <ac:chgData name="Christina Morrow" userId="43989237-7c22-4017-8756-22442f7f3983" providerId="ADAL" clId="{1D660112-B133-4B74-A60E-C66F50540F8D}" dt="2020-11-12T14:20:21.369" v="8352"/>
          <ac:cxnSpMkLst>
            <pc:docMk/>
            <pc:sldMk cId="1601534216" sldId="548"/>
            <ac:cxnSpMk id="218" creationId="{30694F5E-F3AF-4DDD-84EB-7ECB7160A677}"/>
          </ac:cxnSpMkLst>
        </pc:cxnChg>
        <pc:cxnChg chg="add mod ord">
          <ac:chgData name="Christina Morrow" userId="43989237-7c22-4017-8756-22442f7f3983" providerId="ADAL" clId="{1D660112-B133-4B74-A60E-C66F50540F8D}" dt="2020-11-12T14:20:22.884" v="8353" actId="167"/>
          <ac:cxnSpMkLst>
            <pc:docMk/>
            <pc:sldMk cId="1601534216" sldId="548"/>
            <ac:cxnSpMk id="219" creationId="{26EBA7EE-7C96-461A-B93F-70E658EF4528}"/>
          </ac:cxnSpMkLst>
        </pc:cxnChg>
        <pc:cxnChg chg="mod">
          <ac:chgData name="Christina Morrow" userId="43989237-7c22-4017-8756-22442f7f3983" providerId="ADAL" clId="{1D660112-B133-4B74-A60E-C66F50540F8D}" dt="2020-11-12T14:20:21.369" v="8352"/>
          <ac:cxnSpMkLst>
            <pc:docMk/>
            <pc:sldMk cId="1601534216" sldId="548"/>
            <ac:cxnSpMk id="224" creationId="{D7FE151C-46EB-43AB-8A59-14FA510DC621}"/>
          </ac:cxnSpMkLst>
        </pc:cxnChg>
        <pc:cxnChg chg="mod">
          <ac:chgData name="Christina Morrow" userId="43989237-7c22-4017-8756-22442f7f3983" providerId="ADAL" clId="{1D660112-B133-4B74-A60E-C66F50540F8D}" dt="2020-11-12T14:20:21.369" v="8352"/>
          <ac:cxnSpMkLst>
            <pc:docMk/>
            <pc:sldMk cId="1601534216" sldId="548"/>
            <ac:cxnSpMk id="225" creationId="{88B298B5-5F2A-4671-BAD3-4DC9B2CCCEE5}"/>
          </ac:cxnSpMkLst>
        </pc:cxnChg>
        <pc:cxnChg chg="mod">
          <ac:chgData name="Christina Morrow" userId="43989237-7c22-4017-8756-22442f7f3983" providerId="ADAL" clId="{1D660112-B133-4B74-A60E-C66F50540F8D}" dt="2020-11-12T14:22:26.544" v="8390"/>
          <ac:cxnSpMkLst>
            <pc:docMk/>
            <pc:sldMk cId="1601534216" sldId="548"/>
            <ac:cxnSpMk id="242" creationId="{ADA64164-0704-4554-A37E-3CFE885CB306}"/>
          </ac:cxnSpMkLst>
        </pc:cxnChg>
        <pc:cxnChg chg="mod">
          <ac:chgData name="Christina Morrow" userId="43989237-7c22-4017-8756-22442f7f3983" providerId="ADAL" clId="{1D660112-B133-4B74-A60E-C66F50540F8D}" dt="2020-11-12T14:22:26.544" v="8390"/>
          <ac:cxnSpMkLst>
            <pc:docMk/>
            <pc:sldMk cId="1601534216" sldId="548"/>
            <ac:cxnSpMk id="251" creationId="{915D4C8A-1882-44DF-9B2D-6D881473A1DD}"/>
          </ac:cxnSpMkLst>
        </pc:cxnChg>
        <pc:cxnChg chg="mod">
          <ac:chgData name="Christina Morrow" userId="43989237-7c22-4017-8756-22442f7f3983" providerId="ADAL" clId="{1D660112-B133-4B74-A60E-C66F50540F8D}" dt="2020-11-12T14:22:26.544" v="8390"/>
          <ac:cxnSpMkLst>
            <pc:docMk/>
            <pc:sldMk cId="1601534216" sldId="548"/>
            <ac:cxnSpMk id="252" creationId="{930BF81E-222E-4799-A6FC-85E95985774B}"/>
          </ac:cxnSpMkLst>
        </pc:cxnChg>
        <pc:cxnChg chg="mod">
          <ac:chgData name="Christina Morrow" userId="43989237-7c22-4017-8756-22442f7f3983" providerId="ADAL" clId="{1D660112-B133-4B74-A60E-C66F50540F8D}" dt="2020-11-12T14:22:26.544" v="8390"/>
          <ac:cxnSpMkLst>
            <pc:docMk/>
            <pc:sldMk cId="1601534216" sldId="548"/>
            <ac:cxnSpMk id="253" creationId="{24370271-6AC7-40DD-8CC4-3CB56D9F4C99}"/>
          </ac:cxnSpMkLst>
        </pc:cxnChg>
        <pc:cxnChg chg="mod">
          <ac:chgData name="Christina Morrow" userId="43989237-7c22-4017-8756-22442f7f3983" providerId="ADAL" clId="{1D660112-B133-4B74-A60E-C66F50540F8D}" dt="2020-11-12T14:22:26.544" v="8390"/>
          <ac:cxnSpMkLst>
            <pc:docMk/>
            <pc:sldMk cId="1601534216" sldId="548"/>
            <ac:cxnSpMk id="255" creationId="{4CE8BC3A-4F4D-4E4C-B007-3B515B87E075}"/>
          </ac:cxnSpMkLst>
        </pc:cxnChg>
        <pc:cxnChg chg="mod">
          <ac:chgData name="Christina Morrow" userId="43989237-7c22-4017-8756-22442f7f3983" providerId="ADAL" clId="{1D660112-B133-4B74-A60E-C66F50540F8D}" dt="2020-11-12T14:22:26.544" v="8390"/>
          <ac:cxnSpMkLst>
            <pc:docMk/>
            <pc:sldMk cId="1601534216" sldId="548"/>
            <ac:cxnSpMk id="257" creationId="{3D1842CF-4B21-409F-B672-03FC40786554}"/>
          </ac:cxnSpMkLst>
        </pc:cxnChg>
        <pc:cxnChg chg="mod">
          <ac:chgData name="Christina Morrow" userId="43989237-7c22-4017-8756-22442f7f3983" providerId="ADAL" clId="{1D660112-B133-4B74-A60E-C66F50540F8D}" dt="2020-11-12T14:22:26.544" v="8390"/>
          <ac:cxnSpMkLst>
            <pc:docMk/>
            <pc:sldMk cId="1601534216" sldId="548"/>
            <ac:cxnSpMk id="258" creationId="{8F2A3013-9C3D-4B18-A009-DC52A92807FA}"/>
          </ac:cxnSpMkLst>
        </pc:cxnChg>
        <pc:cxnChg chg="mod">
          <ac:chgData name="Christina Morrow" userId="43989237-7c22-4017-8756-22442f7f3983" providerId="ADAL" clId="{1D660112-B133-4B74-A60E-C66F50540F8D}" dt="2020-11-12T14:22:26.544" v="8390"/>
          <ac:cxnSpMkLst>
            <pc:docMk/>
            <pc:sldMk cId="1601534216" sldId="548"/>
            <ac:cxnSpMk id="259" creationId="{062407A2-F5B7-438D-AC83-05319022DE06}"/>
          </ac:cxnSpMkLst>
        </pc:cxnChg>
        <pc:cxnChg chg="mod">
          <ac:chgData name="Christina Morrow" userId="43989237-7c22-4017-8756-22442f7f3983" providerId="ADAL" clId="{1D660112-B133-4B74-A60E-C66F50540F8D}" dt="2020-11-12T14:22:26.544" v="8390"/>
          <ac:cxnSpMkLst>
            <pc:docMk/>
            <pc:sldMk cId="1601534216" sldId="548"/>
            <ac:cxnSpMk id="263" creationId="{123E242B-884A-4E9D-9685-3942E476F94C}"/>
          </ac:cxnSpMkLst>
        </pc:cxnChg>
      </pc:sldChg>
      <pc:sldChg chg="addSp modSp add del mod">
        <pc:chgData name="Christina Morrow" userId="43989237-7c22-4017-8756-22442f7f3983" providerId="ADAL" clId="{1D660112-B133-4B74-A60E-C66F50540F8D}" dt="2020-11-12T14:24:04.439" v="8414" actId="47"/>
        <pc:sldMkLst>
          <pc:docMk/>
          <pc:sldMk cId="3222124076" sldId="549"/>
        </pc:sldMkLst>
        <pc:spChg chg="add mod ord">
          <ac:chgData name="Christina Morrow" userId="43989237-7c22-4017-8756-22442f7f3983" providerId="ADAL" clId="{1D660112-B133-4B74-A60E-C66F50540F8D}" dt="2020-11-12T14:20:25.833" v="8355" actId="167"/>
          <ac:spMkLst>
            <pc:docMk/>
            <pc:sldMk cId="3222124076" sldId="549"/>
            <ac:spMk id="148" creationId="{6108C9CE-A32E-42FC-8E45-BCD0D1BE559B}"/>
          </ac:spMkLst>
        </pc:spChg>
        <pc:spChg chg="mod">
          <ac:chgData name="Christina Morrow" userId="43989237-7c22-4017-8756-22442f7f3983" providerId="ADAL" clId="{1D660112-B133-4B74-A60E-C66F50540F8D}" dt="2020-11-12T14:20:24.336" v="8354"/>
          <ac:spMkLst>
            <pc:docMk/>
            <pc:sldMk cId="3222124076" sldId="549"/>
            <ac:spMk id="150" creationId="{17C9807C-8670-41DA-BCC1-B85965AC676C}"/>
          </ac:spMkLst>
        </pc:spChg>
        <pc:spChg chg="mod">
          <ac:chgData name="Christina Morrow" userId="43989237-7c22-4017-8756-22442f7f3983" providerId="ADAL" clId="{1D660112-B133-4B74-A60E-C66F50540F8D}" dt="2020-11-12T14:20:24.336" v="8354"/>
          <ac:spMkLst>
            <pc:docMk/>
            <pc:sldMk cId="3222124076" sldId="549"/>
            <ac:spMk id="151" creationId="{D87EDBD7-F26C-4CAD-9562-B81BC08D2A90}"/>
          </ac:spMkLst>
        </pc:spChg>
        <pc:spChg chg="mod">
          <ac:chgData name="Christina Morrow" userId="43989237-7c22-4017-8756-22442f7f3983" providerId="ADAL" clId="{1D660112-B133-4B74-A60E-C66F50540F8D}" dt="2020-11-12T14:20:24.336" v="8354"/>
          <ac:spMkLst>
            <pc:docMk/>
            <pc:sldMk cId="3222124076" sldId="549"/>
            <ac:spMk id="153" creationId="{E0EDAD0D-FC6E-402F-959B-206B69CA3F70}"/>
          </ac:spMkLst>
        </pc:spChg>
        <pc:spChg chg="mod">
          <ac:chgData name="Christina Morrow" userId="43989237-7c22-4017-8756-22442f7f3983" providerId="ADAL" clId="{1D660112-B133-4B74-A60E-C66F50540F8D}" dt="2020-11-12T14:20:24.336" v="8354"/>
          <ac:spMkLst>
            <pc:docMk/>
            <pc:sldMk cId="3222124076" sldId="549"/>
            <ac:spMk id="154" creationId="{89F0BBF6-5AEA-4958-AAD8-8D7D35837C26}"/>
          </ac:spMkLst>
        </pc:spChg>
        <pc:spChg chg="mod">
          <ac:chgData name="Christina Morrow" userId="43989237-7c22-4017-8756-22442f7f3983" providerId="ADAL" clId="{1D660112-B133-4B74-A60E-C66F50540F8D}" dt="2020-11-12T14:20:24.336" v="8354"/>
          <ac:spMkLst>
            <pc:docMk/>
            <pc:sldMk cId="3222124076" sldId="549"/>
            <ac:spMk id="155" creationId="{C89FC291-353A-43EA-9AA9-9F51EF0ECC5F}"/>
          </ac:spMkLst>
        </pc:spChg>
        <pc:spChg chg="mod">
          <ac:chgData name="Christina Morrow" userId="43989237-7c22-4017-8756-22442f7f3983" providerId="ADAL" clId="{1D660112-B133-4B74-A60E-C66F50540F8D}" dt="2020-11-12T14:20:24.336" v="8354"/>
          <ac:spMkLst>
            <pc:docMk/>
            <pc:sldMk cId="3222124076" sldId="549"/>
            <ac:spMk id="156" creationId="{23D13EDD-A8D2-4EE8-9D66-9193FF264D1C}"/>
          </ac:spMkLst>
        </pc:spChg>
        <pc:spChg chg="mod">
          <ac:chgData name="Christina Morrow" userId="43989237-7c22-4017-8756-22442f7f3983" providerId="ADAL" clId="{1D660112-B133-4B74-A60E-C66F50540F8D}" dt="2020-11-12T14:20:24.336" v="8354"/>
          <ac:spMkLst>
            <pc:docMk/>
            <pc:sldMk cId="3222124076" sldId="549"/>
            <ac:spMk id="157" creationId="{63852DDE-E35A-40B0-BB4E-CB8AECBD8834}"/>
          </ac:spMkLst>
        </pc:spChg>
        <pc:spChg chg="mod">
          <ac:chgData name="Christina Morrow" userId="43989237-7c22-4017-8756-22442f7f3983" providerId="ADAL" clId="{1D660112-B133-4B74-A60E-C66F50540F8D}" dt="2020-11-12T14:20:24.336" v="8354"/>
          <ac:spMkLst>
            <pc:docMk/>
            <pc:sldMk cId="3222124076" sldId="549"/>
            <ac:spMk id="158" creationId="{2F4A5B3B-D746-4BDB-9604-08F1C4875A98}"/>
          </ac:spMkLst>
        </pc:spChg>
        <pc:spChg chg="mod">
          <ac:chgData name="Christina Morrow" userId="43989237-7c22-4017-8756-22442f7f3983" providerId="ADAL" clId="{1D660112-B133-4B74-A60E-C66F50540F8D}" dt="2020-11-12T14:20:24.336" v="8354"/>
          <ac:spMkLst>
            <pc:docMk/>
            <pc:sldMk cId="3222124076" sldId="549"/>
            <ac:spMk id="159" creationId="{ED6CE0FF-675B-4ABF-A854-8F616E57C48B}"/>
          </ac:spMkLst>
        </pc:spChg>
        <pc:spChg chg="mod">
          <ac:chgData name="Christina Morrow" userId="43989237-7c22-4017-8756-22442f7f3983" providerId="ADAL" clId="{1D660112-B133-4B74-A60E-C66F50540F8D}" dt="2020-11-12T14:20:24.336" v="8354"/>
          <ac:spMkLst>
            <pc:docMk/>
            <pc:sldMk cId="3222124076" sldId="549"/>
            <ac:spMk id="160" creationId="{429C47F7-AB06-4335-9578-5E45D4D2D1FC}"/>
          </ac:spMkLst>
        </pc:spChg>
        <pc:spChg chg="mod">
          <ac:chgData name="Christina Morrow" userId="43989237-7c22-4017-8756-22442f7f3983" providerId="ADAL" clId="{1D660112-B133-4B74-A60E-C66F50540F8D}" dt="2020-11-12T14:20:24.336" v="8354"/>
          <ac:spMkLst>
            <pc:docMk/>
            <pc:sldMk cId="3222124076" sldId="549"/>
            <ac:spMk id="164" creationId="{CFFBC256-C492-4F9A-9440-A6949B785B25}"/>
          </ac:spMkLst>
        </pc:spChg>
        <pc:spChg chg="mod">
          <ac:chgData name="Christina Morrow" userId="43989237-7c22-4017-8756-22442f7f3983" providerId="ADAL" clId="{1D660112-B133-4B74-A60E-C66F50540F8D}" dt="2020-11-12T14:20:24.336" v="8354"/>
          <ac:spMkLst>
            <pc:docMk/>
            <pc:sldMk cId="3222124076" sldId="549"/>
            <ac:spMk id="166" creationId="{8468DDB8-D551-4A95-A710-2271ADD0F3CA}"/>
          </ac:spMkLst>
        </pc:spChg>
        <pc:spChg chg="mod">
          <ac:chgData name="Christina Morrow" userId="43989237-7c22-4017-8756-22442f7f3983" providerId="ADAL" clId="{1D660112-B133-4B74-A60E-C66F50540F8D}" dt="2020-11-12T14:20:24.336" v="8354"/>
          <ac:spMkLst>
            <pc:docMk/>
            <pc:sldMk cId="3222124076" sldId="549"/>
            <ac:spMk id="170" creationId="{BFC1FF5B-3385-4BBE-AE0B-7C100E4FF146}"/>
          </ac:spMkLst>
        </pc:spChg>
        <pc:spChg chg="mod">
          <ac:chgData name="Christina Morrow" userId="43989237-7c22-4017-8756-22442f7f3983" providerId="ADAL" clId="{1D660112-B133-4B74-A60E-C66F50540F8D}" dt="2020-11-12T14:20:24.336" v="8354"/>
          <ac:spMkLst>
            <pc:docMk/>
            <pc:sldMk cId="3222124076" sldId="549"/>
            <ac:spMk id="171" creationId="{F355437A-0591-48A3-AD9C-A3AADDD700F6}"/>
          </ac:spMkLst>
        </pc:spChg>
        <pc:spChg chg="mod">
          <ac:chgData name="Christina Morrow" userId="43989237-7c22-4017-8756-22442f7f3983" providerId="ADAL" clId="{1D660112-B133-4B74-A60E-C66F50540F8D}" dt="2020-11-12T14:20:24.336" v="8354"/>
          <ac:spMkLst>
            <pc:docMk/>
            <pc:sldMk cId="3222124076" sldId="549"/>
            <ac:spMk id="172" creationId="{85EE62B8-A390-426F-BADB-98C21D396DB6}"/>
          </ac:spMkLst>
        </pc:spChg>
        <pc:spChg chg="mod">
          <ac:chgData name="Christina Morrow" userId="43989237-7c22-4017-8756-22442f7f3983" providerId="ADAL" clId="{1D660112-B133-4B74-A60E-C66F50540F8D}" dt="2020-11-12T14:20:24.336" v="8354"/>
          <ac:spMkLst>
            <pc:docMk/>
            <pc:sldMk cId="3222124076" sldId="549"/>
            <ac:spMk id="176" creationId="{C2290A91-58F3-4AE3-8F2B-366AEBEF2289}"/>
          </ac:spMkLst>
        </pc:spChg>
        <pc:spChg chg="mod">
          <ac:chgData name="Christina Morrow" userId="43989237-7c22-4017-8756-22442f7f3983" providerId="ADAL" clId="{1D660112-B133-4B74-A60E-C66F50540F8D}" dt="2020-11-12T14:20:24.336" v="8354"/>
          <ac:spMkLst>
            <pc:docMk/>
            <pc:sldMk cId="3222124076" sldId="549"/>
            <ac:spMk id="177" creationId="{0E0ADC46-2E7B-428A-8F65-A186348B3EC3}"/>
          </ac:spMkLst>
        </pc:spChg>
        <pc:spChg chg="mod">
          <ac:chgData name="Christina Morrow" userId="43989237-7c22-4017-8756-22442f7f3983" providerId="ADAL" clId="{1D660112-B133-4B74-A60E-C66F50540F8D}" dt="2020-11-12T14:20:24.336" v="8354"/>
          <ac:spMkLst>
            <pc:docMk/>
            <pc:sldMk cId="3222124076" sldId="549"/>
            <ac:spMk id="178" creationId="{B3189C5B-9D2C-42C4-842B-42BB237FFF1C}"/>
          </ac:spMkLst>
        </pc:spChg>
        <pc:spChg chg="mod">
          <ac:chgData name="Christina Morrow" userId="43989237-7c22-4017-8756-22442f7f3983" providerId="ADAL" clId="{1D660112-B133-4B74-A60E-C66F50540F8D}" dt="2020-11-12T14:20:24.336" v="8354"/>
          <ac:spMkLst>
            <pc:docMk/>
            <pc:sldMk cId="3222124076" sldId="549"/>
            <ac:spMk id="181" creationId="{3E76CFCF-677E-48D8-A4A8-F7178A24CEB7}"/>
          </ac:spMkLst>
        </pc:spChg>
        <pc:spChg chg="mod">
          <ac:chgData name="Christina Morrow" userId="43989237-7c22-4017-8756-22442f7f3983" providerId="ADAL" clId="{1D660112-B133-4B74-A60E-C66F50540F8D}" dt="2020-11-12T14:20:24.336" v="8354"/>
          <ac:spMkLst>
            <pc:docMk/>
            <pc:sldMk cId="3222124076" sldId="549"/>
            <ac:spMk id="182" creationId="{1435F79E-4071-4628-B05B-98A7F9B9FDE8}"/>
          </ac:spMkLst>
        </pc:spChg>
        <pc:spChg chg="mod">
          <ac:chgData name="Christina Morrow" userId="43989237-7c22-4017-8756-22442f7f3983" providerId="ADAL" clId="{1D660112-B133-4B74-A60E-C66F50540F8D}" dt="2020-11-12T14:20:24.336" v="8354"/>
          <ac:spMkLst>
            <pc:docMk/>
            <pc:sldMk cId="3222124076" sldId="549"/>
            <ac:spMk id="183" creationId="{4FFA4BEF-0440-4DCB-AFD0-EDB4C856C7D9}"/>
          </ac:spMkLst>
        </pc:spChg>
        <pc:spChg chg="mod">
          <ac:chgData name="Christina Morrow" userId="43989237-7c22-4017-8756-22442f7f3983" providerId="ADAL" clId="{1D660112-B133-4B74-A60E-C66F50540F8D}" dt="2020-11-12T14:20:24.336" v="8354"/>
          <ac:spMkLst>
            <pc:docMk/>
            <pc:sldMk cId="3222124076" sldId="549"/>
            <ac:spMk id="184" creationId="{74EBEFDC-307F-47CD-87D5-68A5181DC330}"/>
          </ac:spMkLst>
        </pc:spChg>
        <pc:spChg chg="mod">
          <ac:chgData name="Christina Morrow" userId="43989237-7c22-4017-8756-22442f7f3983" providerId="ADAL" clId="{1D660112-B133-4B74-A60E-C66F50540F8D}" dt="2020-11-12T14:20:24.336" v="8354"/>
          <ac:spMkLst>
            <pc:docMk/>
            <pc:sldMk cId="3222124076" sldId="549"/>
            <ac:spMk id="185" creationId="{67EADFC2-6BEA-4C0A-8266-3A843629A822}"/>
          </ac:spMkLst>
        </pc:spChg>
        <pc:spChg chg="mod">
          <ac:chgData name="Christina Morrow" userId="43989237-7c22-4017-8756-22442f7f3983" providerId="ADAL" clId="{1D660112-B133-4B74-A60E-C66F50540F8D}" dt="2020-11-12T14:20:24.336" v="8354"/>
          <ac:spMkLst>
            <pc:docMk/>
            <pc:sldMk cId="3222124076" sldId="549"/>
            <ac:spMk id="186" creationId="{F93023E7-3C34-47EA-ADDE-466CBDAA86CA}"/>
          </ac:spMkLst>
        </pc:spChg>
        <pc:spChg chg="add mod ord">
          <ac:chgData name="Christina Morrow" userId="43989237-7c22-4017-8756-22442f7f3983" providerId="ADAL" clId="{1D660112-B133-4B74-A60E-C66F50540F8D}" dt="2020-11-12T14:22:24.607" v="8389" actId="167"/>
          <ac:spMkLst>
            <pc:docMk/>
            <pc:sldMk cId="3222124076" sldId="549"/>
            <ac:spMk id="187" creationId="{C9642975-8C8B-43E4-9EA5-A42D65162959}"/>
          </ac:spMkLst>
        </pc:spChg>
        <pc:spChg chg="add mod ord">
          <ac:chgData name="Christina Morrow" userId="43989237-7c22-4017-8756-22442f7f3983" providerId="ADAL" clId="{1D660112-B133-4B74-A60E-C66F50540F8D}" dt="2020-11-12T14:22:24.607" v="8389" actId="167"/>
          <ac:spMkLst>
            <pc:docMk/>
            <pc:sldMk cId="3222124076" sldId="549"/>
            <ac:spMk id="188" creationId="{D7BD20D7-9F5C-468E-9B80-2F77999FA130}"/>
          </ac:spMkLst>
        </pc:spChg>
        <pc:spChg chg="add mod ord">
          <ac:chgData name="Christina Morrow" userId="43989237-7c22-4017-8756-22442f7f3983" providerId="ADAL" clId="{1D660112-B133-4B74-A60E-C66F50540F8D}" dt="2020-11-12T14:22:24.607" v="8389" actId="167"/>
          <ac:spMkLst>
            <pc:docMk/>
            <pc:sldMk cId="3222124076" sldId="549"/>
            <ac:spMk id="189" creationId="{32D5FAC6-3395-4407-BFBD-231158BD95EA}"/>
          </ac:spMkLst>
        </pc:spChg>
        <pc:spChg chg="add mod ord">
          <ac:chgData name="Christina Morrow" userId="43989237-7c22-4017-8756-22442f7f3983" providerId="ADAL" clId="{1D660112-B133-4B74-A60E-C66F50540F8D}" dt="2020-11-12T14:22:24.607" v="8389" actId="167"/>
          <ac:spMkLst>
            <pc:docMk/>
            <pc:sldMk cId="3222124076" sldId="549"/>
            <ac:spMk id="190" creationId="{9DF0B6B3-4E62-4391-8FCB-F85DE292DB74}"/>
          </ac:spMkLst>
        </pc:spChg>
        <pc:spChg chg="add mod ord">
          <ac:chgData name="Christina Morrow" userId="43989237-7c22-4017-8756-22442f7f3983" providerId="ADAL" clId="{1D660112-B133-4B74-A60E-C66F50540F8D}" dt="2020-11-12T14:22:24.607" v="8389" actId="167"/>
          <ac:spMkLst>
            <pc:docMk/>
            <pc:sldMk cId="3222124076" sldId="549"/>
            <ac:spMk id="191" creationId="{2DA379F2-FC34-4381-93A7-D316180154C0}"/>
          </ac:spMkLst>
        </pc:spChg>
        <pc:spChg chg="add mod ord">
          <ac:chgData name="Christina Morrow" userId="43989237-7c22-4017-8756-22442f7f3983" providerId="ADAL" clId="{1D660112-B133-4B74-A60E-C66F50540F8D}" dt="2020-11-12T14:22:24.607" v="8389" actId="167"/>
          <ac:spMkLst>
            <pc:docMk/>
            <pc:sldMk cId="3222124076" sldId="549"/>
            <ac:spMk id="192" creationId="{A43E8B44-23B0-4FEA-87D6-256637E2D3CA}"/>
          </ac:spMkLst>
        </pc:spChg>
        <pc:spChg chg="add mod ord">
          <ac:chgData name="Christina Morrow" userId="43989237-7c22-4017-8756-22442f7f3983" providerId="ADAL" clId="{1D660112-B133-4B74-A60E-C66F50540F8D}" dt="2020-11-12T14:22:24.607" v="8389" actId="167"/>
          <ac:spMkLst>
            <pc:docMk/>
            <pc:sldMk cId="3222124076" sldId="549"/>
            <ac:spMk id="193" creationId="{36D72EA6-1138-4C6C-9405-CA8327EF2ADD}"/>
          </ac:spMkLst>
        </pc:spChg>
        <pc:spChg chg="mod">
          <ac:chgData name="Christina Morrow" userId="43989237-7c22-4017-8756-22442f7f3983" providerId="ADAL" clId="{1D660112-B133-4B74-A60E-C66F50540F8D}" dt="2020-11-12T14:22:22.979" v="8388"/>
          <ac:spMkLst>
            <pc:docMk/>
            <pc:sldMk cId="3222124076" sldId="549"/>
            <ac:spMk id="195" creationId="{5AF835AF-CA91-4AC8-A315-D131D72553E3}"/>
          </ac:spMkLst>
        </pc:spChg>
        <pc:spChg chg="mod">
          <ac:chgData name="Christina Morrow" userId="43989237-7c22-4017-8756-22442f7f3983" providerId="ADAL" clId="{1D660112-B133-4B74-A60E-C66F50540F8D}" dt="2020-11-12T14:22:22.979" v="8388"/>
          <ac:spMkLst>
            <pc:docMk/>
            <pc:sldMk cId="3222124076" sldId="549"/>
            <ac:spMk id="196" creationId="{D8929422-659D-4E4F-A738-1ADB64A68922}"/>
          </ac:spMkLst>
        </pc:spChg>
        <pc:spChg chg="mod">
          <ac:chgData name="Christina Morrow" userId="43989237-7c22-4017-8756-22442f7f3983" providerId="ADAL" clId="{1D660112-B133-4B74-A60E-C66F50540F8D}" dt="2020-11-12T14:22:22.979" v="8388"/>
          <ac:spMkLst>
            <pc:docMk/>
            <pc:sldMk cId="3222124076" sldId="549"/>
            <ac:spMk id="198" creationId="{92EF8D6A-C6C3-4578-A1FA-9B5EEEF6758D}"/>
          </ac:spMkLst>
        </pc:spChg>
        <pc:spChg chg="mod">
          <ac:chgData name="Christina Morrow" userId="43989237-7c22-4017-8756-22442f7f3983" providerId="ADAL" clId="{1D660112-B133-4B74-A60E-C66F50540F8D}" dt="2020-11-12T14:22:22.979" v="8388"/>
          <ac:spMkLst>
            <pc:docMk/>
            <pc:sldMk cId="3222124076" sldId="549"/>
            <ac:spMk id="199" creationId="{FADE9D30-4DBF-4DD7-8360-860B8F3CC593}"/>
          </ac:spMkLst>
        </pc:spChg>
        <pc:spChg chg="mod">
          <ac:chgData name="Christina Morrow" userId="43989237-7c22-4017-8756-22442f7f3983" providerId="ADAL" clId="{1D660112-B133-4B74-A60E-C66F50540F8D}" dt="2020-11-12T14:22:22.979" v="8388"/>
          <ac:spMkLst>
            <pc:docMk/>
            <pc:sldMk cId="3222124076" sldId="549"/>
            <ac:spMk id="200" creationId="{3A182C93-C288-4FCB-9B76-8546D2810683}"/>
          </ac:spMkLst>
        </pc:spChg>
        <pc:spChg chg="mod">
          <ac:chgData name="Christina Morrow" userId="43989237-7c22-4017-8756-22442f7f3983" providerId="ADAL" clId="{1D660112-B133-4B74-A60E-C66F50540F8D}" dt="2020-11-12T14:22:22.979" v="8388"/>
          <ac:spMkLst>
            <pc:docMk/>
            <pc:sldMk cId="3222124076" sldId="549"/>
            <ac:spMk id="201" creationId="{0BDB202A-A370-4B5E-9C3D-B22883607D32}"/>
          </ac:spMkLst>
        </pc:spChg>
        <pc:spChg chg="mod">
          <ac:chgData name="Christina Morrow" userId="43989237-7c22-4017-8756-22442f7f3983" providerId="ADAL" clId="{1D660112-B133-4B74-A60E-C66F50540F8D}" dt="2020-11-12T14:22:22.979" v="8388"/>
          <ac:spMkLst>
            <pc:docMk/>
            <pc:sldMk cId="3222124076" sldId="549"/>
            <ac:spMk id="202" creationId="{37ABEA4E-7250-412B-9C32-66CA64A8C960}"/>
          </ac:spMkLst>
        </pc:spChg>
        <pc:spChg chg="mod">
          <ac:chgData name="Christina Morrow" userId="43989237-7c22-4017-8756-22442f7f3983" providerId="ADAL" clId="{1D660112-B133-4B74-A60E-C66F50540F8D}" dt="2020-11-12T14:22:22.979" v="8388"/>
          <ac:spMkLst>
            <pc:docMk/>
            <pc:sldMk cId="3222124076" sldId="549"/>
            <ac:spMk id="203" creationId="{18487D1E-D2C3-43A5-837C-90CD901BCB01}"/>
          </ac:spMkLst>
        </pc:spChg>
        <pc:spChg chg="mod">
          <ac:chgData name="Christina Morrow" userId="43989237-7c22-4017-8756-22442f7f3983" providerId="ADAL" clId="{1D660112-B133-4B74-A60E-C66F50540F8D}" dt="2020-11-12T14:22:22.979" v="8388"/>
          <ac:spMkLst>
            <pc:docMk/>
            <pc:sldMk cId="3222124076" sldId="549"/>
            <ac:spMk id="204" creationId="{12B96151-B7BF-44A0-B727-F4DEC2A9FC82}"/>
          </ac:spMkLst>
        </pc:spChg>
        <pc:spChg chg="mod">
          <ac:chgData name="Christina Morrow" userId="43989237-7c22-4017-8756-22442f7f3983" providerId="ADAL" clId="{1D660112-B133-4B74-A60E-C66F50540F8D}" dt="2020-11-12T14:22:22.979" v="8388"/>
          <ac:spMkLst>
            <pc:docMk/>
            <pc:sldMk cId="3222124076" sldId="549"/>
            <ac:spMk id="205" creationId="{166FAE3E-644E-43F6-8883-7A0839FF2530}"/>
          </ac:spMkLst>
        </pc:spChg>
        <pc:spChg chg="mod">
          <ac:chgData name="Christina Morrow" userId="43989237-7c22-4017-8756-22442f7f3983" providerId="ADAL" clId="{1D660112-B133-4B74-A60E-C66F50540F8D}" dt="2020-11-12T14:22:22.979" v="8388"/>
          <ac:spMkLst>
            <pc:docMk/>
            <pc:sldMk cId="3222124076" sldId="549"/>
            <ac:spMk id="209" creationId="{D4EF6890-C84E-40BF-99C7-9A8D6826334D}"/>
          </ac:spMkLst>
        </pc:spChg>
        <pc:spChg chg="mod">
          <ac:chgData name="Christina Morrow" userId="43989237-7c22-4017-8756-22442f7f3983" providerId="ADAL" clId="{1D660112-B133-4B74-A60E-C66F50540F8D}" dt="2020-11-12T14:22:22.979" v="8388"/>
          <ac:spMkLst>
            <pc:docMk/>
            <pc:sldMk cId="3222124076" sldId="549"/>
            <ac:spMk id="211" creationId="{F99FD35A-0DCD-49BF-B0D8-4FBA285C3A3B}"/>
          </ac:spMkLst>
        </pc:spChg>
        <pc:spChg chg="mod">
          <ac:chgData name="Christina Morrow" userId="43989237-7c22-4017-8756-22442f7f3983" providerId="ADAL" clId="{1D660112-B133-4B74-A60E-C66F50540F8D}" dt="2020-11-12T14:22:22.979" v="8388"/>
          <ac:spMkLst>
            <pc:docMk/>
            <pc:sldMk cId="3222124076" sldId="549"/>
            <ac:spMk id="215" creationId="{7E607B10-2F98-434E-9F4E-BCCD316A1325}"/>
          </ac:spMkLst>
        </pc:spChg>
        <pc:spChg chg="mod">
          <ac:chgData name="Christina Morrow" userId="43989237-7c22-4017-8756-22442f7f3983" providerId="ADAL" clId="{1D660112-B133-4B74-A60E-C66F50540F8D}" dt="2020-11-12T14:22:22.979" v="8388"/>
          <ac:spMkLst>
            <pc:docMk/>
            <pc:sldMk cId="3222124076" sldId="549"/>
            <ac:spMk id="216" creationId="{1B2938DC-FB56-4025-B24E-D76E236256B2}"/>
          </ac:spMkLst>
        </pc:spChg>
        <pc:spChg chg="mod">
          <ac:chgData name="Christina Morrow" userId="43989237-7c22-4017-8756-22442f7f3983" providerId="ADAL" clId="{1D660112-B133-4B74-A60E-C66F50540F8D}" dt="2020-11-12T14:22:22.979" v="8388"/>
          <ac:spMkLst>
            <pc:docMk/>
            <pc:sldMk cId="3222124076" sldId="549"/>
            <ac:spMk id="217" creationId="{A33A5046-60A4-45B9-B061-20546F61800A}"/>
          </ac:spMkLst>
        </pc:spChg>
        <pc:grpChg chg="add mod ord">
          <ac:chgData name="Christina Morrow" userId="43989237-7c22-4017-8756-22442f7f3983" providerId="ADAL" clId="{1D660112-B133-4B74-A60E-C66F50540F8D}" dt="2020-11-12T14:20:25.833" v="8355" actId="167"/>
          <ac:grpSpMkLst>
            <pc:docMk/>
            <pc:sldMk cId="3222124076" sldId="549"/>
            <ac:grpSpMk id="149" creationId="{A51FCEAE-85F1-48C6-A937-C7352F4F780F}"/>
          </ac:grpSpMkLst>
        </pc:grpChg>
        <pc:grpChg chg="add mod ord">
          <ac:chgData name="Christina Morrow" userId="43989237-7c22-4017-8756-22442f7f3983" providerId="ADAL" clId="{1D660112-B133-4B74-A60E-C66F50540F8D}" dt="2020-11-12T14:20:25.833" v="8355" actId="167"/>
          <ac:grpSpMkLst>
            <pc:docMk/>
            <pc:sldMk cId="3222124076" sldId="549"/>
            <ac:grpSpMk id="175" creationId="{0CBACF76-80B4-48A1-AD6A-D902CE9ADABA}"/>
          </ac:grpSpMkLst>
        </pc:grpChg>
        <pc:grpChg chg="add mod ord">
          <ac:chgData name="Christina Morrow" userId="43989237-7c22-4017-8756-22442f7f3983" providerId="ADAL" clId="{1D660112-B133-4B74-A60E-C66F50540F8D}" dt="2020-11-12T14:22:24.607" v="8389" actId="167"/>
          <ac:grpSpMkLst>
            <pc:docMk/>
            <pc:sldMk cId="3222124076" sldId="549"/>
            <ac:grpSpMk id="194" creationId="{411FEB45-4D22-430C-8326-271261BB37EC}"/>
          </ac:grpSpMkLst>
        </pc:grpChg>
        <pc:cxnChg chg="mod">
          <ac:chgData name="Christina Morrow" userId="43989237-7c22-4017-8756-22442f7f3983" providerId="ADAL" clId="{1D660112-B133-4B74-A60E-C66F50540F8D}" dt="2020-11-12T14:20:24.336" v="8354"/>
          <ac:cxnSpMkLst>
            <pc:docMk/>
            <pc:sldMk cId="3222124076" sldId="549"/>
            <ac:cxnSpMk id="152" creationId="{C10F6887-24F3-4E28-8422-A283F3BEF72C}"/>
          </ac:cxnSpMkLst>
        </pc:cxnChg>
        <pc:cxnChg chg="mod">
          <ac:chgData name="Christina Morrow" userId="43989237-7c22-4017-8756-22442f7f3983" providerId="ADAL" clId="{1D660112-B133-4B74-A60E-C66F50540F8D}" dt="2020-11-12T14:20:24.336" v="8354"/>
          <ac:cxnSpMkLst>
            <pc:docMk/>
            <pc:sldMk cId="3222124076" sldId="549"/>
            <ac:cxnSpMk id="161" creationId="{5CE967C1-8D8C-4B81-852F-D81F350865A4}"/>
          </ac:cxnSpMkLst>
        </pc:cxnChg>
        <pc:cxnChg chg="mod">
          <ac:chgData name="Christina Morrow" userId="43989237-7c22-4017-8756-22442f7f3983" providerId="ADAL" clId="{1D660112-B133-4B74-A60E-C66F50540F8D}" dt="2020-11-12T14:20:24.336" v="8354"/>
          <ac:cxnSpMkLst>
            <pc:docMk/>
            <pc:sldMk cId="3222124076" sldId="549"/>
            <ac:cxnSpMk id="162" creationId="{7FD16169-D5D4-460F-A1C0-E85FFDA27EB8}"/>
          </ac:cxnSpMkLst>
        </pc:cxnChg>
        <pc:cxnChg chg="mod">
          <ac:chgData name="Christina Morrow" userId="43989237-7c22-4017-8756-22442f7f3983" providerId="ADAL" clId="{1D660112-B133-4B74-A60E-C66F50540F8D}" dt="2020-11-12T14:20:24.336" v="8354"/>
          <ac:cxnSpMkLst>
            <pc:docMk/>
            <pc:sldMk cId="3222124076" sldId="549"/>
            <ac:cxnSpMk id="163" creationId="{7AE006D3-C8E2-4902-A873-07AF02D14849}"/>
          </ac:cxnSpMkLst>
        </pc:cxnChg>
        <pc:cxnChg chg="mod">
          <ac:chgData name="Christina Morrow" userId="43989237-7c22-4017-8756-22442f7f3983" providerId="ADAL" clId="{1D660112-B133-4B74-A60E-C66F50540F8D}" dt="2020-11-12T14:20:24.336" v="8354"/>
          <ac:cxnSpMkLst>
            <pc:docMk/>
            <pc:sldMk cId="3222124076" sldId="549"/>
            <ac:cxnSpMk id="165" creationId="{53767553-4D78-47E6-9B6F-D5112BE4E2D4}"/>
          </ac:cxnSpMkLst>
        </pc:cxnChg>
        <pc:cxnChg chg="mod">
          <ac:chgData name="Christina Morrow" userId="43989237-7c22-4017-8756-22442f7f3983" providerId="ADAL" clId="{1D660112-B133-4B74-A60E-C66F50540F8D}" dt="2020-11-12T14:20:24.336" v="8354"/>
          <ac:cxnSpMkLst>
            <pc:docMk/>
            <pc:sldMk cId="3222124076" sldId="549"/>
            <ac:cxnSpMk id="167" creationId="{B8AA08C3-4290-4485-BD8C-415C1709E09C}"/>
          </ac:cxnSpMkLst>
        </pc:cxnChg>
        <pc:cxnChg chg="mod">
          <ac:chgData name="Christina Morrow" userId="43989237-7c22-4017-8756-22442f7f3983" providerId="ADAL" clId="{1D660112-B133-4B74-A60E-C66F50540F8D}" dt="2020-11-12T14:20:24.336" v="8354"/>
          <ac:cxnSpMkLst>
            <pc:docMk/>
            <pc:sldMk cId="3222124076" sldId="549"/>
            <ac:cxnSpMk id="168" creationId="{078B8F18-5115-4184-B54A-69C2FBD738E5}"/>
          </ac:cxnSpMkLst>
        </pc:cxnChg>
        <pc:cxnChg chg="mod">
          <ac:chgData name="Christina Morrow" userId="43989237-7c22-4017-8756-22442f7f3983" providerId="ADAL" clId="{1D660112-B133-4B74-A60E-C66F50540F8D}" dt="2020-11-12T14:20:24.336" v="8354"/>
          <ac:cxnSpMkLst>
            <pc:docMk/>
            <pc:sldMk cId="3222124076" sldId="549"/>
            <ac:cxnSpMk id="169" creationId="{2D35DE34-17A2-4FD7-9197-A32CA92D7BEB}"/>
          </ac:cxnSpMkLst>
        </pc:cxnChg>
        <pc:cxnChg chg="mod">
          <ac:chgData name="Christina Morrow" userId="43989237-7c22-4017-8756-22442f7f3983" providerId="ADAL" clId="{1D660112-B133-4B74-A60E-C66F50540F8D}" dt="2020-11-12T14:20:24.336" v="8354"/>
          <ac:cxnSpMkLst>
            <pc:docMk/>
            <pc:sldMk cId="3222124076" sldId="549"/>
            <ac:cxnSpMk id="173" creationId="{5B5942CE-9318-4859-9341-D824A89A0B2E}"/>
          </ac:cxnSpMkLst>
        </pc:cxnChg>
        <pc:cxnChg chg="add mod ord">
          <ac:chgData name="Christina Morrow" userId="43989237-7c22-4017-8756-22442f7f3983" providerId="ADAL" clId="{1D660112-B133-4B74-A60E-C66F50540F8D}" dt="2020-11-12T14:20:25.833" v="8355" actId="167"/>
          <ac:cxnSpMkLst>
            <pc:docMk/>
            <pc:sldMk cId="3222124076" sldId="549"/>
            <ac:cxnSpMk id="174" creationId="{C3689195-17F6-4AF7-AE49-A36D0537127A}"/>
          </ac:cxnSpMkLst>
        </pc:cxnChg>
        <pc:cxnChg chg="mod">
          <ac:chgData name="Christina Morrow" userId="43989237-7c22-4017-8756-22442f7f3983" providerId="ADAL" clId="{1D660112-B133-4B74-A60E-C66F50540F8D}" dt="2020-11-12T14:20:24.336" v="8354"/>
          <ac:cxnSpMkLst>
            <pc:docMk/>
            <pc:sldMk cId="3222124076" sldId="549"/>
            <ac:cxnSpMk id="179" creationId="{905A2E64-4C3B-45EA-ACCF-52500D0C35AB}"/>
          </ac:cxnSpMkLst>
        </pc:cxnChg>
        <pc:cxnChg chg="mod">
          <ac:chgData name="Christina Morrow" userId="43989237-7c22-4017-8756-22442f7f3983" providerId="ADAL" clId="{1D660112-B133-4B74-A60E-C66F50540F8D}" dt="2020-11-12T14:20:24.336" v="8354"/>
          <ac:cxnSpMkLst>
            <pc:docMk/>
            <pc:sldMk cId="3222124076" sldId="549"/>
            <ac:cxnSpMk id="180" creationId="{C9AB5F3C-3CB3-42DD-BACC-509DFF2D6947}"/>
          </ac:cxnSpMkLst>
        </pc:cxnChg>
        <pc:cxnChg chg="mod">
          <ac:chgData name="Christina Morrow" userId="43989237-7c22-4017-8756-22442f7f3983" providerId="ADAL" clId="{1D660112-B133-4B74-A60E-C66F50540F8D}" dt="2020-11-12T14:22:22.979" v="8388"/>
          <ac:cxnSpMkLst>
            <pc:docMk/>
            <pc:sldMk cId="3222124076" sldId="549"/>
            <ac:cxnSpMk id="197" creationId="{950B59A4-9629-4ED0-9B3D-6238DA5AB8E7}"/>
          </ac:cxnSpMkLst>
        </pc:cxnChg>
        <pc:cxnChg chg="mod">
          <ac:chgData name="Christina Morrow" userId="43989237-7c22-4017-8756-22442f7f3983" providerId="ADAL" clId="{1D660112-B133-4B74-A60E-C66F50540F8D}" dt="2020-11-12T14:22:22.979" v="8388"/>
          <ac:cxnSpMkLst>
            <pc:docMk/>
            <pc:sldMk cId="3222124076" sldId="549"/>
            <ac:cxnSpMk id="206" creationId="{FDFDA9B0-6C4E-4C24-8869-909334482CCF}"/>
          </ac:cxnSpMkLst>
        </pc:cxnChg>
        <pc:cxnChg chg="mod">
          <ac:chgData name="Christina Morrow" userId="43989237-7c22-4017-8756-22442f7f3983" providerId="ADAL" clId="{1D660112-B133-4B74-A60E-C66F50540F8D}" dt="2020-11-12T14:22:22.979" v="8388"/>
          <ac:cxnSpMkLst>
            <pc:docMk/>
            <pc:sldMk cId="3222124076" sldId="549"/>
            <ac:cxnSpMk id="207" creationId="{99278B18-C9CA-41FF-A03D-9B9CD1E1D195}"/>
          </ac:cxnSpMkLst>
        </pc:cxnChg>
        <pc:cxnChg chg="mod">
          <ac:chgData name="Christina Morrow" userId="43989237-7c22-4017-8756-22442f7f3983" providerId="ADAL" clId="{1D660112-B133-4B74-A60E-C66F50540F8D}" dt="2020-11-12T14:22:22.979" v="8388"/>
          <ac:cxnSpMkLst>
            <pc:docMk/>
            <pc:sldMk cId="3222124076" sldId="549"/>
            <ac:cxnSpMk id="208" creationId="{F320095A-355E-4BD3-ACDC-A01250F6AFFF}"/>
          </ac:cxnSpMkLst>
        </pc:cxnChg>
        <pc:cxnChg chg="mod">
          <ac:chgData name="Christina Morrow" userId="43989237-7c22-4017-8756-22442f7f3983" providerId="ADAL" clId="{1D660112-B133-4B74-A60E-C66F50540F8D}" dt="2020-11-12T14:22:22.979" v="8388"/>
          <ac:cxnSpMkLst>
            <pc:docMk/>
            <pc:sldMk cId="3222124076" sldId="549"/>
            <ac:cxnSpMk id="210" creationId="{74798FC6-F434-44B1-B8CB-FC5BCA1E5BA8}"/>
          </ac:cxnSpMkLst>
        </pc:cxnChg>
        <pc:cxnChg chg="mod">
          <ac:chgData name="Christina Morrow" userId="43989237-7c22-4017-8756-22442f7f3983" providerId="ADAL" clId="{1D660112-B133-4B74-A60E-C66F50540F8D}" dt="2020-11-12T14:22:22.979" v="8388"/>
          <ac:cxnSpMkLst>
            <pc:docMk/>
            <pc:sldMk cId="3222124076" sldId="549"/>
            <ac:cxnSpMk id="212" creationId="{B11C61A4-5423-48CE-9E4C-66F60C0534F4}"/>
          </ac:cxnSpMkLst>
        </pc:cxnChg>
        <pc:cxnChg chg="mod">
          <ac:chgData name="Christina Morrow" userId="43989237-7c22-4017-8756-22442f7f3983" providerId="ADAL" clId="{1D660112-B133-4B74-A60E-C66F50540F8D}" dt="2020-11-12T14:22:22.979" v="8388"/>
          <ac:cxnSpMkLst>
            <pc:docMk/>
            <pc:sldMk cId="3222124076" sldId="549"/>
            <ac:cxnSpMk id="213" creationId="{7D8E837E-9942-4FBB-B6B0-3E1CC67576D1}"/>
          </ac:cxnSpMkLst>
        </pc:cxnChg>
        <pc:cxnChg chg="mod">
          <ac:chgData name="Christina Morrow" userId="43989237-7c22-4017-8756-22442f7f3983" providerId="ADAL" clId="{1D660112-B133-4B74-A60E-C66F50540F8D}" dt="2020-11-12T14:22:22.979" v="8388"/>
          <ac:cxnSpMkLst>
            <pc:docMk/>
            <pc:sldMk cId="3222124076" sldId="549"/>
            <ac:cxnSpMk id="214" creationId="{266D7742-5EE5-49DD-9DBB-1A8D0AB7DDB4}"/>
          </ac:cxnSpMkLst>
        </pc:cxnChg>
        <pc:cxnChg chg="mod">
          <ac:chgData name="Christina Morrow" userId="43989237-7c22-4017-8756-22442f7f3983" providerId="ADAL" clId="{1D660112-B133-4B74-A60E-C66F50540F8D}" dt="2020-11-12T14:22:22.979" v="8388"/>
          <ac:cxnSpMkLst>
            <pc:docMk/>
            <pc:sldMk cId="3222124076" sldId="549"/>
            <ac:cxnSpMk id="218" creationId="{19DA1CC7-DC5A-4453-B778-7646B1E3D965}"/>
          </ac:cxnSpMkLst>
        </pc:cxnChg>
      </pc:sldChg>
      <pc:sldChg chg="addSp modSp add mod">
        <pc:chgData name="Christina Morrow" userId="43989237-7c22-4017-8756-22442f7f3983" providerId="ADAL" clId="{1D660112-B133-4B74-A60E-C66F50540F8D}" dt="2020-11-12T14:22:31.934" v="8393" actId="167"/>
        <pc:sldMkLst>
          <pc:docMk/>
          <pc:sldMk cId="2885679379" sldId="550"/>
        </pc:sldMkLst>
        <pc:spChg chg="add mod ord">
          <ac:chgData name="Christina Morrow" userId="43989237-7c22-4017-8756-22442f7f3983" providerId="ADAL" clId="{1D660112-B133-4B74-A60E-C66F50540F8D}" dt="2020-11-12T14:20:19.188" v="8351" actId="167"/>
          <ac:spMkLst>
            <pc:docMk/>
            <pc:sldMk cId="2885679379" sldId="550"/>
            <ac:spMk id="118" creationId="{0157E56D-ECF5-40ED-9510-BE6DF42FD36D}"/>
          </ac:spMkLst>
        </pc:spChg>
        <pc:spChg chg="mod">
          <ac:chgData name="Christina Morrow" userId="43989237-7c22-4017-8756-22442f7f3983" providerId="ADAL" clId="{1D660112-B133-4B74-A60E-C66F50540F8D}" dt="2020-11-12T14:20:17.407" v="8350"/>
          <ac:spMkLst>
            <pc:docMk/>
            <pc:sldMk cId="2885679379" sldId="550"/>
            <ac:spMk id="120" creationId="{36CE0DB3-C95B-4CE3-8090-AF0FE30E8510}"/>
          </ac:spMkLst>
        </pc:spChg>
        <pc:spChg chg="mod">
          <ac:chgData name="Christina Morrow" userId="43989237-7c22-4017-8756-22442f7f3983" providerId="ADAL" clId="{1D660112-B133-4B74-A60E-C66F50540F8D}" dt="2020-11-12T14:20:17.407" v="8350"/>
          <ac:spMkLst>
            <pc:docMk/>
            <pc:sldMk cId="2885679379" sldId="550"/>
            <ac:spMk id="121" creationId="{BA07D91A-199F-42E9-B871-4E0030325652}"/>
          </ac:spMkLst>
        </pc:spChg>
        <pc:spChg chg="mod">
          <ac:chgData name="Christina Morrow" userId="43989237-7c22-4017-8756-22442f7f3983" providerId="ADAL" clId="{1D660112-B133-4B74-A60E-C66F50540F8D}" dt="2020-11-12T14:20:17.407" v="8350"/>
          <ac:spMkLst>
            <pc:docMk/>
            <pc:sldMk cId="2885679379" sldId="550"/>
            <ac:spMk id="123" creationId="{E32E9965-4B31-477C-A4D8-23AD33FCEAA0}"/>
          </ac:spMkLst>
        </pc:spChg>
        <pc:spChg chg="mod">
          <ac:chgData name="Christina Morrow" userId="43989237-7c22-4017-8756-22442f7f3983" providerId="ADAL" clId="{1D660112-B133-4B74-A60E-C66F50540F8D}" dt="2020-11-12T14:20:17.407" v="8350"/>
          <ac:spMkLst>
            <pc:docMk/>
            <pc:sldMk cId="2885679379" sldId="550"/>
            <ac:spMk id="124" creationId="{604C20E0-44BE-4D88-93A2-602B882AA217}"/>
          </ac:spMkLst>
        </pc:spChg>
        <pc:spChg chg="mod">
          <ac:chgData name="Christina Morrow" userId="43989237-7c22-4017-8756-22442f7f3983" providerId="ADAL" clId="{1D660112-B133-4B74-A60E-C66F50540F8D}" dt="2020-11-12T14:20:17.407" v="8350"/>
          <ac:spMkLst>
            <pc:docMk/>
            <pc:sldMk cId="2885679379" sldId="550"/>
            <ac:spMk id="125" creationId="{862D573D-B1E9-4C5C-AEC0-513E82F3DDC3}"/>
          </ac:spMkLst>
        </pc:spChg>
        <pc:spChg chg="mod">
          <ac:chgData name="Christina Morrow" userId="43989237-7c22-4017-8756-22442f7f3983" providerId="ADAL" clId="{1D660112-B133-4B74-A60E-C66F50540F8D}" dt="2020-11-12T14:20:17.407" v="8350"/>
          <ac:spMkLst>
            <pc:docMk/>
            <pc:sldMk cId="2885679379" sldId="550"/>
            <ac:spMk id="126" creationId="{B24E39C8-173A-4223-9806-48026000D099}"/>
          </ac:spMkLst>
        </pc:spChg>
        <pc:spChg chg="mod">
          <ac:chgData name="Christina Morrow" userId="43989237-7c22-4017-8756-22442f7f3983" providerId="ADAL" clId="{1D660112-B133-4B74-A60E-C66F50540F8D}" dt="2020-11-12T14:20:17.407" v="8350"/>
          <ac:spMkLst>
            <pc:docMk/>
            <pc:sldMk cId="2885679379" sldId="550"/>
            <ac:spMk id="127" creationId="{F349C956-1C15-43B5-B7C4-E054866AADFE}"/>
          </ac:spMkLst>
        </pc:spChg>
        <pc:spChg chg="mod">
          <ac:chgData name="Christina Morrow" userId="43989237-7c22-4017-8756-22442f7f3983" providerId="ADAL" clId="{1D660112-B133-4B74-A60E-C66F50540F8D}" dt="2020-11-12T14:20:17.407" v="8350"/>
          <ac:spMkLst>
            <pc:docMk/>
            <pc:sldMk cId="2885679379" sldId="550"/>
            <ac:spMk id="128" creationId="{25628F46-66BF-4169-8BAB-5450F499453E}"/>
          </ac:spMkLst>
        </pc:spChg>
        <pc:spChg chg="mod">
          <ac:chgData name="Christina Morrow" userId="43989237-7c22-4017-8756-22442f7f3983" providerId="ADAL" clId="{1D660112-B133-4B74-A60E-C66F50540F8D}" dt="2020-11-12T14:20:17.407" v="8350"/>
          <ac:spMkLst>
            <pc:docMk/>
            <pc:sldMk cId="2885679379" sldId="550"/>
            <ac:spMk id="129" creationId="{34811E35-ABF8-4F31-B990-89220BA9A7AD}"/>
          </ac:spMkLst>
        </pc:spChg>
        <pc:spChg chg="mod">
          <ac:chgData name="Christina Morrow" userId="43989237-7c22-4017-8756-22442f7f3983" providerId="ADAL" clId="{1D660112-B133-4B74-A60E-C66F50540F8D}" dt="2020-11-12T14:20:17.407" v="8350"/>
          <ac:spMkLst>
            <pc:docMk/>
            <pc:sldMk cId="2885679379" sldId="550"/>
            <ac:spMk id="130" creationId="{2DB56077-9CC1-45FE-9E3F-49A17AA7E29C}"/>
          </ac:spMkLst>
        </pc:spChg>
        <pc:spChg chg="mod">
          <ac:chgData name="Christina Morrow" userId="43989237-7c22-4017-8756-22442f7f3983" providerId="ADAL" clId="{1D660112-B133-4B74-A60E-C66F50540F8D}" dt="2020-11-12T14:20:17.407" v="8350"/>
          <ac:spMkLst>
            <pc:docMk/>
            <pc:sldMk cId="2885679379" sldId="550"/>
            <ac:spMk id="134" creationId="{E1443224-41E1-494C-9870-27754FE143BA}"/>
          </ac:spMkLst>
        </pc:spChg>
        <pc:spChg chg="mod">
          <ac:chgData name="Christina Morrow" userId="43989237-7c22-4017-8756-22442f7f3983" providerId="ADAL" clId="{1D660112-B133-4B74-A60E-C66F50540F8D}" dt="2020-11-12T14:20:17.407" v="8350"/>
          <ac:spMkLst>
            <pc:docMk/>
            <pc:sldMk cId="2885679379" sldId="550"/>
            <ac:spMk id="136" creationId="{27C02077-7C80-4294-8BC4-978074D33D18}"/>
          </ac:spMkLst>
        </pc:spChg>
        <pc:spChg chg="mod">
          <ac:chgData name="Christina Morrow" userId="43989237-7c22-4017-8756-22442f7f3983" providerId="ADAL" clId="{1D660112-B133-4B74-A60E-C66F50540F8D}" dt="2020-11-12T14:20:17.407" v="8350"/>
          <ac:spMkLst>
            <pc:docMk/>
            <pc:sldMk cId="2885679379" sldId="550"/>
            <ac:spMk id="140" creationId="{072ABFAC-A600-4FC3-B69F-EF05DE6049D8}"/>
          </ac:spMkLst>
        </pc:spChg>
        <pc:spChg chg="mod">
          <ac:chgData name="Christina Morrow" userId="43989237-7c22-4017-8756-22442f7f3983" providerId="ADAL" clId="{1D660112-B133-4B74-A60E-C66F50540F8D}" dt="2020-11-12T14:20:17.407" v="8350"/>
          <ac:spMkLst>
            <pc:docMk/>
            <pc:sldMk cId="2885679379" sldId="550"/>
            <ac:spMk id="141" creationId="{A0D1E64F-2138-40AF-AB08-4A1EFBFE4946}"/>
          </ac:spMkLst>
        </pc:spChg>
        <pc:spChg chg="mod">
          <ac:chgData name="Christina Morrow" userId="43989237-7c22-4017-8756-22442f7f3983" providerId="ADAL" clId="{1D660112-B133-4B74-A60E-C66F50540F8D}" dt="2020-11-12T14:20:17.407" v="8350"/>
          <ac:spMkLst>
            <pc:docMk/>
            <pc:sldMk cId="2885679379" sldId="550"/>
            <ac:spMk id="142" creationId="{A6C1C2CF-6A55-423F-8B61-DA0895D71712}"/>
          </ac:spMkLst>
        </pc:spChg>
        <pc:spChg chg="mod">
          <ac:chgData name="Christina Morrow" userId="43989237-7c22-4017-8756-22442f7f3983" providerId="ADAL" clId="{1D660112-B133-4B74-A60E-C66F50540F8D}" dt="2020-11-12T14:20:17.407" v="8350"/>
          <ac:spMkLst>
            <pc:docMk/>
            <pc:sldMk cId="2885679379" sldId="550"/>
            <ac:spMk id="146" creationId="{C232D697-1374-4D7E-BCC6-BEE878E923E5}"/>
          </ac:spMkLst>
        </pc:spChg>
        <pc:spChg chg="mod">
          <ac:chgData name="Christina Morrow" userId="43989237-7c22-4017-8756-22442f7f3983" providerId="ADAL" clId="{1D660112-B133-4B74-A60E-C66F50540F8D}" dt="2020-11-12T14:20:17.407" v="8350"/>
          <ac:spMkLst>
            <pc:docMk/>
            <pc:sldMk cId="2885679379" sldId="550"/>
            <ac:spMk id="147" creationId="{F264E9AC-66D9-4F8E-BAD2-D8A0B0A61955}"/>
          </ac:spMkLst>
        </pc:spChg>
        <pc:spChg chg="mod">
          <ac:chgData name="Christina Morrow" userId="43989237-7c22-4017-8756-22442f7f3983" providerId="ADAL" clId="{1D660112-B133-4B74-A60E-C66F50540F8D}" dt="2020-11-12T14:20:17.407" v="8350"/>
          <ac:spMkLst>
            <pc:docMk/>
            <pc:sldMk cId="2885679379" sldId="550"/>
            <ac:spMk id="148" creationId="{A1A2D312-4B38-4849-A175-D4034CB59894}"/>
          </ac:spMkLst>
        </pc:spChg>
        <pc:spChg chg="mod">
          <ac:chgData name="Christina Morrow" userId="43989237-7c22-4017-8756-22442f7f3983" providerId="ADAL" clId="{1D660112-B133-4B74-A60E-C66F50540F8D}" dt="2020-11-12T14:20:17.407" v="8350"/>
          <ac:spMkLst>
            <pc:docMk/>
            <pc:sldMk cId="2885679379" sldId="550"/>
            <ac:spMk id="195" creationId="{80DBF76E-BF39-4DB3-8AB5-BF2F7B7CB89A}"/>
          </ac:spMkLst>
        </pc:spChg>
        <pc:spChg chg="mod">
          <ac:chgData name="Christina Morrow" userId="43989237-7c22-4017-8756-22442f7f3983" providerId="ADAL" clId="{1D660112-B133-4B74-A60E-C66F50540F8D}" dt="2020-11-12T14:20:17.407" v="8350"/>
          <ac:spMkLst>
            <pc:docMk/>
            <pc:sldMk cId="2885679379" sldId="550"/>
            <ac:spMk id="196" creationId="{D290E513-8BE3-4111-86DF-BE91AABA8DAB}"/>
          </ac:spMkLst>
        </pc:spChg>
        <pc:spChg chg="mod">
          <ac:chgData name="Christina Morrow" userId="43989237-7c22-4017-8756-22442f7f3983" providerId="ADAL" clId="{1D660112-B133-4B74-A60E-C66F50540F8D}" dt="2020-11-12T14:20:17.407" v="8350"/>
          <ac:spMkLst>
            <pc:docMk/>
            <pc:sldMk cId="2885679379" sldId="550"/>
            <ac:spMk id="197" creationId="{DCB2A2BD-09AC-43B4-9E85-3D2EC374D042}"/>
          </ac:spMkLst>
        </pc:spChg>
        <pc:spChg chg="mod">
          <ac:chgData name="Christina Morrow" userId="43989237-7c22-4017-8756-22442f7f3983" providerId="ADAL" clId="{1D660112-B133-4B74-A60E-C66F50540F8D}" dt="2020-11-12T14:20:17.407" v="8350"/>
          <ac:spMkLst>
            <pc:docMk/>
            <pc:sldMk cId="2885679379" sldId="550"/>
            <ac:spMk id="198" creationId="{CC991325-BA6C-4FC9-B9CC-0D38AA5EE249}"/>
          </ac:spMkLst>
        </pc:spChg>
        <pc:spChg chg="mod">
          <ac:chgData name="Christina Morrow" userId="43989237-7c22-4017-8756-22442f7f3983" providerId="ADAL" clId="{1D660112-B133-4B74-A60E-C66F50540F8D}" dt="2020-11-12T14:20:17.407" v="8350"/>
          <ac:spMkLst>
            <pc:docMk/>
            <pc:sldMk cId="2885679379" sldId="550"/>
            <ac:spMk id="199" creationId="{3BBEBBAD-36F9-443D-996C-98AA02D00E40}"/>
          </ac:spMkLst>
        </pc:spChg>
        <pc:spChg chg="mod">
          <ac:chgData name="Christina Morrow" userId="43989237-7c22-4017-8756-22442f7f3983" providerId="ADAL" clId="{1D660112-B133-4B74-A60E-C66F50540F8D}" dt="2020-11-12T14:20:17.407" v="8350"/>
          <ac:spMkLst>
            <pc:docMk/>
            <pc:sldMk cId="2885679379" sldId="550"/>
            <ac:spMk id="200" creationId="{DE26D4FB-9AAF-4215-8E54-CA0AE4F029E9}"/>
          </ac:spMkLst>
        </pc:spChg>
        <pc:spChg chg="add mod ord">
          <ac:chgData name="Christina Morrow" userId="43989237-7c22-4017-8756-22442f7f3983" providerId="ADAL" clId="{1D660112-B133-4B74-A60E-C66F50540F8D}" dt="2020-11-12T14:22:31.934" v="8393" actId="167"/>
          <ac:spMkLst>
            <pc:docMk/>
            <pc:sldMk cId="2885679379" sldId="550"/>
            <ac:spMk id="201" creationId="{0E23A10F-B8DF-4078-825C-20389A98C10E}"/>
          </ac:spMkLst>
        </pc:spChg>
        <pc:spChg chg="add mod ord">
          <ac:chgData name="Christina Morrow" userId="43989237-7c22-4017-8756-22442f7f3983" providerId="ADAL" clId="{1D660112-B133-4B74-A60E-C66F50540F8D}" dt="2020-11-12T14:22:31.934" v="8393" actId="167"/>
          <ac:spMkLst>
            <pc:docMk/>
            <pc:sldMk cId="2885679379" sldId="550"/>
            <ac:spMk id="202" creationId="{B7FD96F8-2A0D-4069-A4E3-5F55CA2570E6}"/>
          </ac:spMkLst>
        </pc:spChg>
        <pc:spChg chg="add mod ord">
          <ac:chgData name="Christina Morrow" userId="43989237-7c22-4017-8756-22442f7f3983" providerId="ADAL" clId="{1D660112-B133-4B74-A60E-C66F50540F8D}" dt="2020-11-12T14:22:31.934" v="8393" actId="167"/>
          <ac:spMkLst>
            <pc:docMk/>
            <pc:sldMk cId="2885679379" sldId="550"/>
            <ac:spMk id="203" creationId="{804A5AFC-3EC1-472C-8FC9-27F94962C19C}"/>
          </ac:spMkLst>
        </pc:spChg>
        <pc:spChg chg="add mod ord">
          <ac:chgData name="Christina Morrow" userId="43989237-7c22-4017-8756-22442f7f3983" providerId="ADAL" clId="{1D660112-B133-4B74-A60E-C66F50540F8D}" dt="2020-11-12T14:22:31.934" v="8393" actId="167"/>
          <ac:spMkLst>
            <pc:docMk/>
            <pc:sldMk cId="2885679379" sldId="550"/>
            <ac:spMk id="204" creationId="{E744BEAB-4163-4754-A1D4-E93A3717CE4B}"/>
          </ac:spMkLst>
        </pc:spChg>
        <pc:spChg chg="add mod ord">
          <ac:chgData name="Christina Morrow" userId="43989237-7c22-4017-8756-22442f7f3983" providerId="ADAL" clId="{1D660112-B133-4B74-A60E-C66F50540F8D}" dt="2020-11-12T14:22:31.934" v="8393" actId="167"/>
          <ac:spMkLst>
            <pc:docMk/>
            <pc:sldMk cId="2885679379" sldId="550"/>
            <ac:spMk id="205" creationId="{0DAB81C8-80E7-4655-B412-11682ECB4892}"/>
          </ac:spMkLst>
        </pc:spChg>
        <pc:spChg chg="add mod ord">
          <ac:chgData name="Christina Morrow" userId="43989237-7c22-4017-8756-22442f7f3983" providerId="ADAL" clId="{1D660112-B133-4B74-A60E-C66F50540F8D}" dt="2020-11-12T14:22:31.934" v="8393" actId="167"/>
          <ac:spMkLst>
            <pc:docMk/>
            <pc:sldMk cId="2885679379" sldId="550"/>
            <ac:spMk id="206" creationId="{55C84579-2953-4AA8-9773-E30644B4637C}"/>
          </ac:spMkLst>
        </pc:spChg>
        <pc:spChg chg="add mod ord">
          <ac:chgData name="Christina Morrow" userId="43989237-7c22-4017-8756-22442f7f3983" providerId="ADAL" clId="{1D660112-B133-4B74-A60E-C66F50540F8D}" dt="2020-11-12T14:22:31.934" v="8393" actId="167"/>
          <ac:spMkLst>
            <pc:docMk/>
            <pc:sldMk cId="2885679379" sldId="550"/>
            <ac:spMk id="207" creationId="{2E4FFEF7-8239-40AF-90C3-EF441200A7E7}"/>
          </ac:spMkLst>
        </pc:spChg>
        <pc:spChg chg="mod">
          <ac:chgData name="Christina Morrow" userId="43989237-7c22-4017-8756-22442f7f3983" providerId="ADAL" clId="{1D660112-B133-4B74-A60E-C66F50540F8D}" dt="2020-11-12T14:22:30.367" v="8392"/>
          <ac:spMkLst>
            <pc:docMk/>
            <pc:sldMk cId="2885679379" sldId="550"/>
            <ac:spMk id="209" creationId="{AAB0D9DE-7C3A-4237-8B24-CD1AD383C407}"/>
          </ac:spMkLst>
        </pc:spChg>
        <pc:spChg chg="mod">
          <ac:chgData name="Christina Morrow" userId="43989237-7c22-4017-8756-22442f7f3983" providerId="ADAL" clId="{1D660112-B133-4B74-A60E-C66F50540F8D}" dt="2020-11-12T14:22:30.367" v="8392"/>
          <ac:spMkLst>
            <pc:docMk/>
            <pc:sldMk cId="2885679379" sldId="550"/>
            <ac:spMk id="210" creationId="{B7831F3B-9171-49D5-B8DA-FE328EA9D1B0}"/>
          </ac:spMkLst>
        </pc:spChg>
        <pc:spChg chg="mod">
          <ac:chgData name="Christina Morrow" userId="43989237-7c22-4017-8756-22442f7f3983" providerId="ADAL" clId="{1D660112-B133-4B74-A60E-C66F50540F8D}" dt="2020-11-12T14:22:30.367" v="8392"/>
          <ac:spMkLst>
            <pc:docMk/>
            <pc:sldMk cId="2885679379" sldId="550"/>
            <ac:spMk id="212" creationId="{E70EA07E-1176-428E-A19A-9F73696127AE}"/>
          </ac:spMkLst>
        </pc:spChg>
        <pc:spChg chg="mod">
          <ac:chgData name="Christina Morrow" userId="43989237-7c22-4017-8756-22442f7f3983" providerId="ADAL" clId="{1D660112-B133-4B74-A60E-C66F50540F8D}" dt="2020-11-12T14:22:30.367" v="8392"/>
          <ac:spMkLst>
            <pc:docMk/>
            <pc:sldMk cId="2885679379" sldId="550"/>
            <ac:spMk id="213" creationId="{AC2FEF7D-BD71-4655-AC59-78E84AB59F13}"/>
          </ac:spMkLst>
        </pc:spChg>
        <pc:spChg chg="mod">
          <ac:chgData name="Christina Morrow" userId="43989237-7c22-4017-8756-22442f7f3983" providerId="ADAL" clId="{1D660112-B133-4B74-A60E-C66F50540F8D}" dt="2020-11-12T14:22:30.367" v="8392"/>
          <ac:spMkLst>
            <pc:docMk/>
            <pc:sldMk cId="2885679379" sldId="550"/>
            <ac:spMk id="214" creationId="{EC79697E-2775-4A26-BD3B-3401380E46FF}"/>
          </ac:spMkLst>
        </pc:spChg>
        <pc:spChg chg="mod">
          <ac:chgData name="Christina Morrow" userId="43989237-7c22-4017-8756-22442f7f3983" providerId="ADAL" clId="{1D660112-B133-4B74-A60E-C66F50540F8D}" dt="2020-11-12T14:22:30.367" v="8392"/>
          <ac:spMkLst>
            <pc:docMk/>
            <pc:sldMk cId="2885679379" sldId="550"/>
            <ac:spMk id="215" creationId="{91585136-A327-413C-A39B-B8DFFDC2B314}"/>
          </ac:spMkLst>
        </pc:spChg>
        <pc:spChg chg="mod">
          <ac:chgData name="Christina Morrow" userId="43989237-7c22-4017-8756-22442f7f3983" providerId="ADAL" clId="{1D660112-B133-4B74-A60E-C66F50540F8D}" dt="2020-11-12T14:22:30.367" v="8392"/>
          <ac:spMkLst>
            <pc:docMk/>
            <pc:sldMk cId="2885679379" sldId="550"/>
            <ac:spMk id="216" creationId="{7D0FA55D-B312-4A5F-BC6E-0B46ABCFC2E3}"/>
          </ac:spMkLst>
        </pc:spChg>
        <pc:spChg chg="mod">
          <ac:chgData name="Christina Morrow" userId="43989237-7c22-4017-8756-22442f7f3983" providerId="ADAL" clId="{1D660112-B133-4B74-A60E-C66F50540F8D}" dt="2020-11-12T14:22:30.367" v="8392"/>
          <ac:spMkLst>
            <pc:docMk/>
            <pc:sldMk cId="2885679379" sldId="550"/>
            <ac:spMk id="217" creationId="{4DD2083A-5A1A-4295-82D6-9881147EBE64}"/>
          </ac:spMkLst>
        </pc:spChg>
        <pc:spChg chg="mod">
          <ac:chgData name="Christina Morrow" userId="43989237-7c22-4017-8756-22442f7f3983" providerId="ADAL" clId="{1D660112-B133-4B74-A60E-C66F50540F8D}" dt="2020-11-12T14:22:30.367" v="8392"/>
          <ac:spMkLst>
            <pc:docMk/>
            <pc:sldMk cId="2885679379" sldId="550"/>
            <ac:spMk id="218" creationId="{B3768EC4-D4E7-4C5F-B305-0F4B7FDBF20B}"/>
          </ac:spMkLst>
        </pc:spChg>
        <pc:spChg chg="mod">
          <ac:chgData name="Christina Morrow" userId="43989237-7c22-4017-8756-22442f7f3983" providerId="ADAL" clId="{1D660112-B133-4B74-A60E-C66F50540F8D}" dt="2020-11-12T14:22:30.367" v="8392"/>
          <ac:spMkLst>
            <pc:docMk/>
            <pc:sldMk cId="2885679379" sldId="550"/>
            <ac:spMk id="219" creationId="{E001AB37-F0BA-4AE0-AD75-59343964C666}"/>
          </ac:spMkLst>
        </pc:spChg>
        <pc:spChg chg="mod">
          <ac:chgData name="Christina Morrow" userId="43989237-7c22-4017-8756-22442f7f3983" providerId="ADAL" clId="{1D660112-B133-4B74-A60E-C66F50540F8D}" dt="2020-11-12T14:22:30.367" v="8392"/>
          <ac:spMkLst>
            <pc:docMk/>
            <pc:sldMk cId="2885679379" sldId="550"/>
            <ac:spMk id="223" creationId="{9D228BB8-C84F-43B3-BE4B-FDE1A97F1DB6}"/>
          </ac:spMkLst>
        </pc:spChg>
        <pc:spChg chg="mod">
          <ac:chgData name="Christina Morrow" userId="43989237-7c22-4017-8756-22442f7f3983" providerId="ADAL" clId="{1D660112-B133-4B74-A60E-C66F50540F8D}" dt="2020-11-12T14:22:30.367" v="8392"/>
          <ac:spMkLst>
            <pc:docMk/>
            <pc:sldMk cId="2885679379" sldId="550"/>
            <ac:spMk id="225" creationId="{6C169685-55B3-4AA9-927D-3F6B5F91A2BC}"/>
          </ac:spMkLst>
        </pc:spChg>
        <pc:spChg chg="mod">
          <ac:chgData name="Christina Morrow" userId="43989237-7c22-4017-8756-22442f7f3983" providerId="ADAL" clId="{1D660112-B133-4B74-A60E-C66F50540F8D}" dt="2020-11-12T14:22:30.367" v="8392"/>
          <ac:spMkLst>
            <pc:docMk/>
            <pc:sldMk cId="2885679379" sldId="550"/>
            <ac:spMk id="229" creationId="{8E7ED78E-D448-498F-BEBE-D40BFEDF3B3A}"/>
          </ac:spMkLst>
        </pc:spChg>
        <pc:spChg chg="mod">
          <ac:chgData name="Christina Morrow" userId="43989237-7c22-4017-8756-22442f7f3983" providerId="ADAL" clId="{1D660112-B133-4B74-A60E-C66F50540F8D}" dt="2020-11-12T14:22:30.367" v="8392"/>
          <ac:spMkLst>
            <pc:docMk/>
            <pc:sldMk cId="2885679379" sldId="550"/>
            <ac:spMk id="230" creationId="{1D811252-58D2-4FD8-B831-F89BB3780F65}"/>
          </ac:spMkLst>
        </pc:spChg>
        <pc:spChg chg="mod">
          <ac:chgData name="Christina Morrow" userId="43989237-7c22-4017-8756-22442f7f3983" providerId="ADAL" clId="{1D660112-B133-4B74-A60E-C66F50540F8D}" dt="2020-11-12T14:22:30.367" v="8392"/>
          <ac:spMkLst>
            <pc:docMk/>
            <pc:sldMk cId="2885679379" sldId="550"/>
            <ac:spMk id="231" creationId="{48957AE1-0205-4BE1-9B49-71388448D481}"/>
          </ac:spMkLst>
        </pc:spChg>
        <pc:grpChg chg="add mod ord">
          <ac:chgData name="Christina Morrow" userId="43989237-7c22-4017-8756-22442f7f3983" providerId="ADAL" clId="{1D660112-B133-4B74-A60E-C66F50540F8D}" dt="2020-11-12T14:20:19.188" v="8351" actId="167"/>
          <ac:grpSpMkLst>
            <pc:docMk/>
            <pc:sldMk cId="2885679379" sldId="550"/>
            <ac:grpSpMk id="119" creationId="{0B9E3FD3-0B2A-47D0-B1F8-8D209BEA79AF}"/>
          </ac:grpSpMkLst>
        </pc:grpChg>
        <pc:grpChg chg="add mod ord">
          <ac:chgData name="Christina Morrow" userId="43989237-7c22-4017-8756-22442f7f3983" providerId="ADAL" clId="{1D660112-B133-4B74-A60E-C66F50540F8D}" dt="2020-11-12T14:20:19.188" v="8351" actId="167"/>
          <ac:grpSpMkLst>
            <pc:docMk/>
            <pc:sldMk cId="2885679379" sldId="550"/>
            <ac:grpSpMk id="145" creationId="{97C4E430-E90C-47FF-9016-F22B037B5197}"/>
          </ac:grpSpMkLst>
        </pc:grpChg>
        <pc:grpChg chg="add mod ord">
          <ac:chgData name="Christina Morrow" userId="43989237-7c22-4017-8756-22442f7f3983" providerId="ADAL" clId="{1D660112-B133-4B74-A60E-C66F50540F8D}" dt="2020-11-12T14:22:31.934" v="8393" actId="167"/>
          <ac:grpSpMkLst>
            <pc:docMk/>
            <pc:sldMk cId="2885679379" sldId="550"/>
            <ac:grpSpMk id="208" creationId="{E4307FFF-0208-43C4-8B44-CD8BD85A6B0E}"/>
          </ac:grpSpMkLst>
        </pc:grpChg>
        <pc:cxnChg chg="mod">
          <ac:chgData name="Christina Morrow" userId="43989237-7c22-4017-8756-22442f7f3983" providerId="ADAL" clId="{1D660112-B133-4B74-A60E-C66F50540F8D}" dt="2020-11-12T14:20:17.407" v="8350"/>
          <ac:cxnSpMkLst>
            <pc:docMk/>
            <pc:sldMk cId="2885679379" sldId="550"/>
            <ac:cxnSpMk id="122" creationId="{73DD8A77-D2A5-417E-BB04-D5CFAB9CBA33}"/>
          </ac:cxnSpMkLst>
        </pc:cxnChg>
        <pc:cxnChg chg="mod">
          <ac:chgData name="Christina Morrow" userId="43989237-7c22-4017-8756-22442f7f3983" providerId="ADAL" clId="{1D660112-B133-4B74-A60E-C66F50540F8D}" dt="2020-11-12T14:20:17.407" v="8350"/>
          <ac:cxnSpMkLst>
            <pc:docMk/>
            <pc:sldMk cId="2885679379" sldId="550"/>
            <ac:cxnSpMk id="131" creationId="{41856566-A8B6-40C1-AA2F-48945D46417E}"/>
          </ac:cxnSpMkLst>
        </pc:cxnChg>
        <pc:cxnChg chg="mod">
          <ac:chgData name="Christina Morrow" userId="43989237-7c22-4017-8756-22442f7f3983" providerId="ADAL" clId="{1D660112-B133-4B74-A60E-C66F50540F8D}" dt="2020-11-12T14:20:17.407" v="8350"/>
          <ac:cxnSpMkLst>
            <pc:docMk/>
            <pc:sldMk cId="2885679379" sldId="550"/>
            <ac:cxnSpMk id="132" creationId="{FC978297-DA49-45B7-930E-AA01FB02E84B}"/>
          </ac:cxnSpMkLst>
        </pc:cxnChg>
        <pc:cxnChg chg="mod">
          <ac:chgData name="Christina Morrow" userId="43989237-7c22-4017-8756-22442f7f3983" providerId="ADAL" clId="{1D660112-B133-4B74-A60E-C66F50540F8D}" dt="2020-11-12T14:20:17.407" v="8350"/>
          <ac:cxnSpMkLst>
            <pc:docMk/>
            <pc:sldMk cId="2885679379" sldId="550"/>
            <ac:cxnSpMk id="133" creationId="{B03E6ECF-0245-4AFA-A02B-40C8F0EFB0A3}"/>
          </ac:cxnSpMkLst>
        </pc:cxnChg>
        <pc:cxnChg chg="mod">
          <ac:chgData name="Christina Morrow" userId="43989237-7c22-4017-8756-22442f7f3983" providerId="ADAL" clId="{1D660112-B133-4B74-A60E-C66F50540F8D}" dt="2020-11-12T14:20:17.407" v="8350"/>
          <ac:cxnSpMkLst>
            <pc:docMk/>
            <pc:sldMk cId="2885679379" sldId="550"/>
            <ac:cxnSpMk id="135" creationId="{70B534EA-AB8B-44F4-A452-971D106D1F52}"/>
          </ac:cxnSpMkLst>
        </pc:cxnChg>
        <pc:cxnChg chg="mod">
          <ac:chgData name="Christina Morrow" userId="43989237-7c22-4017-8756-22442f7f3983" providerId="ADAL" clId="{1D660112-B133-4B74-A60E-C66F50540F8D}" dt="2020-11-12T14:20:17.407" v="8350"/>
          <ac:cxnSpMkLst>
            <pc:docMk/>
            <pc:sldMk cId="2885679379" sldId="550"/>
            <ac:cxnSpMk id="137" creationId="{F15EEC87-F902-4A5C-AA08-19F3256AB28E}"/>
          </ac:cxnSpMkLst>
        </pc:cxnChg>
        <pc:cxnChg chg="mod">
          <ac:chgData name="Christina Morrow" userId="43989237-7c22-4017-8756-22442f7f3983" providerId="ADAL" clId="{1D660112-B133-4B74-A60E-C66F50540F8D}" dt="2020-11-12T14:20:17.407" v="8350"/>
          <ac:cxnSpMkLst>
            <pc:docMk/>
            <pc:sldMk cId="2885679379" sldId="550"/>
            <ac:cxnSpMk id="138" creationId="{95442434-C1BF-4258-9D69-EE73F33D1489}"/>
          </ac:cxnSpMkLst>
        </pc:cxnChg>
        <pc:cxnChg chg="mod">
          <ac:chgData name="Christina Morrow" userId="43989237-7c22-4017-8756-22442f7f3983" providerId="ADAL" clId="{1D660112-B133-4B74-A60E-C66F50540F8D}" dt="2020-11-12T14:20:17.407" v="8350"/>
          <ac:cxnSpMkLst>
            <pc:docMk/>
            <pc:sldMk cId="2885679379" sldId="550"/>
            <ac:cxnSpMk id="139" creationId="{D4FC8266-69E1-4BF1-A922-07E7BA08B175}"/>
          </ac:cxnSpMkLst>
        </pc:cxnChg>
        <pc:cxnChg chg="mod">
          <ac:chgData name="Christina Morrow" userId="43989237-7c22-4017-8756-22442f7f3983" providerId="ADAL" clId="{1D660112-B133-4B74-A60E-C66F50540F8D}" dt="2020-11-12T14:20:17.407" v="8350"/>
          <ac:cxnSpMkLst>
            <pc:docMk/>
            <pc:sldMk cId="2885679379" sldId="550"/>
            <ac:cxnSpMk id="143" creationId="{07C88FF2-C489-4386-8EB9-1931D9BE18F8}"/>
          </ac:cxnSpMkLst>
        </pc:cxnChg>
        <pc:cxnChg chg="add mod ord">
          <ac:chgData name="Christina Morrow" userId="43989237-7c22-4017-8756-22442f7f3983" providerId="ADAL" clId="{1D660112-B133-4B74-A60E-C66F50540F8D}" dt="2020-11-12T14:20:19.188" v="8351" actId="167"/>
          <ac:cxnSpMkLst>
            <pc:docMk/>
            <pc:sldMk cId="2885679379" sldId="550"/>
            <ac:cxnSpMk id="144" creationId="{6AA68470-1BEF-476A-A981-8C03FCCCA352}"/>
          </ac:cxnSpMkLst>
        </pc:cxnChg>
        <pc:cxnChg chg="mod">
          <ac:chgData name="Christina Morrow" userId="43989237-7c22-4017-8756-22442f7f3983" providerId="ADAL" clId="{1D660112-B133-4B74-A60E-C66F50540F8D}" dt="2020-11-12T14:20:17.407" v="8350"/>
          <ac:cxnSpMkLst>
            <pc:docMk/>
            <pc:sldMk cId="2885679379" sldId="550"/>
            <ac:cxnSpMk id="193" creationId="{D778720C-CA13-4113-BA1A-EF0575A18CFF}"/>
          </ac:cxnSpMkLst>
        </pc:cxnChg>
        <pc:cxnChg chg="mod">
          <ac:chgData name="Christina Morrow" userId="43989237-7c22-4017-8756-22442f7f3983" providerId="ADAL" clId="{1D660112-B133-4B74-A60E-C66F50540F8D}" dt="2020-11-12T14:20:17.407" v="8350"/>
          <ac:cxnSpMkLst>
            <pc:docMk/>
            <pc:sldMk cId="2885679379" sldId="550"/>
            <ac:cxnSpMk id="194" creationId="{B60EC164-2231-499C-84ED-F6C3CB9F419E}"/>
          </ac:cxnSpMkLst>
        </pc:cxnChg>
        <pc:cxnChg chg="mod">
          <ac:chgData name="Christina Morrow" userId="43989237-7c22-4017-8756-22442f7f3983" providerId="ADAL" clId="{1D660112-B133-4B74-A60E-C66F50540F8D}" dt="2020-11-12T14:22:30.367" v="8392"/>
          <ac:cxnSpMkLst>
            <pc:docMk/>
            <pc:sldMk cId="2885679379" sldId="550"/>
            <ac:cxnSpMk id="211" creationId="{11999419-7289-452A-9155-150534857FE9}"/>
          </ac:cxnSpMkLst>
        </pc:cxnChg>
        <pc:cxnChg chg="mod">
          <ac:chgData name="Christina Morrow" userId="43989237-7c22-4017-8756-22442f7f3983" providerId="ADAL" clId="{1D660112-B133-4B74-A60E-C66F50540F8D}" dt="2020-11-12T14:22:30.367" v="8392"/>
          <ac:cxnSpMkLst>
            <pc:docMk/>
            <pc:sldMk cId="2885679379" sldId="550"/>
            <ac:cxnSpMk id="220" creationId="{18324400-942F-4514-B001-2E75D00B71C6}"/>
          </ac:cxnSpMkLst>
        </pc:cxnChg>
        <pc:cxnChg chg="mod">
          <ac:chgData name="Christina Morrow" userId="43989237-7c22-4017-8756-22442f7f3983" providerId="ADAL" clId="{1D660112-B133-4B74-A60E-C66F50540F8D}" dt="2020-11-12T14:22:30.367" v="8392"/>
          <ac:cxnSpMkLst>
            <pc:docMk/>
            <pc:sldMk cId="2885679379" sldId="550"/>
            <ac:cxnSpMk id="221" creationId="{16FA6A11-F1F3-4F9A-A3C8-E4931272ACD7}"/>
          </ac:cxnSpMkLst>
        </pc:cxnChg>
        <pc:cxnChg chg="mod">
          <ac:chgData name="Christina Morrow" userId="43989237-7c22-4017-8756-22442f7f3983" providerId="ADAL" clId="{1D660112-B133-4B74-A60E-C66F50540F8D}" dt="2020-11-12T14:22:30.367" v="8392"/>
          <ac:cxnSpMkLst>
            <pc:docMk/>
            <pc:sldMk cId="2885679379" sldId="550"/>
            <ac:cxnSpMk id="222" creationId="{84C607AF-DEA2-4FA8-ADD9-948C4FB52E1E}"/>
          </ac:cxnSpMkLst>
        </pc:cxnChg>
        <pc:cxnChg chg="mod">
          <ac:chgData name="Christina Morrow" userId="43989237-7c22-4017-8756-22442f7f3983" providerId="ADAL" clId="{1D660112-B133-4B74-A60E-C66F50540F8D}" dt="2020-11-12T14:22:30.367" v="8392"/>
          <ac:cxnSpMkLst>
            <pc:docMk/>
            <pc:sldMk cId="2885679379" sldId="550"/>
            <ac:cxnSpMk id="224" creationId="{BD77F515-C145-4AF2-9F30-CD8C8D6EDC46}"/>
          </ac:cxnSpMkLst>
        </pc:cxnChg>
        <pc:cxnChg chg="mod">
          <ac:chgData name="Christina Morrow" userId="43989237-7c22-4017-8756-22442f7f3983" providerId="ADAL" clId="{1D660112-B133-4B74-A60E-C66F50540F8D}" dt="2020-11-12T14:22:30.367" v="8392"/>
          <ac:cxnSpMkLst>
            <pc:docMk/>
            <pc:sldMk cId="2885679379" sldId="550"/>
            <ac:cxnSpMk id="226" creationId="{CC221486-A3B5-42EC-B5BD-7BF382205122}"/>
          </ac:cxnSpMkLst>
        </pc:cxnChg>
        <pc:cxnChg chg="mod">
          <ac:chgData name="Christina Morrow" userId="43989237-7c22-4017-8756-22442f7f3983" providerId="ADAL" clId="{1D660112-B133-4B74-A60E-C66F50540F8D}" dt="2020-11-12T14:22:30.367" v="8392"/>
          <ac:cxnSpMkLst>
            <pc:docMk/>
            <pc:sldMk cId="2885679379" sldId="550"/>
            <ac:cxnSpMk id="227" creationId="{6DB2180D-90BF-4431-BCE9-B858ECDB4FD4}"/>
          </ac:cxnSpMkLst>
        </pc:cxnChg>
        <pc:cxnChg chg="mod">
          <ac:chgData name="Christina Morrow" userId="43989237-7c22-4017-8756-22442f7f3983" providerId="ADAL" clId="{1D660112-B133-4B74-A60E-C66F50540F8D}" dt="2020-11-12T14:22:30.367" v="8392"/>
          <ac:cxnSpMkLst>
            <pc:docMk/>
            <pc:sldMk cId="2885679379" sldId="550"/>
            <ac:cxnSpMk id="228" creationId="{E975DC2F-BB8B-48A9-B568-847ADC5F5F00}"/>
          </ac:cxnSpMkLst>
        </pc:cxnChg>
        <pc:cxnChg chg="mod">
          <ac:chgData name="Christina Morrow" userId="43989237-7c22-4017-8756-22442f7f3983" providerId="ADAL" clId="{1D660112-B133-4B74-A60E-C66F50540F8D}" dt="2020-11-12T14:22:30.367" v="8392"/>
          <ac:cxnSpMkLst>
            <pc:docMk/>
            <pc:sldMk cId="2885679379" sldId="550"/>
            <ac:cxnSpMk id="232" creationId="{DBB0EED8-6F5E-4630-810A-F658CE26DC88}"/>
          </ac:cxnSpMkLst>
        </pc:cxnChg>
      </pc:sldChg>
      <pc:sldChg chg="addSp add del mod">
        <pc:chgData name="Christina Morrow" userId="43989237-7c22-4017-8756-22442f7f3983" providerId="ADAL" clId="{1D660112-B133-4B74-A60E-C66F50540F8D}" dt="2020-11-12T14:25:09.592" v="8415" actId="47"/>
        <pc:sldMkLst>
          <pc:docMk/>
          <pc:sldMk cId="2346579901" sldId="551"/>
        </pc:sldMkLst>
        <pc:spChg chg="add">
          <ac:chgData name="Christina Morrow" userId="43989237-7c22-4017-8756-22442f7f3983" providerId="ADAL" clId="{1D660112-B133-4B74-A60E-C66F50540F8D}" dt="2020-11-12T14:22:00.304" v="8379" actId="11529"/>
          <ac:spMkLst>
            <pc:docMk/>
            <pc:sldMk cId="2346579901" sldId="551"/>
            <ac:spMk id="14" creationId="{57E809AD-6C6A-40BB-8FEB-6D3CD7F3ED41}"/>
          </ac:spMkLst>
        </pc:spChg>
      </pc:sldChg>
      <pc:sldChg chg="add del">
        <pc:chgData name="Christina Morrow" userId="43989237-7c22-4017-8756-22442f7f3983" providerId="ADAL" clId="{1D660112-B133-4B74-A60E-C66F50540F8D}" dt="2020-11-12T14:29:22.817" v="8422" actId="47"/>
        <pc:sldMkLst>
          <pc:docMk/>
          <pc:sldMk cId="668033926" sldId="552"/>
        </pc:sldMkLst>
      </pc:sldChg>
      <pc:sldChg chg="add ord">
        <pc:chgData name="Christina Morrow" userId="43989237-7c22-4017-8756-22442f7f3983" providerId="ADAL" clId="{1D660112-B133-4B74-A60E-C66F50540F8D}" dt="2020-11-12T14:23:21.772" v="8413"/>
        <pc:sldMkLst>
          <pc:docMk/>
          <pc:sldMk cId="1462240175" sldId="553"/>
        </pc:sldMkLst>
      </pc:sldChg>
      <pc:sldChg chg="add ord modNotesTx">
        <pc:chgData name="Christina Morrow" userId="43989237-7c22-4017-8756-22442f7f3983" providerId="ADAL" clId="{1D660112-B133-4B74-A60E-C66F50540F8D}" dt="2020-11-18T15:24:12.280" v="10981" actId="6549"/>
        <pc:sldMkLst>
          <pc:docMk/>
          <pc:sldMk cId="1257560537" sldId="554"/>
        </pc:sldMkLst>
      </pc:sldChg>
      <pc:sldChg chg="addSp delSp modSp add del mod modShow">
        <pc:chgData name="Christina Morrow" userId="43989237-7c22-4017-8756-22442f7f3983" providerId="ADAL" clId="{1D660112-B133-4B74-A60E-C66F50540F8D}" dt="2020-11-18T14:47:32.056" v="10270" actId="47"/>
        <pc:sldMkLst>
          <pc:docMk/>
          <pc:sldMk cId="2301923985" sldId="555"/>
        </pc:sldMkLst>
        <pc:spChg chg="add del mod">
          <ac:chgData name="Christina Morrow" userId="43989237-7c22-4017-8756-22442f7f3983" providerId="ADAL" clId="{1D660112-B133-4B74-A60E-C66F50540F8D}" dt="2020-11-18T13:10:04.450" v="9249" actId="478"/>
          <ac:spMkLst>
            <pc:docMk/>
            <pc:sldMk cId="2301923985" sldId="555"/>
            <ac:spMk id="6" creationId="{0644EDAA-BFA0-48BB-9A57-239CD840BB0D}"/>
          </ac:spMkLst>
        </pc:spChg>
        <pc:spChg chg="add del mod">
          <ac:chgData name="Christina Morrow" userId="43989237-7c22-4017-8756-22442f7f3983" providerId="ADAL" clId="{1D660112-B133-4B74-A60E-C66F50540F8D}" dt="2020-11-18T13:09:24.560" v="9240" actId="478"/>
          <ac:spMkLst>
            <pc:docMk/>
            <pc:sldMk cId="2301923985" sldId="555"/>
            <ac:spMk id="10" creationId="{2C91EB15-5FC3-4F23-8A39-58BA7BB53DBA}"/>
          </ac:spMkLst>
        </pc:spChg>
        <pc:spChg chg="add del mod">
          <ac:chgData name="Christina Morrow" userId="43989237-7c22-4017-8756-22442f7f3983" providerId="ADAL" clId="{1D660112-B133-4B74-A60E-C66F50540F8D}" dt="2020-11-18T13:10:04.450" v="9249" actId="478"/>
          <ac:spMkLst>
            <pc:docMk/>
            <pc:sldMk cId="2301923985" sldId="555"/>
            <ac:spMk id="14" creationId="{6D5B08F6-F81E-4C7C-B008-25DF410FE250}"/>
          </ac:spMkLst>
        </pc:spChg>
        <pc:spChg chg="add del mod">
          <ac:chgData name="Christina Morrow" userId="43989237-7c22-4017-8756-22442f7f3983" providerId="ADAL" clId="{1D660112-B133-4B74-A60E-C66F50540F8D}" dt="2020-11-18T13:10:04.450" v="9249" actId="478"/>
          <ac:spMkLst>
            <pc:docMk/>
            <pc:sldMk cId="2301923985" sldId="555"/>
            <ac:spMk id="16" creationId="{542448BC-2A8E-427F-BA78-9251CD95F418}"/>
          </ac:spMkLst>
        </pc:spChg>
        <pc:spChg chg="add del mod">
          <ac:chgData name="Christina Morrow" userId="43989237-7c22-4017-8756-22442f7f3983" providerId="ADAL" clId="{1D660112-B133-4B74-A60E-C66F50540F8D}" dt="2020-11-18T13:10:04.450" v="9249" actId="478"/>
          <ac:spMkLst>
            <pc:docMk/>
            <pc:sldMk cId="2301923985" sldId="555"/>
            <ac:spMk id="18" creationId="{9F9AC40F-8609-4490-9228-EF32FCA22BD2}"/>
          </ac:spMkLst>
        </pc:spChg>
        <pc:spChg chg="add del mod">
          <ac:chgData name="Christina Morrow" userId="43989237-7c22-4017-8756-22442f7f3983" providerId="ADAL" clId="{1D660112-B133-4B74-A60E-C66F50540F8D}" dt="2020-11-18T13:10:04.450" v="9249" actId="478"/>
          <ac:spMkLst>
            <pc:docMk/>
            <pc:sldMk cId="2301923985" sldId="555"/>
            <ac:spMk id="20" creationId="{474006A0-769D-4837-A039-A167DC4AE2FA}"/>
          </ac:spMkLst>
        </pc:spChg>
        <pc:spChg chg="add del mod">
          <ac:chgData name="Christina Morrow" userId="43989237-7c22-4017-8756-22442f7f3983" providerId="ADAL" clId="{1D660112-B133-4B74-A60E-C66F50540F8D}" dt="2020-11-18T13:10:04.450" v="9249" actId="478"/>
          <ac:spMkLst>
            <pc:docMk/>
            <pc:sldMk cId="2301923985" sldId="555"/>
            <ac:spMk id="22" creationId="{919FECCE-5723-4C55-9DBC-29AD12D51FA2}"/>
          </ac:spMkLst>
        </pc:spChg>
        <pc:spChg chg="add del mod">
          <ac:chgData name="Christina Morrow" userId="43989237-7c22-4017-8756-22442f7f3983" providerId="ADAL" clId="{1D660112-B133-4B74-A60E-C66F50540F8D}" dt="2020-11-18T13:10:04.450" v="9249" actId="478"/>
          <ac:spMkLst>
            <pc:docMk/>
            <pc:sldMk cId="2301923985" sldId="555"/>
            <ac:spMk id="24" creationId="{77A2B1EA-4E79-4330-AF04-060ED0FE3D43}"/>
          </ac:spMkLst>
        </pc:spChg>
        <pc:spChg chg="add del mod">
          <ac:chgData name="Christina Morrow" userId="43989237-7c22-4017-8756-22442f7f3983" providerId="ADAL" clId="{1D660112-B133-4B74-A60E-C66F50540F8D}" dt="2020-11-18T13:10:04.450" v="9249" actId="478"/>
          <ac:spMkLst>
            <pc:docMk/>
            <pc:sldMk cId="2301923985" sldId="555"/>
            <ac:spMk id="26" creationId="{DB046588-A883-4739-A806-28E1C3A790B8}"/>
          </ac:spMkLst>
        </pc:spChg>
        <pc:spChg chg="add del mod">
          <ac:chgData name="Christina Morrow" userId="43989237-7c22-4017-8756-22442f7f3983" providerId="ADAL" clId="{1D660112-B133-4B74-A60E-C66F50540F8D}" dt="2020-11-18T13:10:04.450" v="9249" actId="478"/>
          <ac:spMkLst>
            <pc:docMk/>
            <pc:sldMk cId="2301923985" sldId="555"/>
            <ac:spMk id="28" creationId="{276F86E1-B1DB-400B-B151-6F82ABAA65C7}"/>
          </ac:spMkLst>
        </pc:spChg>
        <pc:spChg chg="add del mod">
          <ac:chgData name="Christina Morrow" userId="43989237-7c22-4017-8756-22442f7f3983" providerId="ADAL" clId="{1D660112-B133-4B74-A60E-C66F50540F8D}" dt="2020-11-18T13:10:04.450" v="9249" actId="478"/>
          <ac:spMkLst>
            <pc:docMk/>
            <pc:sldMk cId="2301923985" sldId="555"/>
            <ac:spMk id="30" creationId="{6A305267-8F2E-4C57-8E48-BE435397301C}"/>
          </ac:spMkLst>
        </pc:spChg>
        <pc:spChg chg="add del mod">
          <ac:chgData name="Christina Morrow" userId="43989237-7c22-4017-8756-22442f7f3983" providerId="ADAL" clId="{1D660112-B133-4B74-A60E-C66F50540F8D}" dt="2020-11-18T13:10:04.450" v="9249" actId="478"/>
          <ac:spMkLst>
            <pc:docMk/>
            <pc:sldMk cId="2301923985" sldId="555"/>
            <ac:spMk id="32" creationId="{3986887B-FC71-4C8E-80F9-1C9EC28D1F94}"/>
          </ac:spMkLst>
        </pc:spChg>
        <pc:spChg chg="add del mod">
          <ac:chgData name="Christina Morrow" userId="43989237-7c22-4017-8756-22442f7f3983" providerId="ADAL" clId="{1D660112-B133-4B74-A60E-C66F50540F8D}" dt="2020-11-18T13:10:04.450" v="9249" actId="478"/>
          <ac:spMkLst>
            <pc:docMk/>
            <pc:sldMk cId="2301923985" sldId="555"/>
            <ac:spMk id="34" creationId="{5C0B359F-F1C4-49C2-A686-CCF2A0374F40}"/>
          </ac:spMkLst>
        </pc:spChg>
        <pc:spChg chg="add del mod">
          <ac:chgData name="Christina Morrow" userId="43989237-7c22-4017-8756-22442f7f3983" providerId="ADAL" clId="{1D660112-B133-4B74-A60E-C66F50540F8D}" dt="2020-11-18T13:10:04.450" v="9249" actId="478"/>
          <ac:spMkLst>
            <pc:docMk/>
            <pc:sldMk cId="2301923985" sldId="555"/>
            <ac:spMk id="36" creationId="{388228AE-7592-4BFE-9CD8-346A05E1A502}"/>
          </ac:spMkLst>
        </pc:spChg>
        <pc:spChg chg="add del mod">
          <ac:chgData name="Christina Morrow" userId="43989237-7c22-4017-8756-22442f7f3983" providerId="ADAL" clId="{1D660112-B133-4B74-A60E-C66F50540F8D}" dt="2020-11-18T13:10:04.450" v="9249" actId="478"/>
          <ac:spMkLst>
            <pc:docMk/>
            <pc:sldMk cId="2301923985" sldId="555"/>
            <ac:spMk id="38" creationId="{CE583E9D-6120-44C0-BE60-4033660BB449}"/>
          </ac:spMkLst>
        </pc:spChg>
        <pc:spChg chg="add del mod">
          <ac:chgData name="Christina Morrow" userId="43989237-7c22-4017-8756-22442f7f3983" providerId="ADAL" clId="{1D660112-B133-4B74-A60E-C66F50540F8D}" dt="2020-11-18T13:10:04.450" v="9249" actId="478"/>
          <ac:spMkLst>
            <pc:docMk/>
            <pc:sldMk cId="2301923985" sldId="555"/>
            <ac:spMk id="40" creationId="{1F248A95-D6E8-49D3-9245-1D799E0E5040}"/>
          </ac:spMkLst>
        </pc:spChg>
        <pc:spChg chg="add del mod">
          <ac:chgData name="Christina Morrow" userId="43989237-7c22-4017-8756-22442f7f3983" providerId="ADAL" clId="{1D660112-B133-4B74-A60E-C66F50540F8D}" dt="2020-11-18T13:10:04.450" v="9249" actId="478"/>
          <ac:spMkLst>
            <pc:docMk/>
            <pc:sldMk cId="2301923985" sldId="555"/>
            <ac:spMk id="42" creationId="{88DA43F2-E3AB-4613-B587-61AB58FE4728}"/>
          </ac:spMkLst>
        </pc:spChg>
        <pc:spChg chg="add del mod">
          <ac:chgData name="Christina Morrow" userId="43989237-7c22-4017-8756-22442f7f3983" providerId="ADAL" clId="{1D660112-B133-4B74-A60E-C66F50540F8D}" dt="2020-11-18T13:10:04.450" v="9249" actId="478"/>
          <ac:spMkLst>
            <pc:docMk/>
            <pc:sldMk cId="2301923985" sldId="555"/>
            <ac:spMk id="44" creationId="{9FD1E74D-37D3-4587-92E6-EA111167B7E9}"/>
          </ac:spMkLst>
        </pc:spChg>
        <pc:spChg chg="add del mod">
          <ac:chgData name="Christina Morrow" userId="43989237-7c22-4017-8756-22442f7f3983" providerId="ADAL" clId="{1D660112-B133-4B74-A60E-C66F50540F8D}" dt="2020-11-18T13:10:04.450" v="9249" actId="478"/>
          <ac:spMkLst>
            <pc:docMk/>
            <pc:sldMk cId="2301923985" sldId="555"/>
            <ac:spMk id="46" creationId="{A6B35BF9-5304-4117-A9B3-B121B4D89D16}"/>
          </ac:spMkLst>
        </pc:spChg>
        <pc:spChg chg="add del mod">
          <ac:chgData name="Christina Morrow" userId="43989237-7c22-4017-8756-22442f7f3983" providerId="ADAL" clId="{1D660112-B133-4B74-A60E-C66F50540F8D}" dt="2020-11-18T13:10:04.450" v="9249" actId="478"/>
          <ac:spMkLst>
            <pc:docMk/>
            <pc:sldMk cId="2301923985" sldId="555"/>
            <ac:spMk id="48" creationId="{256A8E70-359A-44A0-9FBD-4B3D04EE890E}"/>
          </ac:spMkLst>
        </pc:spChg>
        <pc:spChg chg="add del mod">
          <ac:chgData name="Christina Morrow" userId="43989237-7c22-4017-8756-22442f7f3983" providerId="ADAL" clId="{1D660112-B133-4B74-A60E-C66F50540F8D}" dt="2020-11-18T13:10:04.450" v="9249" actId="478"/>
          <ac:spMkLst>
            <pc:docMk/>
            <pc:sldMk cId="2301923985" sldId="555"/>
            <ac:spMk id="50" creationId="{B3176FDC-0A06-4676-9DA4-E0323B488B1A}"/>
          </ac:spMkLst>
        </pc:spChg>
        <pc:spChg chg="add del mod">
          <ac:chgData name="Christina Morrow" userId="43989237-7c22-4017-8756-22442f7f3983" providerId="ADAL" clId="{1D660112-B133-4B74-A60E-C66F50540F8D}" dt="2020-11-18T13:10:04.450" v="9249" actId="478"/>
          <ac:spMkLst>
            <pc:docMk/>
            <pc:sldMk cId="2301923985" sldId="555"/>
            <ac:spMk id="52" creationId="{F8165D0B-B1A2-40D6-AA33-8DDB07071F80}"/>
          </ac:spMkLst>
        </pc:spChg>
        <pc:spChg chg="add del mod">
          <ac:chgData name="Christina Morrow" userId="43989237-7c22-4017-8756-22442f7f3983" providerId="ADAL" clId="{1D660112-B133-4B74-A60E-C66F50540F8D}" dt="2020-11-18T13:10:04.450" v="9249" actId="478"/>
          <ac:spMkLst>
            <pc:docMk/>
            <pc:sldMk cId="2301923985" sldId="555"/>
            <ac:spMk id="54" creationId="{43B0EDB8-90BF-4785-8F3C-01A0A1A6887F}"/>
          </ac:spMkLst>
        </pc:spChg>
        <pc:spChg chg="add del mod">
          <ac:chgData name="Christina Morrow" userId="43989237-7c22-4017-8756-22442f7f3983" providerId="ADAL" clId="{1D660112-B133-4B74-A60E-C66F50540F8D}" dt="2020-11-18T13:10:04.450" v="9249" actId="478"/>
          <ac:spMkLst>
            <pc:docMk/>
            <pc:sldMk cId="2301923985" sldId="555"/>
            <ac:spMk id="56" creationId="{797BDBC4-D599-4123-8756-0087304FC1C2}"/>
          </ac:spMkLst>
        </pc:spChg>
        <pc:spChg chg="add del mod">
          <ac:chgData name="Christina Morrow" userId="43989237-7c22-4017-8756-22442f7f3983" providerId="ADAL" clId="{1D660112-B133-4B74-A60E-C66F50540F8D}" dt="2020-11-18T13:10:04.450" v="9249" actId="478"/>
          <ac:spMkLst>
            <pc:docMk/>
            <pc:sldMk cId="2301923985" sldId="555"/>
            <ac:spMk id="58" creationId="{05B08B14-EDD9-4880-9EEB-C5F86026F8B7}"/>
          </ac:spMkLst>
        </pc:spChg>
        <pc:spChg chg="add del mod">
          <ac:chgData name="Christina Morrow" userId="43989237-7c22-4017-8756-22442f7f3983" providerId="ADAL" clId="{1D660112-B133-4B74-A60E-C66F50540F8D}" dt="2020-11-18T13:10:04.450" v="9249" actId="478"/>
          <ac:spMkLst>
            <pc:docMk/>
            <pc:sldMk cId="2301923985" sldId="555"/>
            <ac:spMk id="60" creationId="{622BFCE4-B5F5-4603-B413-D1DCC1E47075}"/>
          </ac:spMkLst>
        </pc:spChg>
        <pc:spChg chg="add del mod">
          <ac:chgData name="Christina Morrow" userId="43989237-7c22-4017-8756-22442f7f3983" providerId="ADAL" clId="{1D660112-B133-4B74-A60E-C66F50540F8D}" dt="2020-11-18T13:10:04.450" v="9249" actId="478"/>
          <ac:spMkLst>
            <pc:docMk/>
            <pc:sldMk cId="2301923985" sldId="555"/>
            <ac:spMk id="62" creationId="{8A742B43-8C69-4A3C-973C-3B3EF6147442}"/>
          </ac:spMkLst>
        </pc:spChg>
        <pc:spChg chg="add del mod">
          <ac:chgData name="Christina Morrow" userId="43989237-7c22-4017-8756-22442f7f3983" providerId="ADAL" clId="{1D660112-B133-4B74-A60E-C66F50540F8D}" dt="2020-11-18T13:10:04.450" v="9249" actId="478"/>
          <ac:spMkLst>
            <pc:docMk/>
            <pc:sldMk cId="2301923985" sldId="555"/>
            <ac:spMk id="64" creationId="{04446843-5E3B-4948-A13E-617C1EC736F2}"/>
          </ac:spMkLst>
        </pc:spChg>
        <pc:spChg chg="add del mod">
          <ac:chgData name="Christina Morrow" userId="43989237-7c22-4017-8756-22442f7f3983" providerId="ADAL" clId="{1D660112-B133-4B74-A60E-C66F50540F8D}" dt="2020-11-18T13:10:04.450" v="9249" actId="478"/>
          <ac:spMkLst>
            <pc:docMk/>
            <pc:sldMk cId="2301923985" sldId="555"/>
            <ac:spMk id="66" creationId="{F45A29C3-D42C-4383-A6F1-D1E04B7DA16B}"/>
          </ac:spMkLst>
        </pc:spChg>
        <pc:spChg chg="mod topLvl">
          <ac:chgData name="Christina Morrow" userId="43989237-7c22-4017-8756-22442f7f3983" providerId="ADAL" clId="{1D660112-B133-4B74-A60E-C66F50540F8D}" dt="2020-11-18T14:32:46.043" v="9969" actId="164"/>
          <ac:spMkLst>
            <pc:docMk/>
            <pc:sldMk cId="2301923985" sldId="555"/>
            <ac:spMk id="72" creationId="{5AF733C5-E44D-421B-84FE-BFAE8AB92FD8}"/>
          </ac:spMkLst>
        </pc:spChg>
        <pc:spChg chg="mod">
          <ac:chgData name="Christina Morrow" userId="43989237-7c22-4017-8756-22442f7f3983" providerId="ADAL" clId="{1D660112-B133-4B74-A60E-C66F50540F8D}" dt="2020-11-18T14:32:12.483" v="9961" actId="165"/>
          <ac:spMkLst>
            <pc:docMk/>
            <pc:sldMk cId="2301923985" sldId="555"/>
            <ac:spMk id="74" creationId="{794EC02A-EF45-4D2E-B943-79D6E155759F}"/>
          </ac:spMkLst>
        </pc:spChg>
        <pc:spChg chg="mod">
          <ac:chgData name="Christina Morrow" userId="43989237-7c22-4017-8756-22442f7f3983" providerId="ADAL" clId="{1D660112-B133-4B74-A60E-C66F50540F8D}" dt="2020-11-18T14:32:12.483" v="9961" actId="165"/>
          <ac:spMkLst>
            <pc:docMk/>
            <pc:sldMk cId="2301923985" sldId="555"/>
            <ac:spMk id="75" creationId="{CC6D634C-7C45-40E6-8505-B7763B7DA4FA}"/>
          </ac:spMkLst>
        </pc:spChg>
        <pc:spChg chg="mod">
          <ac:chgData name="Christina Morrow" userId="43989237-7c22-4017-8756-22442f7f3983" providerId="ADAL" clId="{1D660112-B133-4B74-A60E-C66F50540F8D}" dt="2020-11-18T14:32:12.483" v="9961" actId="165"/>
          <ac:spMkLst>
            <pc:docMk/>
            <pc:sldMk cId="2301923985" sldId="555"/>
            <ac:spMk id="76" creationId="{EC379BA3-9FEF-44A5-8909-02C70669734C}"/>
          </ac:spMkLst>
        </pc:spChg>
        <pc:spChg chg="mod">
          <ac:chgData name="Christina Morrow" userId="43989237-7c22-4017-8756-22442f7f3983" providerId="ADAL" clId="{1D660112-B133-4B74-A60E-C66F50540F8D}" dt="2020-11-18T14:32:12.483" v="9961" actId="165"/>
          <ac:spMkLst>
            <pc:docMk/>
            <pc:sldMk cId="2301923985" sldId="555"/>
            <ac:spMk id="77" creationId="{52D58832-A7D4-4E94-A72C-92F02924AAE9}"/>
          </ac:spMkLst>
        </pc:spChg>
        <pc:spChg chg="mod">
          <ac:chgData name="Christina Morrow" userId="43989237-7c22-4017-8756-22442f7f3983" providerId="ADAL" clId="{1D660112-B133-4B74-A60E-C66F50540F8D}" dt="2020-11-18T14:32:12.483" v="9961" actId="165"/>
          <ac:spMkLst>
            <pc:docMk/>
            <pc:sldMk cId="2301923985" sldId="555"/>
            <ac:spMk id="78" creationId="{2D49F3B8-85D9-42E3-A8A5-63FB658E12C5}"/>
          </ac:spMkLst>
        </pc:spChg>
        <pc:spChg chg="mod">
          <ac:chgData name="Christina Morrow" userId="43989237-7c22-4017-8756-22442f7f3983" providerId="ADAL" clId="{1D660112-B133-4B74-A60E-C66F50540F8D}" dt="2020-11-18T14:32:12.483" v="9961" actId="165"/>
          <ac:spMkLst>
            <pc:docMk/>
            <pc:sldMk cId="2301923985" sldId="555"/>
            <ac:spMk id="79" creationId="{47ADBD2E-B3E0-4EA7-83B6-9E39985DE8AE}"/>
          </ac:spMkLst>
        </pc:spChg>
        <pc:spChg chg="mod">
          <ac:chgData name="Christina Morrow" userId="43989237-7c22-4017-8756-22442f7f3983" providerId="ADAL" clId="{1D660112-B133-4B74-A60E-C66F50540F8D}" dt="2020-11-18T14:32:12.483" v="9961" actId="165"/>
          <ac:spMkLst>
            <pc:docMk/>
            <pc:sldMk cId="2301923985" sldId="555"/>
            <ac:spMk id="80" creationId="{46C48E29-E508-4E3A-9A21-DCC2CA5C6177}"/>
          </ac:spMkLst>
        </pc:spChg>
        <pc:spChg chg="mod">
          <ac:chgData name="Christina Morrow" userId="43989237-7c22-4017-8756-22442f7f3983" providerId="ADAL" clId="{1D660112-B133-4B74-A60E-C66F50540F8D}" dt="2020-11-18T14:32:12.483" v="9961" actId="165"/>
          <ac:spMkLst>
            <pc:docMk/>
            <pc:sldMk cId="2301923985" sldId="555"/>
            <ac:spMk id="81" creationId="{780946F0-0A8D-4703-8952-589EA041CD77}"/>
          </ac:spMkLst>
        </pc:spChg>
        <pc:spChg chg="mod">
          <ac:chgData name="Christina Morrow" userId="43989237-7c22-4017-8756-22442f7f3983" providerId="ADAL" clId="{1D660112-B133-4B74-A60E-C66F50540F8D}" dt="2020-11-18T14:32:12.483" v="9961" actId="165"/>
          <ac:spMkLst>
            <pc:docMk/>
            <pc:sldMk cId="2301923985" sldId="555"/>
            <ac:spMk id="82" creationId="{62436677-3C0A-4069-959F-14BF14D172CE}"/>
          </ac:spMkLst>
        </pc:spChg>
        <pc:spChg chg="mod">
          <ac:chgData name="Christina Morrow" userId="43989237-7c22-4017-8756-22442f7f3983" providerId="ADAL" clId="{1D660112-B133-4B74-A60E-C66F50540F8D}" dt="2020-11-18T14:32:12.483" v="9961" actId="165"/>
          <ac:spMkLst>
            <pc:docMk/>
            <pc:sldMk cId="2301923985" sldId="555"/>
            <ac:spMk id="83" creationId="{958A27E5-9DB0-4AF1-AE7C-3E2A514319E0}"/>
          </ac:spMkLst>
        </pc:spChg>
        <pc:spChg chg="mod">
          <ac:chgData name="Christina Morrow" userId="43989237-7c22-4017-8756-22442f7f3983" providerId="ADAL" clId="{1D660112-B133-4B74-A60E-C66F50540F8D}" dt="2020-11-18T14:32:12.483" v="9961" actId="165"/>
          <ac:spMkLst>
            <pc:docMk/>
            <pc:sldMk cId="2301923985" sldId="555"/>
            <ac:spMk id="84" creationId="{19E1C2EE-B0D6-4702-BAF7-BF09496465AA}"/>
          </ac:spMkLst>
        </pc:spChg>
        <pc:spChg chg="mod">
          <ac:chgData name="Christina Morrow" userId="43989237-7c22-4017-8756-22442f7f3983" providerId="ADAL" clId="{1D660112-B133-4B74-A60E-C66F50540F8D}" dt="2020-11-18T14:32:12.483" v="9961" actId="165"/>
          <ac:spMkLst>
            <pc:docMk/>
            <pc:sldMk cId="2301923985" sldId="555"/>
            <ac:spMk id="85" creationId="{4A4277A3-9CE5-47FF-BE89-28D75F6109AB}"/>
          </ac:spMkLst>
        </pc:spChg>
        <pc:spChg chg="mod">
          <ac:chgData name="Christina Morrow" userId="43989237-7c22-4017-8756-22442f7f3983" providerId="ADAL" clId="{1D660112-B133-4B74-A60E-C66F50540F8D}" dt="2020-11-18T14:32:12.483" v="9961" actId="165"/>
          <ac:spMkLst>
            <pc:docMk/>
            <pc:sldMk cId="2301923985" sldId="555"/>
            <ac:spMk id="86" creationId="{C0C803F2-5527-415D-90FF-E6C7245DC884}"/>
          </ac:spMkLst>
        </pc:spChg>
        <pc:spChg chg="mod">
          <ac:chgData name="Christina Morrow" userId="43989237-7c22-4017-8756-22442f7f3983" providerId="ADAL" clId="{1D660112-B133-4B74-A60E-C66F50540F8D}" dt="2020-11-18T14:32:12.483" v="9961" actId="165"/>
          <ac:spMkLst>
            <pc:docMk/>
            <pc:sldMk cId="2301923985" sldId="555"/>
            <ac:spMk id="88" creationId="{371B0959-7B46-4202-9495-27C99AEBA1EA}"/>
          </ac:spMkLst>
        </pc:spChg>
        <pc:spChg chg="mod">
          <ac:chgData name="Christina Morrow" userId="43989237-7c22-4017-8756-22442f7f3983" providerId="ADAL" clId="{1D660112-B133-4B74-A60E-C66F50540F8D}" dt="2020-11-18T14:32:12.483" v="9961" actId="165"/>
          <ac:spMkLst>
            <pc:docMk/>
            <pc:sldMk cId="2301923985" sldId="555"/>
            <ac:spMk id="89" creationId="{0060DD84-8C2F-4460-AA3A-D9C8C6F910AC}"/>
          </ac:spMkLst>
        </pc:spChg>
        <pc:spChg chg="mod">
          <ac:chgData name="Christina Morrow" userId="43989237-7c22-4017-8756-22442f7f3983" providerId="ADAL" clId="{1D660112-B133-4B74-A60E-C66F50540F8D}" dt="2020-11-18T14:32:12.483" v="9961" actId="165"/>
          <ac:spMkLst>
            <pc:docMk/>
            <pc:sldMk cId="2301923985" sldId="555"/>
            <ac:spMk id="90" creationId="{54018E52-7CE1-4437-939C-740A353C0909}"/>
          </ac:spMkLst>
        </pc:spChg>
        <pc:spChg chg="mod">
          <ac:chgData name="Christina Morrow" userId="43989237-7c22-4017-8756-22442f7f3983" providerId="ADAL" clId="{1D660112-B133-4B74-A60E-C66F50540F8D}" dt="2020-11-18T14:32:12.483" v="9961" actId="165"/>
          <ac:spMkLst>
            <pc:docMk/>
            <pc:sldMk cId="2301923985" sldId="555"/>
            <ac:spMk id="91" creationId="{EAD6E69D-C610-4938-9D8E-CB64DE143FD0}"/>
          </ac:spMkLst>
        </pc:spChg>
        <pc:spChg chg="mod">
          <ac:chgData name="Christina Morrow" userId="43989237-7c22-4017-8756-22442f7f3983" providerId="ADAL" clId="{1D660112-B133-4B74-A60E-C66F50540F8D}" dt="2020-11-18T14:32:12.483" v="9961" actId="165"/>
          <ac:spMkLst>
            <pc:docMk/>
            <pc:sldMk cId="2301923985" sldId="555"/>
            <ac:spMk id="92" creationId="{043EE07F-1EAA-4120-97F1-95BA2C0BBD61}"/>
          </ac:spMkLst>
        </pc:spChg>
        <pc:spChg chg="mod">
          <ac:chgData name="Christina Morrow" userId="43989237-7c22-4017-8756-22442f7f3983" providerId="ADAL" clId="{1D660112-B133-4B74-A60E-C66F50540F8D}" dt="2020-11-18T14:32:12.483" v="9961" actId="165"/>
          <ac:spMkLst>
            <pc:docMk/>
            <pc:sldMk cId="2301923985" sldId="555"/>
            <ac:spMk id="93" creationId="{EF44689C-2FB3-431C-A681-44626B30FB74}"/>
          </ac:spMkLst>
        </pc:spChg>
        <pc:spChg chg="mod">
          <ac:chgData name="Christina Morrow" userId="43989237-7c22-4017-8756-22442f7f3983" providerId="ADAL" clId="{1D660112-B133-4B74-A60E-C66F50540F8D}" dt="2020-11-18T14:32:12.483" v="9961" actId="165"/>
          <ac:spMkLst>
            <pc:docMk/>
            <pc:sldMk cId="2301923985" sldId="555"/>
            <ac:spMk id="94" creationId="{CA201DF4-1916-4C51-B506-DE49861652BF}"/>
          </ac:spMkLst>
        </pc:spChg>
        <pc:spChg chg="mod">
          <ac:chgData name="Christina Morrow" userId="43989237-7c22-4017-8756-22442f7f3983" providerId="ADAL" clId="{1D660112-B133-4B74-A60E-C66F50540F8D}" dt="2020-11-18T14:32:12.483" v="9961" actId="165"/>
          <ac:spMkLst>
            <pc:docMk/>
            <pc:sldMk cId="2301923985" sldId="555"/>
            <ac:spMk id="95" creationId="{9C7535E1-6F62-4A22-B4F5-BBB08CE1AF17}"/>
          </ac:spMkLst>
        </pc:spChg>
        <pc:spChg chg="mod">
          <ac:chgData name="Christina Morrow" userId="43989237-7c22-4017-8756-22442f7f3983" providerId="ADAL" clId="{1D660112-B133-4B74-A60E-C66F50540F8D}" dt="2020-11-18T14:32:12.483" v="9961" actId="165"/>
          <ac:spMkLst>
            <pc:docMk/>
            <pc:sldMk cId="2301923985" sldId="555"/>
            <ac:spMk id="96" creationId="{EA38C9F3-3AA8-4284-8CBB-79CD5E99633A}"/>
          </ac:spMkLst>
        </pc:spChg>
        <pc:spChg chg="mod">
          <ac:chgData name="Christina Morrow" userId="43989237-7c22-4017-8756-22442f7f3983" providerId="ADAL" clId="{1D660112-B133-4B74-A60E-C66F50540F8D}" dt="2020-11-18T14:32:12.483" v="9961" actId="165"/>
          <ac:spMkLst>
            <pc:docMk/>
            <pc:sldMk cId="2301923985" sldId="555"/>
            <ac:spMk id="97" creationId="{5A973401-0C0C-40BC-8E67-5C31979C0E4E}"/>
          </ac:spMkLst>
        </pc:spChg>
        <pc:spChg chg="mod">
          <ac:chgData name="Christina Morrow" userId="43989237-7c22-4017-8756-22442f7f3983" providerId="ADAL" clId="{1D660112-B133-4B74-A60E-C66F50540F8D}" dt="2020-11-18T14:32:12.483" v="9961" actId="165"/>
          <ac:spMkLst>
            <pc:docMk/>
            <pc:sldMk cId="2301923985" sldId="555"/>
            <ac:spMk id="98" creationId="{E407144F-2252-4E67-AADF-A4E84F5B6632}"/>
          </ac:spMkLst>
        </pc:spChg>
        <pc:spChg chg="mod">
          <ac:chgData name="Christina Morrow" userId="43989237-7c22-4017-8756-22442f7f3983" providerId="ADAL" clId="{1D660112-B133-4B74-A60E-C66F50540F8D}" dt="2020-11-18T14:32:12.483" v="9961" actId="165"/>
          <ac:spMkLst>
            <pc:docMk/>
            <pc:sldMk cId="2301923985" sldId="555"/>
            <ac:spMk id="99" creationId="{09C8375C-8E52-4BB1-AE09-AD026A428856}"/>
          </ac:spMkLst>
        </pc:spChg>
        <pc:spChg chg="mod">
          <ac:chgData name="Christina Morrow" userId="43989237-7c22-4017-8756-22442f7f3983" providerId="ADAL" clId="{1D660112-B133-4B74-A60E-C66F50540F8D}" dt="2020-11-18T14:32:12.483" v="9961" actId="165"/>
          <ac:spMkLst>
            <pc:docMk/>
            <pc:sldMk cId="2301923985" sldId="555"/>
            <ac:spMk id="100" creationId="{7D7C2D65-B094-43BB-995F-3538AF7ED8D4}"/>
          </ac:spMkLst>
        </pc:spChg>
        <pc:spChg chg="mod">
          <ac:chgData name="Christina Morrow" userId="43989237-7c22-4017-8756-22442f7f3983" providerId="ADAL" clId="{1D660112-B133-4B74-A60E-C66F50540F8D}" dt="2020-11-18T14:32:12.483" v="9961" actId="165"/>
          <ac:spMkLst>
            <pc:docMk/>
            <pc:sldMk cId="2301923985" sldId="555"/>
            <ac:spMk id="101" creationId="{5F3F3584-B549-4FA3-8385-ABA590D97C85}"/>
          </ac:spMkLst>
        </pc:spChg>
        <pc:spChg chg="mod">
          <ac:chgData name="Christina Morrow" userId="43989237-7c22-4017-8756-22442f7f3983" providerId="ADAL" clId="{1D660112-B133-4B74-A60E-C66F50540F8D}" dt="2020-11-18T14:32:12.483" v="9961" actId="165"/>
          <ac:spMkLst>
            <pc:docMk/>
            <pc:sldMk cId="2301923985" sldId="555"/>
            <ac:spMk id="102" creationId="{00A3ED77-FE74-4528-B5D1-8F5B85756E04}"/>
          </ac:spMkLst>
        </pc:spChg>
        <pc:spChg chg="mod">
          <ac:chgData name="Christina Morrow" userId="43989237-7c22-4017-8756-22442f7f3983" providerId="ADAL" clId="{1D660112-B133-4B74-A60E-C66F50540F8D}" dt="2020-11-18T14:32:12.483" v="9961" actId="165"/>
          <ac:spMkLst>
            <pc:docMk/>
            <pc:sldMk cId="2301923985" sldId="555"/>
            <ac:spMk id="103" creationId="{83D4C0E9-2FE0-411F-9319-D8F5F8C64861}"/>
          </ac:spMkLst>
        </pc:spChg>
        <pc:spChg chg="mod">
          <ac:chgData name="Christina Morrow" userId="43989237-7c22-4017-8756-22442f7f3983" providerId="ADAL" clId="{1D660112-B133-4B74-A60E-C66F50540F8D}" dt="2020-11-18T14:32:12.483" v="9961" actId="165"/>
          <ac:spMkLst>
            <pc:docMk/>
            <pc:sldMk cId="2301923985" sldId="555"/>
            <ac:spMk id="104" creationId="{2EFE13F3-6656-461A-AB53-5543C7B8A523}"/>
          </ac:spMkLst>
        </pc:spChg>
        <pc:spChg chg="mod">
          <ac:chgData name="Christina Morrow" userId="43989237-7c22-4017-8756-22442f7f3983" providerId="ADAL" clId="{1D660112-B133-4B74-A60E-C66F50540F8D}" dt="2020-11-18T14:32:12.483" v="9961" actId="165"/>
          <ac:spMkLst>
            <pc:docMk/>
            <pc:sldMk cId="2301923985" sldId="555"/>
            <ac:spMk id="105" creationId="{A7CD4FCE-C685-4645-873C-BD2D09313027}"/>
          </ac:spMkLst>
        </pc:spChg>
        <pc:spChg chg="mod">
          <ac:chgData name="Christina Morrow" userId="43989237-7c22-4017-8756-22442f7f3983" providerId="ADAL" clId="{1D660112-B133-4B74-A60E-C66F50540F8D}" dt="2020-11-18T14:32:12.483" v="9961" actId="165"/>
          <ac:spMkLst>
            <pc:docMk/>
            <pc:sldMk cId="2301923985" sldId="555"/>
            <ac:spMk id="106" creationId="{C01E2E62-1405-4825-940B-E7E3A1C77157}"/>
          </ac:spMkLst>
        </pc:spChg>
        <pc:spChg chg="mod">
          <ac:chgData name="Christina Morrow" userId="43989237-7c22-4017-8756-22442f7f3983" providerId="ADAL" clId="{1D660112-B133-4B74-A60E-C66F50540F8D}" dt="2020-11-18T14:32:12.483" v="9961" actId="165"/>
          <ac:spMkLst>
            <pc:docMk/>
            <pc:sldMk cId="2301923985" sldId="555"/>
            <ac:spMk id="107" creationId="{7FF509E1-53BC-4E11-A46F-F2AA8F319A89}"/>
          </ac:spMkLst>
        </pc:spChg>
        <pc:spChg chg="mod">
          <ac:chgData name="Christina Morrow" userId="43989237-7c22-4017-8756-22442f7f3983" providerId="ADAL" clId="{1D660112-B133-4B74-A60E-C66F50540F8D}" dt="2020-11-18T14:32:12.483" v="9961" actId="165"/>
          <ac:spMkLst>
            <pc:docMk/>
            <pc:sldMk cId="2301923985" sldId="555"/>
            <ac:spMk id="108" creationId="{8C183002-B691-4B6F-AC19-B66421F4F89A}"/>
          </ac:spMkLst>
        </pc:spChg>
        <pc:grpChg chg="add del mod">
          <ac:chgData name="Christina Morrow" userId="43989237-7c22-4017-8756-22442f7f3983" providerId="ADAL" clId="{1D660112-B133-4B74-A60E-C66F50540F8D}" dt="2020-11-18T14:46:01.356" v="10253" actId="21"/>
          <ac:grpSpMkLst>
            <pc:docMk/>
            <pc:sldMk cId="2301923985" sldId="555"/>
            <ac:grpSpMk id="70" creationId="{83EFDF0F-9472-45D4-A4EC-0CFF5C078ACA}"/>
          </ac:grpSpMkLst>
        </pc:grpChg>
        <pc:grpChg chg="add del mod">
          <ac:chgData name="Christina Morrow" userId="43989237-7c22-4017-8756-22442f7f3983" providerId="ADAL" clId="{1D660112-B133-4B74-A60E-C66F50540F8D}" dt="2020-11-18T14:32:12.483" v="9961" actId="165"/>
          <ac:grpSpMkLst>
            <pc:docMk/>
            <pc:sldMk cId="2301923985" sldId="555"/>
            <ac:grpSpMk id="71" creationId="{9FF2D6D4-DDDE-4D23-8C0A-42E5D87C0C46}"/>
          </ac:grpSpMkLst>
        </pc:grpChg>
        <pc:grpChg chg="del mod topLvl">
          <ac:chgData name="Christina Morrow" userId="43989237-7c22-4017-8756-22442f7f3983" providerId="ADAL" clId="{1D660112-B133-4B74-A60E-C66F50540F8D}" dt="2020-11-18T14:32:15.133" v="9963" actId="478"/>
          <ac:grpSpMkLst>
            <pc:docMk/>
            <pc:sldMk cId="2301923985" sldId="555"/>
            <ac:grpSpMk id="73" creationId="{FBDB48A3-FDB8-4746-97F4-7D7545D03013}"/>
          </ac:grpSpMkLst>
        </pc:grpChg>
        <pc:grpChg chg="del">
          <ac:chgData name="Christina Morrow" userId="43989237-7c22-4017-8756-22442f7f3983" providerId="ADAL" clId="{1D660112-B133-4B74-A60E-C66F50540F8D}" dt="2020-11-18T00:51:03.802" v="8988" actId="478"/>
          <ac:grpSpMkLst>
            <pc:docMk/>
            <pc:sldMk cId="2301923985" sldId="555"/>
            <ac:grpSpMk id="93" creationId="{CC2CDB75-109C-41BF-B4FA-E2145620AA86}"/>
          </ac:grpSpMkLst>
        </pc:grpChg>
        <pc:picChg chg="del mod">
          <ac:chgData name="Christina Morrow" userId="43989237-7c22-4017-8756-22442f7f3983" providerId="ADAL" clId="{1D660112-B133-4B74-A60E-C66F50540F8D}" dt="2020-11-18T00:51:29.731" v="8994" actId="478"/>
          <ac:picMkLst>
            <pc:docMk/>
            <pc:sldMk cId="2301923985" sldId="555"/>
            <ac:picMk id="3" creationId="{35CF2C37-03B1-47A7-842E-C9B5A4F946E9}"/>
          </ac:picMkLst>
        </pc:picChg>
        <pc:picChg chg="add del mod">
          <ac:chgData name="Christina Morrow" userId="43989237-7c22-4017-8756-22442f7f3983" providerId="ADAL" clId="{1D660112-B133-4B74-A60E-C66F50540F8D}" dt="2020-11-18T14:30:11.444" v="9938" actId="478"/>
          <ac:picMkLst>
            <pc:docMk/>
            <pc:sldMk cId="2301923985" sldId="555"/>
            <ac:picMk id="3" creationId="{A6E62373-79D2-4F13-9F9E-DE3A24C830B6}"/>
          </ac:picMkLst>
        </pc:picChg>
        <pc:picChg chg="add del mod">
          <ac:chgData name="Christina Morrow" userId="43989237-7c22-4017-8756-22442f7f3983" providerId="ADAL" clId="{1D660112-B133-4B74-A60E-C66F50540F8D}" dt="2020-11-18T14:30:00.004" v="9935" actId="478"/>
          <ac:picMkLst>
            <pc:docMk/>
            <pc:sldMk cId="2301923985" sldId="555"/>
            <ac:picMk id="5" creationId="{B497770B-A1D6-46D8-B228-97E9F637B89B}"/>
          </ac:picMkLst>
        </pc:picChg>
        <pc:picChg chg="del mod modCrop">
          <ac:chgData name="Christina Morrow" userId="43989237-7c22-4017-8756-22442f7f3983" providerId="ADAL" clId="{1D660112-B133-4B74-A60E-C66F50540F8D}" dt="2020-11-18T00:59:57.562" v="9030" actId="478"/>
          <ac:picMkLst>
            <pc:docMk/>
            <pc:sldMk cId="2301923985" sldId="555"/>
            <ac:picMk id="6" creationId="{FBC97427-2CF4-4211-BF51-5BA026BAFFB0}"/>
          </ac:picMkLst>
        </pc:picChg>
        <pc:picChg chg="add del mod">
          <ac:chgData name="Christina Morrow" userId="43989237-7c22-4017-8756-22442f7f3983" providerId="ADAL" clId="{1D660112-B133-4B74-A60E-C66F50540F8D}" dt="2020-11-18T00:52:25.118" v="8998" actId="478"/>
          <ac:picMkLst>
            <pc:docMk/>
            <pc:sldMk cId="2301923985" sldId="555"/>
            <ac:picMk id="8" creationId="{D2087C22-3811-4F51-A2FE-437A8FD6D7FF}"/>
          </ac:picMkLst>
        </pc:picChg>
        <pc:picChg chg="add del mod">
          <ac:chgData name="Christina Morrow" userId="43989237-7c22-4017-8756-22442f7f3983" providerId="ADAL" clId="{1D660112-B133-4B74-A60E-C66F50540F8D}" dt="2020-11-18T00:52:54.226" v="9001" actId="478"/>
          <ac:picMkLst>
            <pc:docMk/>
            <pc:sldMk cId="2301923985" sldId="555"/>
            <ac:picMk id="10" creationId="{4A8A7347-3D94-45F4-8513-A52152A3994C}"/>
          </ac:picMkLst>
        </pc:picChg>
        <pc:picChg chg="add del mod ord modCrop">
          <ac:chgData name="Christina Morrow" userId="43989237-7c22-4017-8756-22442f7f3983" providerId="ADAL" clId="{1D660112-B133-4B74-A60E-C66F50540F8D}" dt="2020-11-18T14:30:20.121" v="9941" actId="478"/>
          <ac:picMkLst>
            <pc:docMk/>
            <pc:sldMk cId="2301923985" sldId="555"/>
            <ac:picMk id="12" creationId="{BFAE2E18-0EB9-4C19-966D-17554FFA3D2F}"/>
          </ac:picMkLst>
        </pc:picChg>
        <pc:picChg chg="add del mod">
          <ac:chgData name="Christina Morrow" userId="43989237-7c22-4017-8756-22442f7f3983" providerId="ADAL" clId="{1D660112-B133-4B74-A60E-C66F50540F8D}" dt="2020-11-18T00:55:21.486" v="9016" actId="478"/>
          <ac:picMkLst>
            <pc:docMk/>
            <pc:sldMk cId="2301923985" sldId="555"/>
            <ac:picMk id="14" creationId="{4A81EF9F-9C87-447F-9D75-61F502AD03DF}"/>
          </ac:picMkLst>
        </pc:picChg>
        <pc:picChg chg="add mod ord modCrop">
          <ac:chgData name="Christina Morrow" userId="43989237-7c22-4017-8756-22442f7f3983" providerId="ADAL" clId="{1D660112-B133-4B74-A60E-C66F50540F8D}" dt="2020-11-18T14:32:46.043" v="9969" actId="164"/>
          <ac:picMkLst>
            <pc:docMk/>
            <pc:sldMk cId="2301923985" sldId="555"/>
            <ac:picMk id="68" creationId="{64BF9040-C8BA-44C6-8EDB-128B6673FF05}"/>
          </ac:picMkLst>
        </pc:picChg>
        <pc:picChg chg="del">
          <ac:chgData name="Christina Morrow" userId="43989237-7c22-4017-8756-22442f7f3983" providerId="ADAL" clId="{1D660112-B133-4B74-A60E-C66F50540F8D}" dt="2020-11-18T00:50:59.529" v="8985" actId="478"/>
          <ac:picMkLst>
            <pc:docMk/>
            <pc:sldMk cId="2301923985" sldId="555"/>
            <ac:picMk id="82" creationId="{504E40D2-E37F-4AF5-83B0-3A9980941689}"/>
          </ac:picMkLst>
        </pc:picChg>
        <pc:picChg chg="del">
          <ac:chgData name="Christina Morrow" userId="43989237-7c22-4017-8756-22442f7f3983" providerId="ADAL" clId="{1D660112-B133-4B74-A60E-C66F50540F8D}" dt="2020-11-18T00:51:02.542" v="8987" actId="478"/>
          <ac:picMkLst>
            <pc:docMk/>
            <pc:sldMk cId="2301923985" sldId="555"/>
            <ac:picMk id="84" creationId="{E408DB78-6545-40E3-BDBC-3C1EF4CDE6A7}"/>
          </ac:picMkLst>
        </pc:picChg>
      </pc:sldChg>
      <pc:sldChg chg="addSp delSp modSp add del mod ord">
        <pc:chgData name="Christina Morrow" userId="43989237-7c22-4017-8756-22442f7f3983" providerId="ADAL" clId="{1D660112-B133-4B74-A60E-C66F50540F8D}" dt="2020-11-18T13:40:04.721" v="9671" actId="47"/>
        <pc:sldMkLst>
          <pc:docMk/>
          <pc:sldMk cId="2938382232" sldId="556"/>
        </pc:sldMkLst>
        <pc:spChg chg="mod">
          <ac:chgData name="Christina Morrow" userId="43989237-7c22-4017-8756-22442f7f3983" providerId="ADAL" clId="{1D660112-B133-4B74-A60E-C66F50540F8D}" dt="2020-11-18T01:00:26.369" v="9034" actId="20577"/>
          <ac:spMkLst>
            <pc:docMk/>
            <pc:sldMk cId="2938382232" sldId="556"/>
            <ac:spMk id="2" creationId="{152A794D-0FE0-4E93-A8AB-753E11A49276}"/>
          </ac:spMkLst>
        </pc:spChg>
        <pc:spChg chg="add del mod">
          <ac:chgData name="Christina Morrow" userId="43989237-7c22-4017-8756-22442f7f3983" providerId="ADAL" clId="{1D660112-B133-4B74-A60E-C66F50540F8D}" dt="2020-11-18T12:58:11.612" v="9211" actId="478"/>
          <ac:spMkLst>
            <pc:docMk/>
            <pc:sldMk cId="2938382232" sldId="556"/>
            <ac:spMk id="8" creationId="{A698383F-690A-4FAA-898E-149E0590823F}"/>
          </ac:spMkLst>
        </pc:spChg>
        <pc:spChg chg="add">
          <ac:chgData name="Christina Morrow" userId="43989237-7c22-4017-8756-22442f7f3983" providerId="ADAL" clId="{1D660112-B133-4B74-A60E-C66F50540F8D}" dt="2020-11-18T12:59:35.082" v="9212" actId="11529"/>
          <ac:spMkLst>
            <pc:docMk/>
            <pc:sldMk cId="2938382232" sldId="556"/>
            <ac:spMk id="9" creationId="{DB68224B-10D0-4D39-9039-4FB0C91F8230}"/>
          </ac:spMkLst>
        </pc:spChg>
        <pc:spChg chg="add">
          <ac:chgData name="Christina Morrow" userId="43989237-7c22-4017-8756-22442f7f3983" providerId="ADAL" clId="{1D660112-B133-4B74-A60E-C66F50540F8D}" dt="2020-11-18T13:01:17.784" v="9213" actId="11529"/>
          <ac:spMkLst>
            <pc:docMk/>
            <pc:sldMk cId="2938382232" sldId="556"/>
            <ac:spMk id="10" creationId="{1496B7F6-1F42-4FFE-8A16-9F69C04FB023}"/>
          </ac:spMkLst>
        </pc:spChg>
        <pc:spChg chg="add del">
          <ac:chgData name="Christina Morrow" userId="43989237-7c22-4017-8756-22442f7f3983" providerId="ADAL" clId="{1D660112-B133-4B74-A60E-C66F50540F8D}" dt="2020-11-18T13:01:54.403" v="9215" actId="478"/>
          <ac:spMkLst>
            <pc:docMk/>
            <pc:sldMk cId="2938382232" sldId="556"/>
            <ac:spMk id="11" creationId="{33F73010-8D3F-40E7-ABFD-A3570746BE8A}"/>
          </ac:spMkLst>
        </pc:spChg>
        <pc:spChg chg="add del mod">
          <ac:chgData name="Christina Morrow" userId="43989237-7c22-4017-8756-22442f7f3983" providerId="ADAL" clId="{1D660112-B133-4B74-A60E-C66F50540F8D}" dt="2020-11-18T01:10:29.233" v="9091" actId="478"/>
          <ac:spMkLst>
            <pc:docMk/>
            <pc:sldMk cId="2938382232" sldId="556"/>
            <ac:spMk id="11" creationId="{6F0AE59E-CB0A-4244-BE25-4447F23B4D2E}"/>
          </ac:spMkLst>
        </pc:spChg>
        <pc:spChg chg="add">
          <ac:chgData name="Christina Morrow" userId="43989237-7c22-4017-8756-22442f7f3983" providerId="ADAL" clId="{1D660112-B133-4B74-A60E-C66F50540F8D}" dt="2020-11-18T13:02:45.793" v="9216" actId="11529"/>
          <ac:spMkLst>
            <pc:docMk/>
            <pc:sldMk cId="2938382232" sldId="556"/>
            <ac:spMk id="12" creationId="{0F25EF6D-3D87-4266-8B1A-DD51EB7F89C7}"/>
          </ac:spMkLst>
        </pc:spChg>
        <pc:spChg chg="add">
          <ac:chgData name="Christina Morrow" userId="43989237-7c22-4017-8756-22442f7f3983" providerId="ADAL" clId="{1D660112-B133-4B74-A60E-C66F50540F8D}" dt="2020-11-18T02:02:42.066" v="9125" actId="11529"/>
          <ac:spMkLst>
            <pc:docMk/>
            <pc:sldMk cId="2938382232" sldId="556"/>
            <ac:spMk id="13" creationId="{3537EEB8-8ED4-4A48-9B21-90BA255F85FD}"/>
          </ac:spMkLst>
        </pc:spChg>
        <pc:spChg chg="add">
          <ac:chgData name="Christina Morrow" userId="43989237-7c22-4017-8756-22442f7f3983" providerId="ADAL" clId="{1D660112-B133-4B74-A60E-C66F50540F8D}" dt="2020-11-18T02:03:34.170" v="9126" actId="11529"/>
          <ac:spMkLst>
            <pc:docMk/>
            <pc:sldMk cId="2938382232" sldId="556"/>
            <ac:spMk id="14" creationId="{70B93EAB-6DFE-427F-9500-9EF155CC6122}"/>
          </ac:spMkLst>
        </pc:spChg>
        <pc:spChg chg="add">
          <ac:chgData name="Christina Morrow" userId="43989237-7c22-4017-8756-22442f7f3983" providerId="ADAL" clId="{1D660112-B133-4B74-A60E-C66F50540F8D}" dt="2020-11-18T02:03:47.840" v="9127" actId="11529"/>
          <ac:spMkLst>
            <pc:docMk/>
            <pc:sldMk cId="2938382232" sldId="556"/>
            <ac:spMk id="15" creationId="{BA0BA28B-A293-45CA-B03C-6E54A3F88D14}"/>
          </ac:spMkLst>
        </pc:spChg>
        <pc:spChg chg="add">
          <ac:chgData name="Christina Morrow" userId="43989237-7c22-4017-8756-22442f7f3983" providerId="ADAL" clId="{1D660112-B133-4B74-A60E-C66F50540F8D}" dt="2020-11-18T02:04:00.676" v="9128" actId="11529"/>
          <ac:spMkLst>
            <pc:docMk/>
            <pc:sldMk cId="2938382232" sldId="556"/>
            <ac:spMk id="16" creationId="{E26EC194-51E2-41C2-B0CD-9E441CD1A0C2}"/>
          </ac:spMkLst>
        </pc:spChg>
        <pc:spChg chg="add">
          <ac:chgData name="Christina Morrow" userId="43989237-7c22-4017-8756-22442f7f3983" providerId="ADAL" clId="{1D660112-B133-4B74-A60E-C66F50540F8D}" dt="2020-11-18T02:04:12.108" v="9129" actId="11529"/>
          <ac:spMkLst>
            <pc:docMk/>
            <pc:sldMk cId="2938382232" sldId="556"/>
            <ac:spMk id="17" creationId="{D14926D3-D6A2-499C-ABA0-820EBD6FEA21}"/>
          </ac:spMkLst>
        </pc:spChg>
        <pc:spChg chg="add">
          <ac:chgData name="Christina Morrow" userId="43989237-7c22-4017-8756-22442f7f3983" providerId="ADAL" clId="{1D660112-B133-4B74-A60E-C66F50540F8D}" dt="2020-11-18T02:04:27.891" v="9130" actId="11529"/>
          <ac:spMkLst>
            <pc:docMk/>
            <pc:sldMk cId="2938382232" sldId="556"/>
            <ac:spMk id="18" creationId="{0B515019-B23B-4142-9794-29173C2C461E}"/>
          </ac:spMkLst>
        </pc:spChg>
        <pc:spChg chg="add mod">
          <ac:chgData name="Christina Morrow" userId="43989237-7c22-4017-8756-22442f7f3983" providerId="ADAL" clId="{1D660112-B133-4B74-A60E-C66F50540F8D}" dt="2020-11-18T02:04:54.055" v="9132" actId="1076"/>
          <ac:spMkLst>
            <pc:docMk/>
            <pc:sldMk cId="2938382232" sldId="556"/>
            <ac:spMk id="19" creationId="{A47F6FED-6E7E-4226-9B6C-D79A057AEB1B}"/>
          </ac:spMkLst>
        </pc:spChg>
        <pc:spChg chg="add">
          <ac:chgData name="Christina Morrow" userId="43989237-7c22-4017-8756-22442f7f3983" providerId="ADAL" clId="{1D660112-B133-4B74-A60E-C66F50540F8D}" dt="2020-11-18T02:05:07.242" v="9133" actId="11529"/>
          <ac:spMkLst>
            <pc:docMk/>
            <pc:sldMk cId="2938382232" sldId="556"/>
            <ac:spMk id="20" creationId="{65A8B177-407D-4289-B2C1-9542F61B9D0A}"/>
          </ac:spMkLst>
        </pc:spChg>
        <pc:spChg chg="add">
          <ac:chgData name="Christina Morrow" userId="43989237-7c22-4017-8756-22442f7f3983" providerId="ADAL" clId="{1D660112-B133-4B74-A60E-C66F50540F8D}" dt="2020-11-18T02:05:16.655" v="9134" actId="11529"/>
          <ac:spMkLst>
            <pc:docMk/>
            <pc:sldMk cId="2938382232" sldId="556"/>
            <ac:spMk id="21" creationId="{57C30AC9-9593-4966-A7C4-E463DDC60D4A}"/>
          </ac:spMkLst>
        </pc:spChg>
        <pc:spChg chg="add">
          <ac:chgData name="Christina Morrow" userId="43989237-7c22-4017-8756-22442f7f3983" providerId="ADAL" clId="{1D660112-B133-4B74-A60E-C66F50540F8D}" dt="2020-11-18T02:05:25.178" v="9135" actId="11529"/>
          <ac:spMkLst>
            <pc:docMk/>
            <pc:sldMk cId="2938382232" sldId="556"/>
            <ac:spMk id="22" creationId="{71A5CC4A-A1CF-4330-B227-9E0CAA95293A}"/>
          </ac:spMkLst>
        </pc:spChg>
        <pc:spChg chg="add">
          <ac:chgData name="Christina Morrow" userId="43989237-7c22-4017-8756-22442f7f3983" providerId="ADAL" clId="{1D660112-B133-4B74-A60E-C66F50540F8D}" dt="2020-11-18T02:05:39.747" v="9136" actId="11529"/>
          <ac:spMkLst>
            <pc:docMk/>
            <pc:sldMk cId="2938382232" sldId="556"/>
            <ac:spMk id="23" creationId="{90991ADF-3347-4FCC-B8B6-D2AE63F06B8E}"/>
          </ac:spMkLst>
        </pc:spChg>
        <pc:spChg chg="add del mod">
          <ac:chgData name="Christina Morrow" userId="43989237-7c22-4017-8756-22442f7f3983" providerId="ADAL" clId="{1D660112-B133-4B74-A60E-C66F50540F8D}" dt="2020-11-18T12:57:45.404" v="9207" actId="478"/>
          <ac:spMkLst>
            <pc:docMk/>
            <pc:sldMk cId="2938382232" sldId="556"/>
            <ac:spMk id="24" creationId="{3D5309A0-3453-40E6-AD9F-DB1175D76CFE}"/>
          </ac:spMkLst>
        </pc:spChg>
        <pc:spChg chg="add">
          <ac:chgData name="Christina Morrow" userId="43989237-7c22-4017-8756-22442f7f3983" providerId="ADAL" clId="{1D660112-B133-4B74-A60E-C66F50540F8D}" dt="2020-11-18T13:03:10.002" v="9217" actId="11529"/>
          <ac:spMkLst>
            <pc:docMk/>
            <pc:sldMk cId="2938382232" sldId="556"/>
            <ac:spMk id="25" creationId="{F0E0044E-59F7-42A3-84EC-4556C48F6190}"/>
          </ac:spMkLst>
        </pc:spChg>
        <pc:spChg chg="add">
          <ac:chgData name="Christina Morrow" userId="43989237-7c22-4017-8756-22442f7f3983" providerId="ADAL" clId="{1D660112-B133-4B74-A60E-C66F50540F8D}" dt="2020-11-18T13:03:18.511" v="9218" actId="11529"/>
          <ac:spMkLst>
            <pc:docMk/>
            <pc:sldMk cId="2938382232" sldId="556"/>
            <ac:spMk id="26" creationId="{C019C5C8-7AE9-48B5-BAAC-57ED267A92BA}"/>
          </ac:spMkLst>
        </pc:spChg>
        <pc:spChg chg="add">
          <ac:chgData name="Christina Morrow" userId="43989237-7c22-4017-8756-22442f7f3983" providerId="ADAL" clId="{1D660112-B133-4B74-A60E-C66F50540F8D}" dt="2020-11-18T13:03:33.193" v="9219" actId="11529"/>
          <ac:spMkLst>
            <pc:docMk/>
            <pc:sldMk cId="2938382232" sldId="556"/>
            <ac:spMk id="27" creationId="{58859554-2797-4222-BF63-46988034CBD5}"/>
          </ac:spMkLst>
        </pc:spChg>
        <pc:spChg chg="add">
          <ac:chgData name="Christina Morrow" userId="43989237-7c22-4017-8756-22442f7f3983" providerId="ADAL" clId="{1D660112-B133-4B74-A60E-C66F50540F8D}" dt="2020-11-18T13:03:45.487" v="9220" actId="11529"/>
          <ac:spMkLst>
            <pc:docMk/>
            <pc:sldMk cId="2938382232" sldId="556"/>
            <ac:spMk id="28" creationId="{C0667E95-8A6E-4C2E-B7B7-91FB4C591C34}"/>
          </ac:spMkLst>
        </pc:spChg>
        <pc:spChg chg="add">
          <ac:chgData name="Christina Morrow" userId="43989237-7c22-4017-8756-22442f7f3983" providerId="ADAL" clId="{1D660112-B133-4B74-A60E-C66F50540F8D}" dt="2020-11-18T13:03:53.885" v="9221" actId="11529"/>
          <ac:spMkLst>
            <pc:docMk/>
            <pc:sldMk cId="2938382232" sldId="556"/>
            <ac:spMk id="29" creationId="{B58B51F6-565B-4A41-A5F9-5B0E76A2581F}"/>
          </ac:spMkLst>
        </pc:spChg>
        <pc:spChg chg="add">
          <ac:chgData name="Christina Morrow" userId="43989237-7c22-4017-8756-22442f7f3983" providerId="ADAL" clId="{1D660112-B133-4B74-A60E-C66F50540F8D}" dt="2020-11-18T13:04:00.713" v="9222" actId="11529"/>
          <ac:spMkLst>
            <pc:docMk/>
            <pc:sldMk cId="2938382232" sldId="556"/>
            <ac:spMk id="30" creationId="{C5C86803-366B-4513-8025-08C010AF882E}"/>
          </ac:spMkLst>
        </pc:spChg>
        <pc:spChg chg="add">
          <ac:chgData name="Christina Morrow" userId="43989237-7c22-4017-8756-22442f7f3983" providerId="ADAL" clId="{1D660112-B133-4B74-A60E-C66F50540F8D}" dt="2020-11-18T13:04:07.016" v="9223" actId="11529"/>
          <ac:spMkLst>
            <pc:docMk/>
            <pc:sldMk cId="2938382232" sldId="556"/>
            <ac:spMk id="31" creationId="{63EFDB35-08CB-4290-8F28-915DAEC29DBF}"/>
          </ac:spMkLst>
        </pc:spChg>
        <pc:spChg chg="add">
          <ac:chgData name="Christina Morrow" userId="43989237-7c22-4017-8756-22442f7f3983" providerId="ADAL" clId="{1D660112-B133-4B74-A60E-C66F50540F8D}" dt="2020-11-18T13:04:19.034" v="9224" actId="11529"/>
          <ac:spMkLst>
            <pc:docMk/>
            <pc:sldMk cId="2938382232" sldId="556"/>
            <ac:spMk id="64" creationId="{8EED0BC1-8EE4-4AF4-A72F-966059C8B10B}"/>
          </ac:spMkLst>
        </pc:spChg>
        <pc:spChg chg="add">
          <ac:chgData name="Christina Morrow" userId="43989237-7c22-4017-8756-22442f7f3983" providerId="ADAL" clId="{1D660112-B133-4B74-A60E-C66F50540F8D}" dt="2020-11-18T13:04:30.396" v="9225" actId="11529"/>
          <ac:spMkLst>
            <pc:docMk/>
            <pc:sldMk cId="2938382232" sldId="556"/>
            <ac:spMk id="65" creationId="{39F7994C-D6B3-4582-977D-A09C09EA4E60}"/>
          </ac:spMkLst>
        </pc:spChg>
        <pc:spChg chg="add ord">
          <ac:chgData name="Christina Morrow" userId="43989237-7c22-4017-8756-22442f7f3983" providerId="ADAL" clId="{1D660112-B133-4B74-A60E-C66F50540F8D}" dt="2020-11-18T13:11:39.962" v="9271" actId="167"/>
          <ac:spMkLst>
            <pc:docMk/>
            <pc:sldMk cId="2938382232" sldId="556"/>
            <ac:spMk id="66" creationId="{7C19DA10-998E-4F9E-B9CD-42CA3DF8EFB6}"/>
          </ac:spMkLst>
        </pc:spChg>
        <pc:spChg chg="add">
          <ac:chgData name="Christina Morrow" userId="43989237-7c22-4017-8756-22442f7f3983" providerId="ADAL" clId="{1D660112-B133-4B74-A60E-C66F50540F8D}" dt="2020-11-18T13:06:08.220" v="9227" actId="11529"/>
          <ac:spMkLst>
            <pc:docMk/>
            <pc:sldMk cId="2938382232" sldId="556"/>
            <ac:spMk id="67" creationId="{5E6F9EED-DEBA-4973-A366-F452C30020D7}"/>
          </ac:spMkLst>
        </pc:spChg>
        <pc:spChg chg="add">
          <ac:chgData name="Christina Morrow" userId="43989237-7c22-4017-8756-22442f7f3983" providerId="ADAL" clId="{1D660112-B133-4B74-A60E-C66F50540F8D}" dt="2020-11-18T13:06:14.142" v="9228" actId="11529"/>
          <ac:spMkLst>
            <pc:docMk/>
            <pc:sldMk cId="2938382232" sldId="556"/>
            <ac:spMk id="68" creationId="{BBF3BFC7-3572-4554-9505-B34EBB3B6C9C}"/>
          </ac:spMkLst>
        </pc:spChg>
        <pc:spChg chg="add ord">
          <ac:chgData name="Christina Morrow" userId="43989237-7c22-4017-8756-22442f7f3983" providerId="ADAL" clId="{1D660112-B133-4B74-A60E-C66F50540F8D}" dt="2020-11-18T13:08:16.038" v="9230" actId="167"/>
          <ac:spMkLst>
            <pc:docMk/>
            <pc:sldMk cId="2938382232" sldId="556"/>
            <ac:spMk id="69" creationId="{CFDCE784-2F65-4907-A1DC-A60AF0037F80}"/>
          </ac:spMkLst>
        </pc:spChg>
        <pc:spChg chg="add mod">
          <ac:chgData name="Christina Morrow" userId="43989237-7c22-4017-8756-22442f7f3983" providerId="ADAL" clId="{1D660112-B133-4B74-A60E-C66F50540F8D}" dt="2020-11-18T13:13:38.013" v="9278" actId="207"/>
          <ac:spMkLst>
            <pc:docMk/>
            <pc:sldMk cId="2938382232" sldId="556"/>
            <ac:spMk id="70" creationId="{86907A87-7EF8-4D8E-B396-D31310F2ED75}"/>
          </ac:spMkLst>
        </pc:spChg>
        <pc:spChg chg="add mod">
          <ac:chgData name="Christina Morrow" userId="43989237-7c22-4017-8756-22442f7f3983" providerId="ADAL" clId="{1D660112-B133-4B74-A60E-C66F50540F8D}" dt="2020-11-18T13:13:38.013" v="9278" actId="207"/>
          <ac:spMkLst>
            <pc:docMk/>
            <pc:sldMk cId="2938382232" sldId="556"/>
            <ac:spMk id="71" creationId="{A602E5AE-E756-4FAC-BB5E-9C272E5D62F4}"/>
          </ac:spMkLst>
        </pc:spChg>
        <pc:spChg chg="add mod">
          <ac:chgData name="Christina Morrow" userId="43989237-7c22-4017-8756-22442f7f3983" providerId="ADAL" clId="{1D660112-B133-4B74-A60E-C66F50540F8D}" dt="2020-11-18T13:13:38.013" v="9278" actId="207"/>
          <ac:spMkLst>
            <pc:docMk/>
            <pc:sldMk cId="2938382232" sldId="556"/>
            <ac:spMk id="72" creationId="{F3CB309B-53D5-443E-A010-0AF9C9FC8DAD}"/>
          </ac:spMkLst>
        </pc:spChg>
        <pc:spChg chg="add mod">
          <ac:chgData name="Christina Morrow" userId="43989237-7c22-4017-8756-22442f7f3983" providerId="ADAL" clId="{1D660112-B133-4B74-A60E-C66F50540F8D}" dt="2020-11-18T13:13:38.013" v="9278" actId="207"/>
          <ac:spMkLst>
            <pc:docMk/>
            <pc:sldMk cId="2938382232" sldId="556"/>
            <ac:spMk id="73" creationId="{BFFEF57B-4F6E-43EB-A0AB-09581B6ADD40}"/>
          </ac:spMkLst>
        </pc:spChg>
        <pc:spChg chg="add mod">
          <ac:chgData name="Christina Morrow" userId="43989237-7c22-4017-8756-22442f7f3983" providerId="ADAL" clId="{1D660112-B133-4B74-A60E-C66F50540F8D}" dt="2020-11-18T13:13:38.013" v="9278" actId="207"/>
          <ac:spMkLst>
            <pc:docMk/>
            <pc:sldMk cId="2938382232" sldId="556"/>
            <ac:spMk id="74" creationId="{B8BE55AE-3CFA-46E2-9E37-80A3CAE04CD5}"/>
          </ac:spMkLst>
        </pc:spChg>
        <pc:spChg chg="add mod">
          <ac:chgData name="Christina Morrow" userId="43989237-7c22-4017-8756-22442f7f3983" providerId="ADAL" clId="{1D660112-B133-4B74-A60E-C66F50540F8D}" dt="2020-11-18T13:13:38.013" v="9278" actId="207"/>
          <ac:spMkLst>
            <pc:docMk/>
            <pc:sldMk cId="2938382232" sldId="556"/>
            <ac:spMk id="75" creationId="{B3A2DB86-524F-419D-A9E4-F668C32EE1D5}"/>
          </ac:spMkLst>
        </pc:spChg>
        <pc:spChg chg="add mod">
          <ac:chgData name="Christina Morrow" userId="43989237-7c22-4017-8756-22442f7f3983" providerId="ADAL" clId="{1D660112-B133-4B74-A60E-C66F50540F8D}" dt="2020-11-18T13:13:38.013" v="9278" actId="207"/>
          <ac:spMkLst>
            <pc:docMk/>
            <pc:sldMk cId="2938382232" sldId="556"/>
            <ac:spMk id="76" creationId="{AF16244C-E498-4974-9F34-D135C62D47CE}"/>
          </ac:spMkLst>
        </pc:spChg>
        <pc:picChg chg="add mod">
          <ac:chgData name="Christina Morrow" userId="43989237-7c22-4017-8756-22442f7f3983" providerId="ADAL" clId="{1D660112-B133-4B74-A60E-C66F50540F8D}" dt="2020-11-18T13:08:56.299" v="9234" actId="167"/>
          <ac:picMkLst>
            <pc:docMk/>
            <pc:sldMk cId="2938382232" sldId="556"/>
            <ac:picMk id="3" creationId="{BF7CC91A-DEAD-407E-BE2B-C36E398E61B5}"/>
          </ac:picMkLst>
        </pc:picChg>
        <pc:picChg chg="add del mod ord">
          <ac:chgData name="Christina Morrow" userId="43989237-7c22-4017-8756-22442f7f3983" providerId="ADAL" clId="{1D660112-B133-4B74-A60E-C66F50540F8D}" dt="2020-11-18T13:39:53.837" v="9666" actId="21"/>
          <ac:picMkLst>
            <pc:docMk/>
            <pc:sldMk cId="2938382232" sldId="556"/>
            <ac:picMk id="5" creationId="{DD6B99A4-8081-4E8C-A971-16C74DC2333F}"/>
          </ac:picMkLst>
        </pc:picChg>
        <pc:picChg chg="mod ord">
          <ac:chgData name="Christina Morrow" userId="43989237-7c22-4017-8756-22442f7f3983" providerId="ADAL" clId="{1D660112-B133-4B74-A60E-C66F50540F8D}" dt="2020-11-18T13:08:49.438" v="9233" actId="167"/>
          <ac:picMkLst>
            <pc:docMk/>
            <pc:sldMk cId="2938382232" sldId="556"/>
            <ac:picMk id="6" creationId="{FBC97427-2CF4-4211-BF51-5BA026BAFFB0}"/>
          </ac:picMkLst>
        </pc:picChg>
        <pc:picChg chg="add del mod ord">
          <ac:chgData name="Christina Morrow" userId="43989237-7c22-4017-8756-22442f7f3983" providerId="ADAL" clId="{1D660112-B133-4B74-A60E-C66F50540F8D}" dt="2020-11-18T01:05:48.101" v="9080" actId="478"/>
          <ac:picMkLst>
            <pc:docMk/>
            <pc:sldMk cId="2938382232" sldId="556"/>
            <ac:picMk id="10" creationId="{C0D565F7-3AED-41A4-BF26-9916AAA1D4DF}"/>
          </ac:picMkLst>
        </pc:picChg>
        <pc:picChg chg="del">
          <ac:chgData name="Christina Morrow" userId="43989237-7c22-4017-8756-22442f7f3983" providerId="ADAL" clId="{1D660112-B133-4B74-A60E-C66F50540F8D}" dt="2020-11-18T01:00:20.073" v="9033" actId="478"/>
          <ac:picMkLst>
            <pc:docMk/>
            <pc:sldMk cId="2938382232" sldId="556"/>
            <ac:picMk id="12" creationId="{BFAE2E18-0EB9-4C19-966D-17554FFA3D2F}"/>
          </ac:picMkLst>
        </pc:picChg>
      </pc:sldChg>
      <pc:sldChg chg="addSp delSp modSp add del mod">
        <pc:chgData name="Christina Morrow" userId="43989237-7c22-4017-8756-22442f7f3983" providerId="ADAL" clId="{1D660112-B133-4B74-A60E-C66F50540F8D}" dt="2020-11-18T13:40:05.846" v="9672" actId="47"/>
        <pc:sldMkLst>
          <pc:docMk/>
          <pc:sldMk cId="31714910" sldId="557"/>
        </pc:sldMkLst>
        <pc:spChg chg="add mod">
          <ac:chgData name="Christina Morrow" userId="43989237-7c22-4017-8756-22442f7f3983" providerId="ADAL" clId="{1D660112-B133-4B74-A60E-C66F50540F8D}" dt="2020-11-18T13:27:30.141" v="9487" actId="1076"/>
          <ac:spMkLst>
            <pc:docMk/>
            <pc:sldMk cId="31714910" sldId="557"/>
            <ac:spMk id="16" creationId="{1A262A04-7599-43F0-8A5B-F35CF452EBBE}"/>
          </ac:spMkLst>
        </pc:spChg>
        <pc:grpChg chg="del mod">
          <ac:chgData name="Christina Morrow" userId="43989237-7c22-4017-8756-22442f7f3983" providerId="ADAL" clId="{1D660112-B133-4B74-A60E-C66F50540F8D}" dt="2020-11-18T13:19:45.171" v="9345"/>
          <ac:grpSpMkLst>
            <pc:docMk/>
            <pc:sldMk cId="31714910" sldId="557"/>
            <ac:grpSpMk id="26" creationId="{C95A9B7F-4316-4048-9C45-E9B6B17B54AE}"/>
          </ac:grpSpMkLst>
        </pc:grpChg>
        <pc:grpChg chg="del mod">
          <ac:chgData name="Christina Morrow" userId="43989237-7c22-4017-8756-22442f7f3983" providerId="ADAL" clId="{1D660112-B133-4B74-A60E-C66F50540F8D}" dt="2020-11-18T13:19:52.032" v="9347"/>
          <ac:grpSpMkLst>
            <pc:docMk/>
            <pc:sldMk cId="31714910" sldId="557"/>
            <ac:grpSpMk id="28" creationId="{AFF05AAC-905B-433A-9874-D6A581347069}"/>
          </ac:grpSpMkLst>
        </pc:grpChg>
        <pc:grpChg chg="mod">
          <ac:chgData name="Christina Morrow" userId="43989237-7c22-4017-8756-22442f7f3983" providerId="ADAL" clId="{1D660112-B133-4B74-A60E-C66F50540F8D}" dt="2020-11-18T13:27:28.988" v="9486" actId="1076"/>
          <ac:grpSpMkLst>
            <pc:docMk/>
            <pc:sldMk cId="31714910" sldId="557"/>
            <ac:grpSpMk id="30" creationId="{5019DCED-70D0-4E83-B26D-CF19642687B7}"/>
          </ac:grpSpMkLst>
        </pc:grpChg>
        <pc:picChg chg="del">
          <ac:chgData name="Christina Morrow" userId="43989237-7c22-4017-8756-22442f7f3983" providerId="ADAL" clId="{1D660112-B133-4B74-A60E-C66F50540F8D}" dt="2020-11-18T01:50:22.958" v="9106" actId="478"/>
          <ac:picMkLst>
            <pc:docMk/>
            <pc:sldMk cId="31714910" sldId="557"/>
            <ac:picMk id="3" creationId="{BF7CC91A-DEAD-407E-BE2B-C36E398E61B5}"/>
          </ac:picMkLst>
        </pc:picChg>
        <pc:picChg chg="del">
          <ac:chgData name="Christina Morrow" userId="43989237-7c22-4017-8756-22442f7f3983" providerId="ADAL" clId="{1D660112-B133-4B74-A60E-C66F50540F8D}" dt="2020-11-18T01:50:23.926" v="9108" actId="478"/>
          <ac:picMkLst>
            <pc:docMk/>
            <pc:sldMk cId="31714910" sldId="557"/>
            <ac:picMk id="5" creationId="{DD6B99A4-8081-4E8C-A971-16C74DC2333F}"/>
          </ac:picMkLst>
        </pc:picChg>
        <pc:picChg chg="del">
          <ac:chgData name="Christina Morrow" userId="43989237-7c22-4017-8756-22442f7f3983" providerId="ADAL" clId="{1D660112-B133-4B74-A60E-C66F50540F8D}" dt="2020-11-18T01:50:23.462" v="9107" actId="478"/>
          <ac:picMkLst>
            <pc:docMk/>
            <pc:sldMk cId="31714910" sldId="557"/>
            <ac:picMk id="6" creationId="{FBC97427-2CF4-4211-BF51-5BA026BAFFB0}"/>
          </ac:picMkLst>
        </pc:picChg>
        <pc:picChg chg="add mod ord">
          <ac:chgData name="Christina Morrow" userId="43989237-7c22-4017-8756-22442f7f3983" providerId="ADAL" clId="{1D660112-B133-4B74-A60E-C66F50540F8D}" dt="2020-11-18T01:50:44.984" v="9118" actId="1076"/>
          <ac:picMkLst>
            <pc:docMk/>
            <pc:sldMk cId="31714910" sldId="557"/>
            <ac:picMk id="9" creationId="{1800322B-7A27-4899-810B-6A968971B93D}"/>
          </ac:picMkLst>
        </pc:picChg>
        <pc:picChg chg="add mod">
          <ac:chgData name="Christina Morrow" userId="43989237-7c22-4017-8756-22442f7f3983" providerId="ADAL" clId="{1D660112-B133-4B74-A60E-C66F50540F8D}" dt="2020-11-18T01:50:40.173" v="9115" actId="27614"/>
          <ac:picMkLst>
            <pc:docMk/>
            <pc:sldMk cId="31714910" sldId="557"/>
            <ac:picMk id="11" creationId="{B68F8136-AA21-4441-8921-0B5F70C62D80}"/>
          </ac:picMkLst>
        </pc:picChg>
        <pc:inkChg chg="add del">
          <ac:chgData name="Christina Morrow" userId="43989237-7c22-4017-8756-22442f7f3983" providerId="ADAL" clId="{1D660112-B133-4B74-A60E-C66F50540F8D}" dt="2020-11-18T13:19:24.356" v="9338" actId="9405"/>
          <ac:inkMkLst>
            <pc:docMk/>
            <pc:sldMk cId="31714910" sldId="557"/>
            <ac:inkMk id="21" creationId="{520E918B-1A75-473A-BEA8-819158DA907B}"/>
          </ac:inkMkLst>
        </pc:inkChg>
        <pc:inkChg chg="add">
          <ac:chgData name="Christina Morrow" userId="43989237-7c22-4017-8756-22442f7f3983" providerId="ADAL" clId="{1D660112-B133-4B74-A60E-C66F50540F8D}" dt="2020-11-18T13:19:31.515" v="9339" actId="9405"/>
          <ac:inkMkLst>
            <pc:docMk/>
            <pc:sldMk cId="31714910" sldId="557"/>
            <ac:inkMk id="22" creationId="{7DE90869-495B-4832-8993-2D9D330C3545}"/>
          </ac:inkMkLst>
        </pc:inkChg>
        <pc:inkChg chg="add">
          <ac:chgData name="Christina Morrow" userId="43989237-7c22-4017-8756-22442f7f3983" providerId="ADAL" clId="{1D660112-B133-4B74-A60E-C66F50540F8D}" dt="2020-11-18T13:19:34.598" v="9340" actId="9405"/>
          <ac:inkMkLst>
            <pc:docMk/>
            <pc:sldMk cId="31714910" sldId="557"/>
            <ac:inkMk id="23" creationId="{7A94FEEA-2C1D-42C4-AA79-916E77CC9246}"/>
          </ac:inkMkLst>
        </pc:inkChg>
        <pc:inkChg chg="add mod">
          <ac:chgData name="Christina Morrow" userId="43989237-7c22-4017-8756-22442f7f3983" providerId="ADAL" clId="{1D660112-B133-4B74-A60E-C66F50540F8D}" dt="2020-11-18T13:19:52.032" v="9347"/>
          <ac:inkMkLst>
            <pc:docMk/>
            <pc:sldMk cId="31714910" sldId="557"/>
            <ac:inkMk id="24" creationId="{EC0A78C9-27D3-4058-AFEB-1CCA25EC3B50}"/>
          </ac:inkMkLst>
        </pc:inkChg>
        <pc:inkChg chg="add mod">
          <ac:chgData name="Christina Morrow" userId="43989237-7c22-4017-8756-22442f7f3983" providerId="ADAL" clId="{1D660112-B133-4B74-A60E-C66F50540F8D}" dt="2020-11-18T13:19:52.032" v="9347"/>
          <ac:inkMkLst>
            <pc:docMk/>
            <pc:sldMk cId="31714910" sldId="557"/>
            <ac:inkMk id="25" creationId="{4A465470-7E7B-4936-ABCE-F4F6C9C9D157}"/>
          </ac:inkMkLst>
        </pc:inkChg>
        <pc:inkChg chg="add mod">
          <ac:chgData name="Christina Morrow" userId="43989237-7c22-4017-8756-22442f7f3983" providerId="ADAL" clId="{1D660112-B133-4B74-A60E-C66F50540F8D}" dt="2020-11-18T13:19:52.032" v="9347"/>
          <ac:inkMkLst>
            <pc:docMk/>
            <pc:sldMk cId="31714910" sldId="557"/>
            <ac:inkMk id="27" creationId="{C6957D81-FD5B-4F0C-9930-CDC7688F96E9}"/>
          </ac:inkMkLst>
        </pc:inkChg>
        <pc:inkChg chg="add mod">
          <ac:chgData name="Christina Morrow" userId="43989237-7c22-4017-8756-22442f7f3983" providerId="ADAL" clId="{1D660112-B133-4B74-A60E-C66F50540F8D}" dt="2020-11-18T13:19:52.032" v="9347"/>
          <ac:inkMkLst>
            <pc:docMk/>
            <pc:sldMk cId="31714910" sldId="557"/>
            <ac:inkMk id="29" creationId="{4C249BF9-B3EB-4683-9D0B-8414726AAC7B}"/>
          </ac:inkMkLst>
        </pc:inkChg>
        <pc:cxnChg chg="add mod">
          <ac:chgData name="Christina Morrow" userId="43989237-7c22-4017-8756-22442f7f3983" providerId="ADAL" clId="{1D660112-B133-4B74-A60E-C66F50540F8D}" dt="2020-11-18T13:17:09.538" v="9311" actId="14100"/>
          <ac:cxnSpMkLst>
            <pc:docMk/>
            <pc:sldMk cId="31714910" sldId="557"/>
            <ac:cxnSpMk id="5" creationId="{710F1375-2C0B-48C9-A619-B14EF27D04A7}"/>
          </ac:cxnSpMkLst>
        </pc:cxnChg>
        <pc:cxnChg chg="add mod">
          <ac:chgData name="Christina Morrow" userId="43989237-7c22-4017-8756-22442f7f3983" providerId="ADAL" clId="{1D660112-B133-4B74-A60E-C66F50540F8D}" dt="2020-11-18T13:17:19.016" v="9314" actId="14100"/>
          <ac:cxnSpMkLst>
            <pc:docMk/>
            <pc:sldMk cId="31714910" sldId="557"/>
            <ac:cxnSpMk id="13" creationId="{F388D69C-EB6F-4BF9-A67B-54555CBE20BE}"/>
          </ac:cxnSpMkLst>
        </pc:cxnChg>
        <pc:cxnChg chg="add del mod">
          <ac:chgData name="Christina Morrow" userId="43989237-7c22-4017-8756-22442f7f3983" providerId="ADAL" clId="{1D660112-B133-4B74-A60E-C66F50540F8D}" dt="2020-11-18T13:17:28.478" v="9319" actId="478"/>
          <ac:cxnSpMkLst>
            <pc:docMk/>
            <pc:sldMk cId="31714910" sldId="557"/>
            <ac:cxnSpMk id="15" creationId="{AC9F6E27-C590-48FB-A3B7-E5D748406EF2}"/>
          </ac:cxnSpMkLst>
        </pc:cxnChg>
        <pc:cxnChg chg="add del mod">
          <ac:chgData name="Christina Morrow" userId="43989237-7c22-4017-8756-22442f7f3983" providerId="ADAL" clId="{1D660112-B133-4B74-A60E-C66F50540F8D}" dt="2020-11-18T13:18:42.297" v="9335" actId="478"/>
          <ac:cxnSpMkLst>
            <pc:docMk/>
            <pc:sldMk cId="31714910" sldId="557"/>
            <ac:cxnSpMk id="18" creationId="{D1D12D9F-2A31-4FA2-B156-31C3A9CFD2CC}"/>
          </ac:cxnSpMkLst>
        </pc:cxnChg>
      </pc:sldChg>
      <pc:sldChg chg="addSp delSp modSp add del mod ord modShow">
        <pc:chgData name="Christina Morrow" userId="43989237-7c22-4017-8756-22442f7f3983" providerId="ADAL" clId="{1D660112-B133-4B74-A60E-C66F50540F8D}" dt="2020-11-18T14:46:40.336" v="10264" actId="47"/>
        <pc:sldMkLst>
          <pc:docMk/>
          <pc:sldMk cId="3868857998" sldId="558"/>
        </pc:sldMkLst>
        <pc:spChg chg="mod">
          <ac:chgData name="Christina Morrow" userId="43989237-7c22-4017-8756-22442f7f3983" providerId="ADAL" clId="{1D660112-B133-4B74-A60E-C66F50540F8D}" dt="2020-11-18T13:10:43.967" v="9256" actId="164"/>
          <ac:spMkLst>
            <pc:docMk/>
            <pc:sldMk cId="3868857998" sldId="558"/>
            <ac:spMk id="6" creationId="{0644EDAA-BFA0-48BB-9A57-239CD840BB0D}"/>
          </ac:spMkLst>
        </pc:spChg>
        <pc:spChg chg="add mod ord">
          <ac:chgData name="Christina Morrow" userId="43989237-7c22-4017-8756-22442f7f3983" providerId="ADAL" clId="{1D660112-B133-4B74-A60E-C66F50540F8D}" dt="2020-11-18T13:37:25.370" v="9637" actId="164"/>
          <ac:spMkLst>
            <pc:docMk/>
            <pc:sldMk cId="3868857998" sldId="558"/>
            <ac:spMk id="10" creationId="{F2C5579B-80F1-4F6C-AB79-2DDC8F0726C1}"/>
          </ac:spMkLst>
        </pc:spChg>
        <pc:spChg chg="add del mod topLvl">
          <ac:chgData name="Christina Morrow" userId="43989237-7c22-4017-8756-22442f7f3983" providerId="ADAL" clId="{1D660112-B133-4B74-A60E-C66F50540F8D}" dt="2020-11-18T13:23:51.060" v="9414" actId="207"/>
          <ac:spMkLst>
            <pc:docMk/>
            <pc:sldMk cId="3868857998" sldId="558"/>
            <ac:spMk id="11" creationId="{4837D042-9DAC-451D-9D81-C17466329F99}"/>
          </ac:spMkLst>
        </pc:spChg>
        <pc:spChg chg="add mod topLvl">
          <ac:chgData name="Christina Morrow" userId="43989237-7c22-4017-8756-22442f7f3983" providerId="ADAL" clId="{1D660112-B133-4B74-A60E-C66F50540F8D}" dt="2020-11-18T13:23:44.384" v="9408" actId="165"/>
          <ac:spMkLst>
            <pc:docMk/>
            <pc:sldMk cId="3868857998" sldId="558"/>
            <ac:spMk id="13" creationId="{21AE1395-943E-4E33-A9B3-497E976AE5C0}"/>
          </ac:spMkLst>
        </pc:spChg>
        <pc:spChg chg="mod">
          <ac:chgData name="Christina Morrow" userId="43989237-7c22-4017-8756-22442f7f3983" providerId="ADAL" clId="{1D660112-B133-4B74-A60E-C66F50540F8D}" dt="2020-11-18T13:10:43.967" v="9256" actId="164"/>
          <ac:spMkLst>
            <pc:docMk/>
            <pc:sldMk cId="3868857998" sldId="558"/>
            <ac:spMk id="14" creationId="{6D5B08F6-F81E-4C7C-B008-25DF410FE250}"/>
          </ac:spMkLst>
        </pc:spChg>
        <pc:spChg chg="add mod topLvl">
          <ac:chgData name="Christina Morrow" userId="43989237-7c22-4017-8756-22442f7f3983" providerId="ADAL" clId="{1D660112-B133-4B74-A60E-C66F50540F8D}" dt="2020-11-18T13:23:44.384" v="9408" actId="165"/>
          <ac:spMkLst>
            <pc:docMk/>
            <pc:sldMk cId="3868857998" sldId="558"/>
            <ac:spMk id="15" creationId="{6BA8455C-E04E-4742-9567-FEE3724E8299}"/>
          </ac:spMkLst>
        </pc:spChg>
        <pc:spChg chg="mod">
          <ac:chgData name="Christina Morrow" userId="43989237-7c22-4017-8756-22442f7f3983" providerId="ADAL" clId="{1D660112-B133-4B74-A60E-C66F50540F8D}" dt="2020-11-18T13:10:43.967" v="9256" actId="164"/>
          <ac:spMkLst>
            <pc:docMk/>
            <pc:sldMk cId="3868857998" sldId="558"/>
            <ac:spMk id="16" creationId="{542448BC-2A8E-427F-BA78-9251CD95F418}"/>
          </ac:spMkLst>
        </pc:spChg>
        <pc:spChg chg="add mod topLvl">
          <ac:chgData name="Christina Morrow" userId="43989237-7c22-4017-8756-22442f7f3983" providerId="ADAL" clId="{1D660112-B133-4B74-A60E-C66F50540F8D}" dt="2020-11-18T13:23:44.384" v="9408" actId="165"/>
          <ac:spMkLst>
            <pc:docMk/>
            <pc:sldMk cId="3868857998" sldId="558"/>
            <ac:spMk id="17" creationId="{050A4A93-3C86-4D84-8B67-AB0BAB73AECB}"/>
          </ac:spMkLst>
        </pc:spChg>
        <pc:spChg chg="mod">
          <ac:chgData name="Christina Morrow" userId="43989237-7c22-4017-8756-22442f7f3983" providerId="ADAL" clId="{1D660112-B133-4B74-A60E-C66F50540F8D}" dt="2020-11-18T13:10:43.967" v="9256" actId="164"/>
          <ac:spMkLst>
            <pc:docMk/>
            <pc:sldMk cId="3868857998" sldId="558"/>
            <ac:spMk id="18" creationId="{9F9AC40F-8609-4490-9228-EF32FCA22BD2}"/>
          </ac:spMkLst>
        </pc:spChg>
        <pc:spChg chg="add mod ord topLvl">
          <ac:chgData name="Christina Morrow" userId="43989237-7c22-4017-8756-22442f7f3983" providerId="ADAL" clId="{1D660112-B133-4B74-A60E-C66F50540F8D}" dt="2020-11-18T13:23:44.384" v="9408" actId="165"/>
          <ac:spMkLst>
            <pc:docMk/>
            <pc:sldMk cId="3868857998" sldId="558"/>
            <ac:spMk id="19" creationId="{00D3486B-C19B-4BC5-B631-A0203838BC8C}"/>
          </ac:spMkLst>
        </pc:spChg>
        <pc:spChg chg="mod">
          <ac:chgData name="Christina Morrow" userId="43989237-7c22-4017-8756-22442f7f3983" providerId="ADAL" clId="{1D660112-B133-4B74-A60E-C66F50540F8D}" dt="2020-11-18T13:10:43.967" v="9256" actId="164"/>
          <ac:spMkLst>
            <pc:docMk/>
            <pc:sldMk cId="3868857998" sldId="558"/>
            <ac:spMk id="20" creationId="{474006A0-769D-4837-A039-A167DC4AE2FA}"/>
          </ac:spMkLst>
        </pc:spChg>
        <pc:spChg chg="mod">
          <ac:chgData name="Christina Morrow" userId="43989237-7c22-4017-8756-22442f7f3983" providerId="ADAL" clId="{1D660112-B133-4B74-A60E-C66F50540F8D}" dt="2020-11-18T13:10:43.967" v="9256" actId="164"/>
          <ac:spMkLst>
            <pc:docMk/>
            <pc:sldMk cId="3868857998" sldId="558"/>
            <ac:spMk id="22" creationId="{919FECCE-5723-4C55-9DBC-29AD12D51FA2}"/>
          </ac:spMkLst>
        </pc:spChg>
        <pc:spChg chg="mod">
          <ac:chgData name="Christina Morrow" userId="43989237-7c22-4017-8756-22442f7f3983" providerId="ADAL" clId="{1D660112-B133-4B74-A60E-C66F50540F8D}" dt="2020-11-18T13:10:43.967" v="9256" actId="164"/>
          <ac:spMkLst>
            <pc:docMk/>
            <pc:sldMk cId="3868857998" sldId="558"/>
            <ac:spMk id="24" creationId="{77A2B1EA-4E79-4330-AF04-060ED0FE3D43}"/>
          </ac:spMkLst>
        </pc:spChg>
        <pc:spChg chg="add del mod ord">
          <ac:chgData name="Christina Morrow" userId="43989237-7c22-4017-8756-22442f7f3983" providerId="ADAL" clId="{1D660112-B133-4B74-A60E-C66F50540F8D}" dt="2020-11-18T13:23:44.081" v="9407" actId="22"/>
          <ac:spMkLst>
            <pc:docMk/>
            <pc:sldMk cId="3868857998" sldId="558"/>
            <ac:spMk id="25" creationId="{81E7D608-28B4-4A64-B082-42089A08C88E}"/>
          </ac:spMkLst>
        </pc:spChg>
        <pc:spChg chg="mod">
          <ac:chgData name="Christina Morrow" userId="43989237-7c22-4017-8756-22442f7f3983" providerId="ADAL" clId="{1D660112-B133-4B74-A60E-C66F50540F8D}" dt="2020-11-18T13:10:43.967" v="9256" actId="164"/>
          <ac:spMkLst>
            <pc:docMk/>
            <pc:sldMk cId="3868857998" sldId="558"/>
            <ac:spMk id="26" creationId="{DB046588-A883-4739-A806-28E1C3A790B8}"/>
          </ac:spMkLst>
        </pc:spChg>
        <pc:spChg chg="add del mod">
          <ac:chgData name="Christina Morrow" userId="43989237-7c22-4017-8756-22442f7f3983" providerId="ADAL" clId="{1D660112-B133-4B74-A60E-C66F50540F8D}" dt="2020-11-18T13:23:43.208" v="9404" actId="22"/>
          <ac:spMkLst>
            <pc:docMk/>
            <pc:sldMk cId="3868857998" sldId="558"/>
            <ac:spMk id="27" creationId="{1FC3DFFF-9D74-45FD-BC6A-00C06AC84694}"/>
          </ac:spMkLst>
        </pc:spChg>
        <pc:spChg chg="mod">
          <ac:chgData name="Christina Morrow" userId="43989237-7c22-4017-8756-22442f7f3983" providerId="ADAL" clId="{1D660112-B133-4B74-A60E-C66F50540F8D}" dt="2020-11-18T13:10:43.967" v="9256" actId="164"/>
          <ac:spMkLst>
            <pc:docMk/>
            <pc:sldMk cId="3868857998" sldId="558"/>
            <ac:spMk id="28" creationId="{276F86E1-B1DB-400B-B151-6F82ABAA65C7}"/>
          </ac:spMkLst>
        </pc:spChg>
        <pc:spChg chg="add del mod">
          <ac:chgData name="Christina Morrow" userId="43989237-7c22-4017-8756-22442f7f3983" providerId="ADAL" clId="{1D660112-B133-4B74-A60E-C66F50540F8D}" dt="2020-11-18T13:24:19.145" v="9423" actId="478"/>
          <ac:spMkLst>
            <pc:docMk/>
            <pc:sldMk cId="3868857998" sldId="558"/>
            <ac:spMk id="29" creationId="{9935DD15-9464-45C1-8D93-9E4D2EEA91A1}"/>
          </ac:spMkLst>
        </pc:spChg>
        <pc:spChg chg="mod">
          <ac:chgData name="Christina Morrow" userId="43989237-7c22-4017-8756-22442f7f3983" providerId="ADAL" clId="{1D660112-B133-4B74-A60E-C66F50540F8D}" dt="2020-11-18T13:10:43.967" v="9256" actId="164"/>
          <ac:spMkLst>
            <pc:docMk/>
            <pc:sldMk cId="3868857998" sldId="558"/>
            <ac:spMk id="30" creationId="{6A305267-8F2E-4C57-8E48-BE435397301C}"/>
          </ac:spMkLst>
        </pc:spChg>
        <pc:spChg chg="add del mod">
          <ac:chgData name="Christina Morrow" userId="43989237-7c22-4017-8756-22442f7f3983" providerId="ADAL" clId="{1D660112-B133-4B74-A60E-C66F50540F8D}" dt="2020-11-18T13:24:20.001" v="9424" actId="478"/>
          <ac:spMkLst>
            <pc:docMk/>
            <pc:sldMk cId="3868857998" sldId="558"/>
            <ac:spMk id="31" creationId="{3A40A0E6-CDD9-4007-93E5-F1F47E8BA100}"/>
          </ac:spMkLst>
        </pc:spChg>
        <pc:spChg chg="mod">
          <ac:chgData name="Christina Morrow" userId="43989237-7c22-4017-8756-22442f7f3983" providerId="ADAL" clId="{1D660112-B133-4B74-A60E-C66F50540F8D}" dt="2020-11-18T13:10:43.967" v="9256" actId="164"/>
          <ac:spMkLst>
            <pc:docMk/>
            <pc:sldMk cId="3868857998" sldId="558"/>
            <ac:spMk id="32" creationId="{3986887B-FC71-4C8E-80F9-1C9EC28D1F94}"/>
          </ac:spMkLst>
        </pc:spChg>
        <pc:spChg chg="mod">
          <ac:chgData name="Christina Morrow" userId="43989237-7c22-4017-8756-22442f7f3983" providerId="ADAL" clId="{1D660112-B133-4B74-A60E-C66F50540F8D}" dt="2020-11-18T13:10:43.967" v="9256" actId="164"/>
          <ac:spMkLst>
            <pc:docMk/>
            <pc:sldMk cId="3868857998" sldId="558"/>
            <ac:spMk id="34" creationId="{5C0B359F-F1C4-49C2-A686-CCF2A0374F40}"/>
          </ac:spMkLst>
        </pc:spChg>
        <pc:spChg chg="mod">
          <ac:chgData name="Christina Morrow" userId="43989237-7c22-4017-8756-22442f7f3983" providerId="ADAL" clId="{1D660112-B133-4B74-A60E-C66F50540F8D}" dt="2020-11-18T13:10:43.967" v="9256" actId="164"/>
          <ac:spMkLst>
            <pc:docMk/>
            <pc:sldMk cId="3868857998" sldId="558"/>
            <ac:spMk id="36" creationId="{388228AE-7592-4BFE-9CD8-346A05E1A502}"/>
          </ac:spMkLst>
        </pc:spChg>
        <pc:spChg chg="mod">
          <ac:chgData name="Christina Morrow" userId="43989237-7c22-4017-8756-22442f7f3983" providerId="ADAL" clId="{1D660112-B133-4B74-A60E-C66F50540F8D}" dt="2020-11-18T13:10:43.967" v="9256" actId="164"/>
          <ac:spMkLst>
            <pc:docMk/>
            <pc:sldMk cId="3868857998" sldId="558"/>
            <ac:spMk id="38" creationId="{CE583E9D-6120-44C0-BE60-4033660BB449}"/>
          </ac:spMkLst>
        </pc:spChg>
        <pc:spChg chg="del mod topLvl">
          <ac:chgData name="Christina Morrow" userId="43989237-7c22-4017-8756-22442f7f3983" providerId="ADAL" clId="{1D660112-B133-4B74-A60E-C66F50540F8D}" dt="2020-11-18T13:40:26.800" v="9675" actId="478"/>
          <ac:spMkLst>
            <pc:docMk/>
            <pc:sldMk cId="3868857998" sldId="558"/>
            <ac:spMk id="39" creationId="{0BCC548F-B82F-49B9-BCC5-87E05A07BF60}"/>
          </ac:spMkLst>
        </pc:spChg>
        <pc:spChg chg="mod">
          <ac:chgData name="Christina Morrow" userId="43989237-7c22-4017-8756-22442f7f3983" providerId="ADAL" clId="{1D660112-B133-4B74-A60E-C66F50540F8D}" dt="2020-11-18T13:10:43.967" v="9256" actId="164"/>
          <ac:spMkLst>
            <pc:docMk/>
            <pc:sldMk cId="3868857998" sldId="558"/>
            <ac:spMk id="40" creationId="{1F248A95-D6E8-49D3-9245-1D799E0E5040}"/>
          </ac:spMkLst>
        </pc:spChg>
        <pc:spChg chg="mod">
          <ac:chgData name="Christina Morrow" userId="43989237-7c22-4017-8756-22442f7f3983" providerId="ADAL" clId="{1D660112-B133-4B74-A60E-C66F50540F8D}" dt="2020-11-18T13:10:43.967" v="9256" actId="164"/>
          <ac:spMkLst>
            <pc:docMk/>
            <pc:sldMk cId="3868857998" sldId="558"/>
            <ac:spMk id="42" creationId="{88DA43F2-E3AB-4613-B587-61AB58FE4728}"/>
          </ac:spMkLst>
        </pc:spChg>
        <pc:spChg chg="add mod">
          <ac:chgData name="Christina Morrow" userId="43989237-7c22-4017-8756-22442f7f3983" providerId="ADAL" clId="{1D660112-B133-4B74-A60E-C66F50540F8D}" dt="2020-11-18T13:15:08.299" v="9290" actId="164"/>
          <ac:spMkLst>
            <pc:docMk/>
            <pc:sldMk cId="3868857998" sldId="558"/>
            <ac:spMk id="43" creationId="{BB69358C-F004-4D88-B136-825479FB07BA}"/>
          </ac:spMkLst>
        </pc:spChg>
        <pc:spChg chg="mod">
          <ac:chgData name="Christina Morrow" userId="43989237-7c22-4017-8756-22442f7f3983" providerId="ADAL" clId="{1D660112-B133-4B74-A60E-C66F50540F8D}" dt="2020-11-18T13:10:43.967" v="9256" actId="164"/>
          <ac:spMkLst>
            <pc:docMk/>
            <pc:sldMk cId="3868857998" sldId="558"/>
            <ac:spMk id="44" creationId="{9FD1E74D-37D3-4587-92E6-EA111167B7E9}"/>
          </ac:spMkLst>
        </pc:spChg>
        <pc:spChg chg="add mod">
          <ac:chgData name="Christina Morrow" userId="43989237-7c22-4017-8756-22442f7f3983" providerId="ADAL" clId="{1D660112-B133-4B74-A60E-C66F50540F8D}" dt="2020-11-18T13:15:08.299" v="9290" actId="164"/>
          <ac:spMkLst>
            <pc:docMk/>
            <pc:sldMk cId="3868857998" sldId="558"/>
            <ac:spMk id="45" creationId="{8D6E80A7-E1DA-4C28-88DB-500E70EC06A3}"/>
          </ac:spMkLst>
        </pc:spChg>
        <pc:spChg chg="mod">
          <ac:chgData name="Christina Morrow" userId="43989237-7c22-4017-8756-22442f7f3983" providerId="ADAL" clId="{1D660112-B133-4B74-A60E-C66F50540F8D}" dt="2020-11-18T13:10:43.967" v="9256" actId="164"/>
          <ac:spMkLst>
            <pc:docMk/>
            <pc:sldMk cId="3868857998" sldId="558"/>
            <ac:spMk id="46" creationId="{A6B35BF9-5304-4117-A9B3-B121B4D89D16}"/>
          </ac:spMkLst>
        </pc:spChg>
        <pc:spChg chg="add del mod">
          <ac:chgData name="Christina Morrow" userId="43989237-7c22-4017-8756-22442f7f3983" providerId="ADAL" clId="{1D660112-B133-4B74-A60E-C66F50540F8D}" dt="2020-11-18T13:14:05.416" v="9284" actId="478"/>
          <ac:spMkLst>
            <pc:docMk/>
            <pc:sldMk cId="3868857998" sldId="558"/>
            <ac:spMk id="47" creationId="{EFF3A1A4-7476-4199-BD45-89E67721473B}"/>
          </ac:spMkLst>
        </pc:spChg>
        <pc:spChg chg="mod">
          <ac:chgData name="Christina Morrow" userId="43989237-7c22-4017-8756-22442f7f3983" providerId="ADAL" clId="{1D660112-B133-4B74-A60E-C66F50540F8D}" dt="2020-11-18T13:10:43.967" v="9256" actId="164"/>
          <ac:spMkLst>
            <pc:docMk/>
            <pc:sldMk cId="3868857998" sldId="558"/>
            <ac:spMk id="48" creationId="{256A8E70-359A-44A0-9FBD-4B3D04EE890E}"/>
          </ac:spMkLst>
        </pc:spChg>
        <pc:spChg chg="add del mod">
          <ac:chgData name="Christina Morrow" userId="43989237-7c22-4017-8756-22442f7f3983" providerId="ADAL" clId="{1D660112-B133-4B74-A60E-C66F50540F8D}" dt="2020-11-18T13:14:02.350" v="9283" actId="478"/>
          <ac:spMkLst>
            <pc:docMk/>
            <pc:sldMk cId="3868857998" sldId="558"/>
            <ac:spMk id="49" creationId="{14CBB08C-D095-4FD0-BEF8-C5983A6EC2EF}"/>
          </ac:spMkLst>
        </pc:spChg>
        <pc:spChg chg="mod">
          <ac:chgData name="Christina Morrow" userId="43989237-7c22-4017-8756-22442f7f3983" providerId="ADAL" clId="{1D660112-B133-4B74-A60E-C66F50540F8D}" dt="2020-11-18T13:10:43.967" v="9256" actId="164"/>
          <ac:spMkLst>
            <pc:docMk/>
            <pc:sldMk cId="3868857998" sldId="558"/>
            <ac:spMk id="50" creationId="{B3176FDC-0A06-4676-9DA4-E0323B488B1A}"/>
          </ac:spMkLst>
        </pc:spChg>
        <pc:spChg chg="add mod">
          <ac:chgData name="Christina Morrow" userId="43989237-7c22-4017-8756-22442f7f3983" providerId="ADAL" clId="{1D660112-B133-4B74-A60E-C66F50540F8D}" dt="2020-11-18T13:15:08.299" v="9290" actId="164"/>
          <ac:spMkLst>
            <pc:docMk/>
            <pc:sldMk cId="3868857998" sldId="558"/>
            <ac:spMk id="51" creationId="{52A9973E-7F2E-4219-805A-75C4D4715136}"/>
          </ac:spMkLst>
        </pc:spChg>
        <pc:spChg chg="mod">
          <ac:chgData name="Christina Morrow" userId="43989237-7c22-4017-8756-22442f7f3983" providerId="ADAL" clId="{1D660112-B133-4B74-A60E-C66F50540F8D}" dt="2020-11-18T13:10:43.967" v="9256" actId="164"/>
          <ac:spMkLst>
            <pc:docMk/>
            <pc:sldMk cId="3868857998" sldId="558"/>
            <ac:spMk id="52" creationId="{F8165D0B-B1A2-40D6-AA33-8DDB07071F80}"/>
          </ac:spMkLst>
        </pc:spChg>
        <pc:spChg chg="add mod">
          <ac:chgData name="Christina Morrow" userId="43989237-7c22-4017-8756-22442f7f3983" providerId="ADAL" clId="{1D660112-B133-4B74-A60E-C66F50540F8D}" dt="2020-11-18T13:15:08.299" v="9290" actId="164"/>
          <ac:spMkLst>
            <pc:docMk/>
            <pc:sldMk cId="3868857998" sldId="558"/>
            <ac:spMk id="53" creationId="{BEC31D27-A5A7-4036-8CB2-DEE2BF4C1ED4}"/>
          </ac:spMkLst>
        </pc:spChg>
        <pc:spChg chg="mod">
          <ac:chgData name="Christina Morrow" userId="43989237-7c22-4017-8756-22442f7f3983" providerId="ADAL" clId="{1D660112-B133-4B74-A60E-C66F50540F8D}" dt="2020-11-18T13:10:43.967" v="9256" actId="164"/>
          <ac:spMkLst>
            <pc:docMk/>
            <pc:sldMk cId="3868857998" sldId="558"/>
            <ac:spMk id="54" creationId="{43B0EDB8-90BF-4785-8F3C-01A0A1A6887F}"/>
          </ac:spMkLst>
        </pc:spChg>
        <pc:spChg chg="add mod">
          <ac:chgData name="Christina Morrow" userId="43989237-7c22-4017-8756-22442f7f3983" providerId="ADAL" clId="{1D660112-B133-4B74-A60E-C66F50540F8D}" dt="2020-11-18T13:15:08.299" v="9290" actId="164"/>
          <ac:spMkLst>
            <pc:docMk/>
            <pc:sldMk cId="3868857998" sldId="558"/>
            <ac:spMk id="55" creationId="{C8F79298-3251-4653-BC70-E2FE45CE843F}"/>
          </ac:spMkLst>
        </pc:spChg>
        <pc:spChg chg="mod">
          <ac:chgData name="Christina Morrow" userId="43989237-7c22-4017-8756-22442f7f3983" providerId="ADAL" clId="{1D660112-B133-4B74-A60E-C66F50540F8D}" dt="2020-11-18T13:10:43.967" v="9256" actId="164"/>
          <ac:spMkLst>
            <pc:docMk/>
            <pc:sldMk cId="3868857998" sldId="558"/>
            <ac:spMk id="56" creationId="{797BDBC4-D599-4123-8756-0087304FC1C2}"/>
          </ac:spMkLst>
        </pc:spChg>
        <pc:spChg chg="add mod">
          <ac:chgData name="Christina Morrow" userId="43989237-7c22-4017-8756-22442f7f3983" providerId="ADAL" clId="{1D660112-B133-4B74-A60E-C66F50540F8D}" dt="2020-11-18T13:15:08.299" v="9290" actId="164"/>
          <ac:spMkLst>
            <pc:docMk/>
            <pc:sldMk cId="3868857998" sldId="558"/>
            <ac:spMk id="57" creationId="{B1ACE624-88C2-43BB-941D-6BCEA21D59B9}"/>
          </ac:spMkLst>
        </pc:spChg>
        <pc:spChg chg="mod">
          <ac:chgData name="Christina Morrow" userId="43989237-7c22-4017-8756-22442f7f3983" providerId="ADAL" clId="{1D660112-B133-4B74-A60E-C66F50540F8D}" dt="2020-11-18T13:10:43.967" v="9256" actId="164"/>
          <ac:spMkLst>
            <pc:docMk/>
            <pc:sldMk cId="3868857998" sldId="558"/>
            <ac:spMk id="58" creationId="{05B08B14-EDD9-4880-9EEB-C5F86026F8B7}"/>
          </ac:spMkLst>
        </pc:spChg>
        <pc:spChg chg="add mod">
          <ac:chgData name="Christina Morrow" userId="43989237-7c22-4017-8756-22442f7f3983" providerId="ADAL" clId="{1D660112-B133-4B74-A60E-C66F50540F8D}" dt="2020-11-18T13:15:08.299" v="9290" actId="164"/>
          <ac:spMkLst>
            <pc:docMk/>
            <pc:sldMk cId="3868857998" sldId="558"/>
            <ac:spMk id="59" creationId="{6BB4E2AA-4662-414D-B9BD-B1204C80F15F}"/>
          </ac:spMkLst>
        </pc:spChg>
        <pc:spChg chg="mod">
          <ac:chgData name="Christina Morrow" userId="43989237-7c22-4017-8756-22442f7f3983" providerId="ADAL" clId="{1D660112-B133-4B74-A60E-C66F50540F8D}" dt="2020-11-18T13:10:43.967" v="9256" actId="164"/>
          <ac:spMkLst>
            <pc:docMk/>
            <pc:sldMk cId="3868857998" sldId="558"/>
            <ac:spMk id="60" creationId="{622BFCE4-B5F5-4603-B413-D1DCC1E47075}"/>
          </ac:spMkLst>
        </pc:spChg>
        <pc:spChg chg="add mod">
          <ac:chgData name="Christina Morrow" userId="43989237-7c22-4017-8756-22442f7f3983" providerId="ADAL" clId="{1D660112-B133-4B74-A60E-C66F50540F8D}" dt="2020-11-18T13:15:08.299" v="9290" actId="164"/>
          <ac:spMkLst>
            <pc:docMk/>
            <pc:sldMk cId="3868857998" sldId="558"/>
            <ac:spMk id="61" creationId="{FD124C6E-1515-4DFE-B7C2-4EDC60E57D1F}"/>
          </ac:spMkLst>
        </pc:spChg>
        <pc:spChg chg="mod">
          <ac:chgData name="Christina Morrow" userId="43989237-7c22-4017-8756-22442f7f3983" providerId="ADAL" clId="{1D660112-B133-4B74-A60E-C66F50540F8D}" dt="2020-11-18T13:10:43.967" v="9256" actId="164"/>
          <ac:spMkLst>
            <pc:docMk/>
            <pc:sldMk cId="3868857998" sldId="558"/>
            <ac:spMk id="62" creationId="{8A742B43-8C69-4A3C-973C-3B3EF6147442}"/>
          </ac:spMkLst>
        </pc:spChg>
        <pc:spChg chg="add mod">
          <ac:chgData name="Christina Morrow" userId="43989237-7c22-4017-8756-22442f7f3983" providerId="ADAL" clId="{1D660112-B133-4B74-A60E-C66F50540F8D}" dt="2020-11-18T13:15:08.299" v="9290" actId="164"/>
          <ac:spMkLst>
            <pc:docMk/>
            <pc:sldMk cId="3868857998" sldId="558"/>
            <ac:spMk id="63" creationId="{BE6C7160-96C0-4BE2-B9BB-048FA2CCA386}"/>
          </ac:spMkLst>
        </pc:spChg>
        <pc:spChg chg="mod">
          <ac:chgData name="Christina Morrow" userId="43989237-7c22-4017-8756-22442f7f3983" providerId="ADAL" clId="{1D660112-B133-4B74-A60E-C66F50540F8D}" dt="2020-11-18T13:10:43.967" v="9256" actId="164"/>
          <ac:spMkLst>
            <pc:docMk/>
            <pc:sldMk cId="3868857998" sldId="558"/>
            <ac:spMk id="64" creationId="{04446843-5E3B-4948-A13E-617C1EC736F2}"/>
          </ac:spMkLst>
        </pc:spChg>
        <pc:spChg chg="add mod">
          <ac:chgData name="Christina Morrow" userId="43989237-7c22-4017-8756-22442f7f3983" providerId="ADAL" clId="{1D660112-B133-4B74-A60E-C66F50540F8D}" dt="2020-11-18T13:15:08.299" v="9290" actId="164"/>
          <ac:spMkLst>
            <pc:docMk/>
            <pc:sldMk cId="3868857998" sldId="558"/>
            <ac:spMk id="65" creationId="{ADF6EB33-B2E9-4413-BDBA-BD3368E0B6EC}"/>
          </ac:spMkLst>
        </pc:spChg>
        <pc:spChg chg="mod">
          <ac:chgData name="Christina Morrow" userId="43989237-7c22-4017-8756-22442f7f3983" providerId="ADAL" clId="{1D660112-B133-4B74-A60E-C66F50540F8D}" dt="2020-11-18T13:10:43.967" v="9256" actId="164"/>
          <ac:spMkLst>
            <pc:docMk/>
            <pc:sldMk cId="3868857998" sldId="558"/>
            <ac:spMk id="66" creationId="{F45A29C3-D42C-4383-A6F1-D1E04B7DA16B}"/>
          </ac:spMkLst>
        </pc:spChg>
        <pc:spChg chg="add mod">
          <ac:chgData name="Christina Morrow" userId="43989237-7c22-4017-8756-22442f7f3983" providerId="ADAL" clId="{1D660112-B133-4B74-A60E-C66F50540F8D}" dt="2020-11-18T13:15:08.299" v="9290" actId="164"/>
          <ac:spMkLst>
            <pc:docMk/>
            <pc:sldMk cId="3868857998" sldId="558"/>
            <ac:spMk id="67" creationId="{E76B00FC-E376-4720-91F7-6F68DE030C5F}"/>
          </ac:spMkLst>
        </pc:spChg>
        <pc:spChg chg="add mod">
          <ac:chgData name="Christina Morrow" userId="43989237-7c22-4017-8756-22442f7f3983" providerId="ADAL" clId="{1D660112-B133-4B74-A60E-C66F50540F8D}" dt="2020-11-18T13:15:08.299" v="9290" actId="164"/>
          <ac:spMkLst>
            <pc:docMk/>
            <pc:sldMk cId="3868857998" sldId="558"/>
            <ac:spMk id="68" creationId="{7DB0A6D0-A477-4DD2-B479-81C5E2621C20}"/>
          </ac:spMkLst>
        </pc:spChg>
        <pc:spChg chg="add mod">
          <ac:chgData name="Christina Morrow" userId="43989237-7c22-4017-8756-22442f7f3983" providerId="ADAL" clId="{1D660112-B133-4B74-A60E-C66F50540F8D}" dt="2020-11-18T13:15:08.299" v="9290" actId="164"/>
          <ac:spMkLst>
            <pc:docMk/>
            <pc:sldMk cId="3868857998" sldId="558"/>
            <ac:spMk id="69" creationId="{5C9D746D-0F14-484E-9655-F551CB392EC0}"/>
          </ac:spMkLst>
        </pc:spChg>
        <pc:spChg chg="add mod">
          <ac:chgData name="Christina Morrow" userId="43989237-7c22-4017-8756-22442f7f3983" providerId="ADAL" clId="{1D660112-B133-4B74-A60E-C66F50540F8D}" dt="2020-11-18T13:15:08.299" v="9290" actId="164"/>
          <ac:spMkLst>
            <pc:docMk/>
            <pc:sldMk cId="3868857998" sldId="558"/>
            <ac:spMk id="70" creationId="{F58904C6-2EC7-4A1B-8E66-F1818C9BE3C8}"/>
          </ac:spMkLst>
        </pc:spChg>
        <pc:spChg chg="add mod">
          <ac:chgData name="Christina Morrow" userId="43989237-7c22-4017-8756-22442f7f3983" providerId="ADAL" clId="{1D660112-B133-4B74-A60E-C66F50540F8D}" dt="2020-11-18T13:15:08.299" v="9290" actId="164"/>
          <ac:spMkLst>
            <pc:docMk/>
            <pc:sldMk cId="3868857998" sldId="558"/>
            <ac:spMk id="71" creationId="{78EF4BE3-D1AB-4909-A020-7AC279D0A107}"/>
          </ac:spMkLst>
        </pc:spChg>
        <pc:spChg chg="add mod">
          <ac:chgData name="Christina Morrow" userId="43989237-7c22-4017-8756-22442f7f3983" providerId="ADAL" clId="{1D660112-B133-4B74-A60E-C66F50540F8D}" dt="2020-11-18T13:15:08.299" v="9290" actId="164"/>
          <ac:spMkLst>
            <pc:docMk/>
            <pc:sldMk cId="3868857998" sldId="558"/>
            <ac:spMk id="72" creationId="{92F15EE6-E6CC-4E23-9058-6104F592625D}"/>
          </ac:spMkLst>
        </pc:spChg>
        <pc:spChg chg="add mod">
          <ac:chgData name="Christina Morrow" userId="43989237-7c22-4017-8756-22442f7f3983" providerId="ADAL" clId="{1D660112-B133-4B74-A60E-C66F50540F8D}" dt="2020-11-18T13:15:08.299" v="9290" actId="164"/>
          <ac:spMkLst>
            <pc:docMk/>
            <pc:sldMk cId="3868857998" sldId="558"/>
            <ac:spMk id="73" creationId="{0D44DCFD-41E2-47A7-8855-C2D4412E25D8}"/>
          </ac:spMkLst>
        </pc:spChg>
        <pc:spChg chg="add mod">
          <ac:chgData name="Christina Morrow" userId="43989237-7c22-4017-8756-22442f7f3983" providerId="ADAL" clId="{1D660112-B133-4B74-A60E-C66F50540F8D}" dt="2020-11-18T13:15:08.299" v="9290" actId="164"/>
          <ac:spMkLst>
            <pc:docMk/>
            <pc:sldMk cId="3868857998" sldId="558"/>
            <ac:spMk id="74" creationId="{AFB6D8BF-41CE-492B-BAE1-A41CD3953B71}"/>
          </ac:spMkLst>
        </pc:spChg>
        <pc:spChg chg="add mod">
          <ac:chgData name="Christina Morrow" userId="43989237-7c22-4017-8756-22442f7f3983" providerId="ADAL" clId="{1D660112-B133-4B74-A60E-C66F50540F8D}" dt="2020-11-18T13:15:08.299" v="9290" actId="164"/>
          <ac:spMkLst>
            <pc:docMk/>
            <pc:sldMk cId="3868857998" sldId="558"/>
            <ac:spMk id="75" creationId="{A23354D8-A377-493D-9A6D-B41C7678668E}"/>
          </ac:spMkLst>
        </pc:spChg>
        <pc:spChg chg="add mod">
          <ac:chgData name="Christina Morrow" userId="43989237-7c22-4017-8756-22442f7f3983" providerId="ADAL" clId="{1D660112-B133-4B74-A60E-C66F50540F8D}" dt="2020-11-18T13:15:08.299" v="9290" actId="164"/>
          <ac:spMkLst>
            <pc:docMk/>
            <pc:sldMk cId="3868857998" sldId="558"/>
            <ac:spMk id="76" creationId="{64828290-10C6-4DA1-86BA-85314D52FB8E}"/>
          </ac:spMkLst>
        </pc:spChg>
        <pc:spChg chg="add mod">
          <ac:chgData name="Christina Morrow" userId="43989237-7c22-4017-8756-22442f7f3983" providerId="ADAL" clId="{1D660112-B133-4B74-A60E-C66F50540F8D}" dt="2020-11-18T13:15:08.299" v="9290" actId="164"/>
          <ac:spMkLst>
            <pc:docMk/>
            <pc:sldMk cId="3868857998" sldId="558"/>
            <ac:spMk id="77" creationId="{BCE50969-DD93-490A-B7B4-FD8E3310962D}"/>
          </ac:spMkLst>
        </pc:spChg>
        <pc:spChg chg="add mod">
          <ac:chgData name="Christina Morrow" userId="43989237-7c22-4017-8756-22442f7f3983" providerId="ADAL" clId="{1D660112-B133-4B74-A60E-C66F50540F8D}" dt="2020-11-18T13:15:08.299" v="9290" actId="164"/>
          <ac:spMkLst>
            <pc:docMk/>
            <pc:sldMk cId="3868857998" sldId="558"/>
            <ac:spMk id="78" creationId="{9961B13A-B078-4439-BE7E-D16A7BAC4D77}"/>
          </ac:spMkLst>
        </pc:spChg>
        <pc:spChg chg="add mod">
          <ac:chgData name="Christina Morrow" userId="43989237-7c22-4017-8756-22442f7f3983" providerId="ADAL" clId="{1D660112-B133-4B74-A60E-C66F50540F8D}" dt="2020-11-18T13:15:08.299" v="9290" actId="164"/>
          <ac:spMkLst>
            <pc:docMk/>
            <pc:sldMk cId="3868857998" sldId="558"/>
            <ac:spMk id="79" creationId="{088FD75A-BF8D-4F58-A910-E488A59B697B}"/>
          </ac:spMkLst>
        </pc:spChg>
        <pc:spChg chg="add mod">
          <ac:chgData name="Christina Morrow" userId="43989237-7c22-4017-8756-22442f7f3983" providerId="ADAL" clId="{1D660112-B133-4B74-A60E-C66F50540F8D}" dt="2020-11-18T13:15:08.299" v="9290" actId="164"/>
          <ac:spMkLst>
            <pc:docMk/>
            <pc:sldMk cId="3868857998" sldId="558"/>
            <ac:spMk id="80" creationId="{F0852B59-DCDA-4C8A-8975-E1CC90168778}"/>
          </ac:spMkLst>
        </pc:spChg>
        <pc:spChg chg="add mod">
          <ac:chgData name="Christina Morrow" userId="43989237-7c22-4017-8756-22442f7f3983" providerId="ADAL" clId="{1D660112-B133-4B74-A60E-C66F50540F8D}" dt="2020-11-18T13:15:08.299" v="9290" actId="164"/>
          <ac:spMkLst>
            <pc:docMk/>
            <pc:sldMk cId="3868857998" sldId="558"/>
            <ac:spMk id="81" creationId="{BF8ECA3A-CFE2-434A-BEEC-B80A9D03DD20}"/>
          </ac:spMkLst>
        </pc:spChg>
        <pc:spChg chg="add mod">
          <ac:chgData name="Christina Morrow" userId="43989237-7c22-4017-8756-22442f7f3983" providerId="ADAL" clId="{1D660112-B133-4B74-A60E-C66F50540F8D}" dt="2020-11-18T13:15:08.299" v="9290" actId="164"/>
          <ac:spMkLst>
            <pc:docMk/>
            <pc:sldMk cId="3868857998" sldId="558"/>
            <ac:spMk id="82" creationId="{2C894A60-FDFF-4EE8-BF7C-EBAAA508C89F}"/>
          </ac:spMkLst>
        </pc:spChg>
        <pc:spChg chg="add mod">
          <ac:chgData name="Christina Morrow" userId="43989237-7c22-4017-8756-22442f7f3983" providerId="ADAL" clId="{1D660112-B133-4B74-A60E-C66F50540F8D}" dt="2020-11-18T13:15:08.299" v="9290" actId="164"/>
          <ac:spMkLst>
            <pc:docMk/>
            <pc:sldMk cId="3868857998" sldId="558"/>
            <ac:spMk id="83" creationId="{40DFD793-B028-4C4E-861F-17E6CD40FC45}"/>
          </ac:spMkLst>
        </pc:spChg>
        <pc:spChg chg="add mod">
          <ac:chgData name="Christina Morrow" userId="43989237-7c22-4017-8756-22442f7f3983" providerId="ADAL" clId="{1D660112-B133-4B74-A60E-C66F50540F8D}" dt="2020-11-18T13:15:44.325" v="9302" actId="207"/>
          <ac:spMkLst>
            <pc:docMk/>
            <pc:sldMk cId="3868857998" sldId="558"/>
            <ac:spMk id="84" creationId="{C1B7405F-E9F2-4A0C-8B99-6013F2A40840}"/>
          </ac:spMkLst>
        </pc:spChg>
        <pc:spChg chg="add mod">
          <ac:chgData name="Christina Morrow" userId="43989237-7c22-4017-8756-22442f7f3983" providerId="ADAL" clId="{1D660112-B133-4B74-A60E-C66F50540F8D}" dt="2020-11-18T13:15:52.831" v="9303" actId="207"/>
          <ac:spMkLst>
            <pc:docMk/>
            <pc:sldMk cId="3868857998" sldId="558"/>
            <ac:spMk id="85" creationId="{E1EEEC4E-8E96-4EBF-8862-43A5C1E042A6}"/>
          </ac:spMkLst>
        </pc:spChg>
        <pc:spChg chg="add mod">
          <ac:chgData name="Christina Morrow" userId="43989237-7c22-4017-8756-22442f7f3983" providerId="ADAL" clId="{1D660112-B133-4B74-A60E-C66F50540F8D}" dt="2020-11-18T13:15:58.954" v="9305" actId="207"/>
          <ac:spMkLst>
            <pc:docMk/>
            <pc:sldMk cId="3868857998" sldId="558"/>
            <ac:spMk id="86" creationId="{944520DD-0F6F-4CE8-96A5-47451FF5A200}"/>
          </ac:spMkLst>
        </pc:spChg>
        <pc:spChg chg="add mod">
          <ac:chgData name="Christina Morrow" userId="43989237-7c22-4017-8756-22442f7f3983" providerId="ADAL" clId="{1D660112-B133-4B74-A60E-C66F50540F8D}" dt="2020-11-18T13:15:55.624" v="9304" actId="207"/>
          <ac:spMkLst>
            <pc:docMk/>
            <pc:sldMk cId="3868857998" sldId="558"/>
            <ac:spMk id="88" creationId="{E61FEF2C-0CDE-460D-BD07-508CFA1BDA35}"/>
          </ac:spMkLst>
        </pc:spChg>
        <pc:spChg chg="add mod">
          <ac:chgData name="Christina Morrow" userId="43989237-7c22-4017-8756-22442f7f3983" providerId="ADAL" clId="{1D660112-B133-4B74-A60E-C66F50540F8D}" dt="2020-11-18T13:15:52.831" v="9303" actId="207"/>
          <ac:spMkLst>
            <pc:docMk/>
            <pc:sldMk cId="3868857998" sldId="558"/>
            <ac:spMk id="89" creationId="{94FBD828-9574-464C-9E5F-4BABBF54027C}"/>
          </ac:spMkLst>
        </pc:spChg>
        <pc:spChg chg="add mod">
          <ac:chgData name="Christina Morrow" userId="43989237-7c22-4017-8756-22442f7f3983" providerId="ADAL" clId="{1D660112-B133-4B74-A60E-C66F50540F8D}" dt="2020-11-18T13:15:58.954" v="9305" actId="207"/>
          <ac:spMkLst>
            <pc:docMk/>
            <pc:sldMk cId="3868857998" sldId="558"/>
            <ac:spMk id="90" creationId="{2E5B9E24-D0D9-44C0-A919-ADDE3622900F}"/>
          </ac:spMkLst>
        </pc:spChg>
        <pc:spChg chg="add mod">
          <ac:chgData name="Christina Morrow" userId="43989237-7c22-4017-8756-22442f7f3983" providerId="ADAL" clId="{1D660112-B133-4B74-A60E-C66F50540F8D}" dt="2020-11-18T13:15:58.954" v="9305" actId="207"/>
          <ac:spMkLst>
            <pc:docMk/>
            <pc:sldMk cId="3868857998" sldId="558"/>
            <ac:spMk id="91" creationId="{0C977896-AB11-457E-8A0E-3009D29B0AA6}"/>
          </ac:spMkLst>
        </pc:spChg>
        <pc:spChg chg="del mod topLvl">
          <ac:chgData name="Christina Morrow" userId="43989237-7c22-4017-8756-22442f7f3983" providerId="ADAL" clId="{1D660112-B133-4B74-A60E-C66F50540F8D}" dt="2020-11-18T13:20:24.654" v="9352" actId="478"/>
          <ac:spMkLst>
            <pc:docMk/>
            <pc:sldMk cId="3868857998" sldId="558"/>
            <ac:spMk id="94" creationId="{B4A54E2F-8D04-4C97-901B-FDAD47BECBCA}"/>
          </ac:spMkLst>
        </pc:spChg>
        <pc:spChg chg="add del mod">
          <ac:chgData name="Christina Morrow" userId="43989237-7c22-4017-8756-22442f7f3983" providerId="ADAL" clId="{1D660112-B133-4B74-A60E-C66F50540F8D}" dt="2020-11-18T13:25:31.649" v="9441" actId="21"/>
          <ac:spMkLst>
            <pc:docMk/>
            <pc:sldMk cId="3868857998" sldId="558"/>
            <ac:spMk id="106" creationId="{59F8E33C-C3CF-4E48-A6F1-E030B6CBCC43}"/>
          </ac:spMkLst>
        </pc:spChg>
        <pc:spChg chg="add del mod">
          <ac:chgData name="Christina Morrow" userId="43989237-7c22-4017-8756-22442f7f3983" providerId="ADAL" clId="{1D660112-B133-4B74-A60E-C66F50540F8D}" dt="2020-11-18T13:29:49.644" v="9525" actId="478"/>
          <ac:spMkLst>
            <pc:docMk/>
            <pc:sldMk cId="3868857998" sldId="558"/>
            <ac:spMk id="116" creationId="{B004A855-2857-4E99-89A7-6136EF0D924D}"/>
          </ac:spMkLst>
        </pc:spChg>
        <pc:spChg chg="del mod topLvl">
          <ac:chgData name="Christina Morrow" userId="43989237-7c22-4017-8756-22442f7f3983" providerId="ADAL" clId="{1D660112-B133-4B74-A60E-C66F50540F8D}" dt="2020-11-18T13:30:19.481" v="9532" actId="478"/>
          <ac:spMkLst>
            <pc:docMk/>
            <pc:sldMk cId="3868857998" sldId="558"/>
            <ac:spMk id="162" creationId="{25AAD212-C4AB-4741-9C71-1C17F755F574}"/>
          </ac:spMkLst>
        </pc:spChg>
        <pc:spChg chg="del mod topLvl">
          <ac:chgData name="Christina Morrow" userId="43989237-7c22-4017-8756-22442f7f3983" providerId="ADAL" clId="{1D660112-B133-4B74-A60E-C66F50540F8D}" dt="2020-11-18T13:31:38.136" v="9552" actId="478"/>
          <ac:spMkLst>
            <pc:docMk/>
            <pc:sldMk cId="3868857998" sldId="558"/>
            <ac:spMk id="171" creationId="{36BAC93D-1E60-4913-A56C-EF3FF810FA78}"/>
          </ac:spMkLst>
        </pc:spChg>
        <pc:spChg chg="del mod topLvl">
          <ac:chgData name="Christina Morrow" userId="43989237-7c22-4017-8756-22442f7f3983" providerId="ADAL" clId="{1D660112-B133-4B74-A60E-C66F50540F8D}" dt="2020-11-18T13:31:39.509" v="9553" actId="478"/>
          <ac:spMkLst>
            <pc:docMk/>
            <pc:sldMk cId="3868857998" sldId="558"/>
            <ac:spMk id="172" creationId="{34FE3718-65C3-4736-AB61-F512356731A1}"/>
          </ac:spMkLst>
        </pc:spChg>
        <pc:spChg chg="del mod topLvl">
          <ac:chgData name="Christina Morrow" userId="43989237-7c22-4017-8756-22442f7f3983" providerId="ADAL" clId="{1D660112-B133-4B74-A60E-C66F50540F8D}" dt="2020-11-18T13:31:41.092" v="9554" actId="478"/>
          <ac:spMkLst>
            <pc:docMk/>
            <pc:sldMk cId="3868857998" sldId="558"/>
            <ac:spMk id="173" creationId="{3BADB051-E068-4309-A454-8E5688A9A573}"/>
          </ac:spMkLst>
        </pc:spChg>
        <pc:spChg chg="mod ord topLvl">
          <ac:chgData name="Christina Morrow" userId="43989237-7c22-4017-8756-22442f7f3983" providerId="ADAL" clId="{1D660112-B133-4B74-A60E-C66F50540F8D}" dt="2020-11-18T13:36:17.814" v="9624" actId="164"/>
          <ac:spMkLst>
            <pc:docMk/>
            <pc:sldMk cId="3868857998" sldId="558"/>
            <ac:spMk id="174" creationId="{85CBF688-5C21-458E-B21F-A14B5075E688}"/>
          </ac:spMkLst>
        </pc:spChg>
        <pc:spChg chg="add mod ord">
          <ac:chgData name="Christina Morrow" userId="43989237-7c22-4017-8756-22442f7f3983" providerId="ADAL" clId="{1D660112-B133-4B74-A60E-C66F50540F8D}" dt="2020-11-18T13:36:17.814" v="9624" actId="164"/>
          <ac:spMkLst>
            <pc:docMk/>
            <pc:sldMk cId="3868857998" sldId="558"/>
            <ac:spMk id="176" creationId="{405CD90C-C874-4798-AFFA-68EF8EE38260}"/>
          </ac:spMkLst>
        </pc:spChg>
        <pc:spChg chg="add del mod">
          <ac:chgData name="Christina Morrow" userId="43989237-7c22-4017-8756-22442f7f3983" providerId="ADAL" clId="{1D660112-B133-4B74-A60E-C66F50540F8D}" dt="2020-11-18T13:32:28.841" v="9575" actId="478"/>
          <ac:spMkLst>
            <pc:docMk/>
            <pc:sldMk cId="3868857998" sldId="558"/>
            <ac:spMk id="178" creationId="{0F5C66B3-6CFF-4DC8-B0E3-AC0E6468DCFE}"/>
          </ac:spMkLst>
        </pc:spChg>
        <pc:spChg chg="add mod">
          <ac:chgData name="Christina Morrow" userId="43989237-7c22-4017-8756-22442f7f3983" providerId="ADAL" clId="{1D660112-B133-4B74-A60E-C66F50540F8D}" dt="2020-11-18T13:36:17.814" v="9624" actId="164"/>
          <ac:spMkLst>
            <pc:docMk/>
            <pc:sldMk cId="3868857998" sldId="558"/>
            <ac:spMk id="179" creationId="{37140FC6-1C70-4CFE-8158-69BA6E5E68EB}"/>
          </ac:spMkLst>
        </pc:spChg>
        <pc:spChg chg="add mod">
          <ac:chgData name="Christina Morrow" userId="43989237-7c22-4017-8756-22442f7f3983" providerId="ADAL" clId="{1D660112-B133-4B74-A60E-C66F50540F8D}" dt="2020-11-18T13:36:17.814" v="9624" actId="164"/>
          <ac:spMkLst>
            <pc:docMk/>
            <pc:sldMk cId="3868857998" sldId="558"/>
            <ac:spMk id="181" creationId="{84011948-D196-4344-96D8-2EEFCD62E460}"/>
          </ac:spMkLst>
        </pc:spChg>
        <pc:spChg chg="add mod">
          <ac:chgData name="Christina Morrow" userId="43989237-7c22-4017-8756-22442f7f3983" providerId="ADAL" clId="{1D660112-B133-4B74-A60E-C66F50540F8D}" dt="2020-11-18T13:36:17.814" v="9624" actId="164"/>
          <ac:spMkLst>
            <pc:docMk/>
            <pc:sldMk cId="3868857998" sldId="558"/>
            <ac:spMk id="190" creationId="{FFDE11B9-FC7B-4DA7-99F4-788B62110B43}"/>
          </ac:spMkLst>
        </pc:spChg>
        <pc:spChg chg="add mod">
          <ac:chgData name="Christina Morrow" userId="43989237-7c22-4017-8756-22442f7f3983" providerId="ADAL" clId="{1D660112-B133-4B74-A60E-C66F50540F8D}" dt="2020-11-18T13:36:17.814" v="9624" actId="164"/>
          <ac:spMkLst>
            <pc:docMk/>
            <pc:sldMk cId="3868857998" sldId="558"/>
            <ac:spMk id="192" creationId="{DAB98F45-C274-44DE-8FEC-8634FA0594BF}"/>
          </ac:spMkLst>
        </pc:spChg>
        <pc:spChg chg="add del mod topLvl">
          <ac:chgData name="Christina Morrow" userId="43989237-7c22-4017-8756-22442f7f3983" providerId="ADAL" clId="{1D660112-B133-4B74-A60E-C66F50540F8D}" dt="2020-11-18T13:40:58.850" v="9684" actId="207"/>
          <ac:spMkLst>
            <pc:docMk/>
            <pc:sldMk cId="3868857998" sldId="558"/>
            <ac:spMk id="196" creationId="{B2B63656-1899-4649-B537-8CA681179CE2}"/>
          </ac:spMkLst>
        </pc:spChg>
        <pc:spChg chg="mod">
          <ac:chgData name="Christina Morrow" userId="43989237-7c22-4017-8756-22442f7f3983" providerId="ADAL" clId="{1D660112-B133-4B74-A60E-C66F50540F8D}" dt="2020-11-18T13:40:31.820" v="9677"/>
          <ac:spMkLst>
            <pc:docMk/>
            <pc:sldMk cId="3868857998" sldId="558"/>
            <ac:spMk id="198" creationId="{A129BBBC-30BF-4873-BC93-571C4772DB67}"/>
          </ac:spMkLst>
        </pc:spChg>
        <pc:spChg chg="mod">
          <ac:chgData name="Christina Morrow" userId="43989237-7c22-4017-8756-22442f7f3983" providerId="ADAL" clId="{1D660112-B133-4B74-A60E-C66F50540F8D}" dt="2020-11-18T13:40:31.820" v="9677"/>
          <ac:spMkLst>
            <pc:docMk/>
            <pc:sldMk cId="3868857998" sldId="558"/>
            <ac:spMk id="199" creationId="{B02F2707-C7D6-466B-9747-70AD3DB0A781}"/>
          </ac:spMkLst>
        </pc:spChg>
        <pc:spChg chg="mod">
          <ac:chgData name="Christina Morrow" userId="43989237-7c22-4017-8756-22442f7f3983" providerId="ADAL" clId="{1D660112-B133-4B74-A60E-C66F50540F8D}" dt="2020-11-18T13:40:31.820" v="9677"/>
          <ac:spMkLst>
            <pc:docMk/>
            <pc:sldMk cId="3868857998" sldId="558"/>
            <ac:spMk id="200" creationId="{83013FE7-4CF3-4A86-B7AC-37A0473BC00A}"/>
          </ac:spMkLst>
        </pc:spChg>
        <pc:spChg chg="mod">
          <ac:chgData name="Christina Morrow" userId="43989237-7c22-4017-8756-22442f7f3983" providerId="ADAL" clId="{1D660112-B133-4B74-A60E-C66F50540F8D}" dt="2020-11-18T13:40:31.820" v="9677"/>
          <ac:spMkLst>
            <pc:docMk/>
            <pc:sldMk cId="3868857998" sldId="558"/>
            <ac:spMk id="201" creationId="{1AB21C62-E48C-4A26-9072-69624FF26350}"/>
          </ac:spMkLst>
        </pc:spChg>
        <pc:spChg chg="mod">
          <ac:chgData name="Christina Morrow" userId="43989237-7c22-4017-8756-22442f7f3983" providerId="ADAL" clId="{1D660112-B133-4B74-A60E-C66F50540F8D}" dt="2020-11-18T13:40:31.820" v="9677"/>
          <ac:spMkLst>
            <pc:docMk/>
            <pc:sldMk cId="3868857998" sldId="558"/>
            <ac:spMk id="202" creationId="{24201C7C-E181-4DC2-81BD-559EE4AA74F2}"/>
          </ac:spMkLst>
        </pc:spChg>
        <pc:spChg chg="mod">
          <ac:chgData name="Christina Morrow" userId="43989237-7c22-4017-8756-22442f7f3983" providerId="ADAL" clId="{1D660112-B133-4B74-A60E-C66F50540F8D}" dt="2020-11-18T13:40:31.820" v="9677"/>
          <ac:spMkLst>
            <pc:docMk/>
            <pc:sldMk cId="3868857998" sldId="558"/>
            <ac:spMk id="203" creationId="{E0126339-BDB6-4F14-8CCD-5E99F4F61BA6}"/>
          </ac:spMkLst>
        </pc:spChg>
        <pc:spChg chg="mod">
          <ac:chgData name="Christina Morrow" userId="43989237-7c22-4017-8756-22442f7f3983" providerId="ADAL" clId="{1D660112-B133-4B74-A60E-C66F50540F8D}" dt="2020-11-18T13:40:31.820" v="9677"/>
          <ac:spMkLst>
            <pc:docMk/>
            <pc:sldMk cId="3868857998" sldId="558"/>
            <ac:spMk id="204" creationId="{FF3301BA-123F-4FD5-BB08-203904B2269A}"/>
          </ac:spMkLst>
        </pc:spChg>
        <pc:spChg chg="mod">
          <ac:chgData name="Christina Morrow" userId="43989237-7c22-4017-8756-22442f7f3983" providerId="ADAL" clId="{1D660112-B133-4B74-A60E-C66F50540F8D}" dt="2020-11-18T13:40:31.820" v="9677"/>
          <ac:spMkLst>
            <pc:docMk/>
            <pc:sldMk cId="3868857998" sldId="558"/>
            <ac:spMk id="205" creationId="{F20069E9-9821-4598-97DD-E4F1545C8BA3}"/>
          </ac:spMkLst>
        </pc:spChg>
        <pc:spChg chg="mod">
          <ac:chgData name="Christina Morrow" userId="43989237-7c22-4017-8756-22442f7f3983" providerId="ADAL" clId="{1D660112-B133-4B74-A60E-C66F50540F8D}" dt="2020-11-18T13:40:31.820" v="9677"/>
          <ac:spMkLst>
            <pc:docMk/>
            <pc:sldMk cId="3868857998" sldId="558"/>
            <ac:spMk id="206" creationId="{665444B8-B412-407A-9AAD-A0CB2A6545FD}"/>
          </ac:spMkLst>
        </pc:spChg>
        <pc:spChg chg="mod">
          <ac:chgData name="Christina Morrow" userId="43989237-7c22-4017-8756-22442f7f3983" providerId="ADAL" clId="{1D660112-B133-4B74-A60E-C66F50540F8D}" dt="2020-11-18T13:40:31.820" v="9677"/>
          <ac:spMkLst>
            <pc:docMk/>
            <pc:sldMk cId="3868857998" sldId="558"/>
            <ac:spMk id="207" creationId="{5A02A9BC-02F8-436E-AFD6-ECE47118BF4B}"/>
          </ac:spMkLst>
        </pc:spChg>
        <pc:spChg chg="mod">
          <ac:chgData name="Christina Morrow" userId="43989237-7c22-4017-8756-22442f7f3983" providerId="ADAL" clId="{1D660112-B133-4B74-A60E-C66F50540F8D}" dt="2020-11-18T13:40:31.820" v="9677"/>
          <ac:spMkLst>
            <pc:docMk/>
            <pc:sldMk cId="3868857998" sldId="558"/>
            <ac:spMk id="208" creationId="{B44CFD31-CCD6-4813-8AF0-03F1C4B7C1D5}"/>
          </ac:spMkLst>
        </pc:spChg>
        <pc:spChg chg="mod">
          <ac:chgData name="Christina Morrow" userId="43989237-7c22-4017-8756-22442f7f3983" providerId="ADAL" clId="{1D660112-B133-4B74-A60E-C66F50540F8D}" dt="2020-11-18T13:40:31.820" v="9677"/>
          <ac:spMkLst>
            <pc:docMk/>
            <pc:sldMk cId="3868857998" sldId="558"/>
            <ac:spMk id="209" creationId="{F6704009-5EB4-4D90-9F2E-647B2DD01615}"/>
          </ac:spMkLst>
        </pc:spChg>
        <pc:spChg chg="mod">
          <ac:chgData name="Christina Morrow" userId="43989237-7c22-4017-8756-22442f7f3983" providerId="ADAL" clId="{1D660112-B133-4B74-A60E-C66F50540F8D}" dt="2020-11-18T13:40:31.820" v="9677"/>
          <ac:spMkLst>
            <pc:docMk/>
            <pc:sldMk cId="3868857998" sldId="558"/>
            <ac:spMk id="210" creationId="{6AFD690A-AE51-4903-A958-D9BEB37DAC83}"/>
          </ac:spMkLst>
        </pc:spChg>
        <pc:spChg chg="mod">
          <ac:chgData name="Christina Morrow" userId="43989237-7c22-4017-8756-22442f7f3983" providerId="ADAL" clId="{1D660112-B133-4B74-A60E-C66F50540F8D}" dt="2020-11-18T13:40:31.820" v="9677"/>
          <ac:spMkLst>
            <pc:docMk/>
            <pc:sldMk cId="3868857998" sldId="558"/>
            <ac:spMk id="211" creationId="{3116CE38-DA2C-4422-B742-1596C780BD2B}"/>
          </ac:spMkLst>
        </pc:spChg>
        <pc:spChg chg="mod">
          <ac:chgData name="Christina Morrow" userId="43989237-7c22-4017-8756-22442f7f3983" providerId="ADAL" clId="{1D660112-B133-4B74-A60E-C66F50540F8D}" dt="2020-11-18T13:40:31.820" v="9677"/>
          <ac:spMkLst>
            <pc:docMk/>
            <pc:sldMk cId="3868857998" sldId="558"/>
            <ac:spMk id="212" creationId="{86A3997C-6276-426E-9477-89C87A64C349}"/>
          </ac:spMkLst>
        </pc:spChg>
        <pc:spChg chg="mod">
          <ac:chgData name="Christina Morrow" userId="43989237-7c22-4017-8756-22442f7f3983" providerId="ADAL" clId="{1D660112-B133-4B74-A60E-C66F50540F8D}" dt="2020-11-18T13:40:31.820" v="9677"/>
          <ac:spMkLst>
            <pc:docMk/>
            <pc:sldMk cId="3868857998" sldId="558"/>
            <ac:spMk id="213" creationId="{52509A42-6DD4-4603-8787-1E773DAED3DA}"/>
          </ac:spMkLst>
        </pc:spChg>
        <pc:spChg chg="mod">
          <ac:chgData name="Christina Morrow" userId="43989237-7c22-4017-8756-22442f7f3983" providerId="ADAL" clId="{1D660112-B133-4B74-A60E-C66F50540F8D}" dt="2020-11-18T13:40:31.820" v="9677"/>
          <ac:spMkLst>
            <pc:docMk/>
            <pc:sldMk cId="3868857998" sldId="558"/>
            <ac:spMk id="214" creationId="{4EAD94B9-B05E-4819-A6F4-5F8AB7D08F6D}"/>
          </ac:spMkLst>
        </pc:spChg>
        <pc:spChg chg="mod">
          <ac:chgData name="Christina Morrow" userId="43989237-7c22-4017-8756-22442f7f3983" providerId="ADAL" clId="{1D660112-B133-4B74-A60E-C66F50540F8D}" dt="2020-11-18T13:40:31.820" v="9677"/>
          <ac:spMkLst>
            <pc:docMk/>
            <pc:sldMk cId="3868857998" sldId="558"/>
            <ac:spMk id="215" creationId="{E1DABBCA-FB68-46E3-9D2C-52FBCACB59B7}"/>
          </ac:spMkLst>
        </pc:spChg>
        <pc:spChg chg="mod">
          <ac:chgData name="Christina Morrow" userId="43989237-7c22-4017-8756-22442f7f3983" providerId="ADAL" clId="{1D660112-B133-4B74-A60E-C66F50540F8D}" dt="2020-11-18T13:40:31.820" v="9677"/>
          <ac:spMkLst>
            <pc:docMk/>
            <pc:sldMk cId="3868857998" sldId="558"/>
            <ac:spMk id="216" creationId="{C76A519D-BCBC-454D-997D-A83BEDBD293C}"/>
          </ac:spMkLst>
        </pc:spChg>
        <pc:spChg chg="mod">
          <ac:chgData name="Christina Morrow" userId="43989237-7c22-4017-8756-22442f7f3983" providerId="ADAL" clId="{1D660112-B133-4B74-A60E-C66F50540F8D}" dt="2020-11-18T13:40:31.820" v="9677"/>
          <ac:spMkLst>
            <pc:docMk/>
            <pc:sldMk cId="3868857998" sldId="558"/>
            <ac:spMk id="217" creationId="{A6BA0051-2F10-4852-9004-E9941A9EDD6C}"/>
          </ac:spMkLst>
        </pc:spChg>
        <pc:spChg chg="mod">
          <ac:chgData name="Christina Morrow" userId="43989237-7c22-4017-8756-22442f7f3983" providerId="ADAL" clId="{1D660112-B133-4B74-A60E-C66F50540F8D}" dt="2020-11-18T13:40:31.820" v="9677"/>
          <ac:spMkLst>
            <pc:docMk/>
            <pc:sldMk cId="3868857998" sldId="558"/>
            <ac:spMk id="218" creationId="{FF5F9708-3C5C-4F20-8DB3-28A4776EF46A}"/>
          </ac:spMkLst>
        </pc:spChg>
        <pc:spChg chg="mod">
          <ac:chgData name="Christina Morrow" userId="43989237-7c22-4017-8756-22442f7f3983" providerId="ADAL" clId="{1D660112-B133-4B74-A60E-C66F50540F8D}" dt="2020-11-18T13:40:31.820" v="9677"/>
          <ac:spMkLst>
            <pc:docMk/>
            <pc:sldMk cId="3868857998" sldId="558"/>
            <ac:spMk id="219" creationId="{8386C3DA-16A8-4B7E-A789-B0263C3A4F6B}"/>
          </ac:spMkLst>
        </pc:spChg>
        <pc:spChg chg="mod">
          <ac:chgData name="Christina Morrow" userId="43989237-7c22-4017-8756-22442f7f3983" providerId="ADAL" clId="{1D660112-B133-4B74-A60E-C66F50540F8D}" dt="2020-11-18T13:40:31.820" v="9677"/>
          <ac:spMkLst>
            <pc:docMk/>
            <pc:sldMk cId="3868857998" sldId="558"/>
            <ac:spMk id="220" creationId="{A195CEB3-5E64-436D-AB97-47B3CB8B4ED6}"/>
          </ac:spMkLst>
        </pc:spChg>
        <pc:spChg chg="mod">
          <ac:chgData name="Christina Morrow" userId="43989237-7c22-4017-8756-22442f7f3983" providerId="ADAL" clId="{1D660112-B133-4B74-A60E-C66F50540F8D}" dt="2020-11-18T13:40:31.820" v="9677"/>
          <ac:spMkLst>
            <pc:docMk/>
            <pc:sldMk cId="3868857998" sldId="558"/>
            <ac:spMk id="221" creationId="{C7498673-9BAE-4427-B1A6-E96FAF530DE3}"/>
          </ac:spMkLst>
        </pc:spChg>
        <pc:spChg chg="mod">
          <ac:chgData name="Christina Morrow" userId="43989237-7c22-4017-8756-22442f7f3983" providerId="ADAL" clId="{1D660112-B133-4B74-A60E-C66F50540F8D}" dt="2020-11-18T13:40:31.820" v="9677"/>
          <ac:spMkLst>
            <pc:docMk/>
            <pc:sldMk cId="3868857998" sldId="558"/>
            <ac:spMk id="222" creationId="{59B5D661-6B40-4679-BDAD-153D4F60C4B3}"/>
          </ac:spMkLst>
        </pc:spChg>
        <pc:spChg chg="mod">
          <ac:chgData name="Christina Morrow" userId="43989237-7c22-4017-8756-22442f7f3983" providerId="ADAL" clId="{1D660112-B133-4B74-A60E-C66F50540F8D}" dt="2020-11-18T13:40:31.820" v="9677"/>
          <ac:spMkLst>
            <pc:docMk/>
            <pc:sldMk cId="3868857998" sldId="558"/>
            <ac:spMk id="223" creationId="{C33E6B6C-ACC2-43B2-8ECD-6049D3A3FAB2}"/>
          </ac:spMkLst>
        </pc:spChg>
        <pc:spChg chg="mod">
          <ac:chgData name="Christina Morrow" userId="43989237-7c22-4017-8756-22442f7f3983" providerId="ADAL" clId="{1D660112-B133-4B74-A60E-C66F50540F8D}" dt="2020-11-18T13:40:31.820" v="9677"/>
          <ac:spMkLst>
            <pc:docMk/>
            <pc:sldMk cId="3868857998" sldId="558"/>
            <ac:spMk id="224" creationId="{FB1AA132-165D-4BAE-AFDB-4CBA889F3ECF}"/>
          </ac:spMkLst>
        </pc:spChg>
        <pc:spChg chg="mod">
          <ac:chgData name="Christina Morrow" userId="43989237-7c22-4017-8756-22442f7f3983" providerId="ADAL" clId="{1D660112-B133-4B74-A60E-C66F50540F8D}" dt="2020-11-18T13:40:31.820" v="9677"/>
          <ac:spMkLst>
            <pc:docMk/>
            <pc:sldMk cId="3868857998" sldId="558"/>
            <ac:spMk id="225" creationId="{158BC778-B767-436E-8623-81EB61C788EC}"/>
          </ac:spMkLst>
        </pc:spChg>
        <pc:spChg chg="mod">
          <ac:chgData name="Christina Morrow" userId="43989237-7c22-4017-8756-22442f7f3983" providerId="ADAL" clId="{1D660112-B133-4B74-A60E-C66F50540F8D}" dt="2020-11-18T13:40:31.820" v="9677"/>
          <ac:spMkLst>
            <pc:docMk/>
            <pc:sldMk cId="3868857998" sldId="558"/>
            <ac:spMk id="226" creationId="{7ACC07B6-AC07-4301-8152-55DC1D159C59}"/>
          </ac:spMkLst>
        </pc:spChg>
        <pc:spChg chg="mod">
          <ac:chgData name="Christina Morrow" userId="43989237-7c22-4017-8756-22442f7f3983" providerId="ADAL" clId="{1D660112-B133-4B74-A60E-C66F50540F8D}" dt="2020-11-18T13:40:31.820" v="9677"/>
          <ac:spMkLst>
            <pc:docMk/>
            <pc:sldMk cId="3868857998" sldId="558"/>
            <ac:spMk id="227" creationId="{229DEED9-8129-4EC1-B7AF-77B31BB0FF53}"/>
          </ac:spMkLst>
        </pc:spChg>
        <pc:spChg chg="mod">
          <ac:chgData name="Christina Morrow" userId="43989237-7c22-4017-8756-22442f7f3983" providerId="ADAL" clId="{1D660112-B133-4B74-A60E-C66F50540F8D}" dt="2020-11-18T13:40:31.820" v="9677"/>
          <ac:spMkLst>
            <pc:docMk/>
            <pc:sldMk cId="3868857998" sldId="558"/>
            <ac:spMk id="228" creationId="{1C65763C-6ABD-4B1F-B414-2D3DCA64ADA8}"/>
          </ac:spMkLst>
        </pc:spChg>
        <pc:spChg chg="mod">
          <ac:chgData name="Christina Morrow" userId="43989237-7c22-4017-8756-22442f7f3983" providerId="ADAL" clId="{1D660112-B133-4B74-A60E-C66F50540F8D}" dt="2020-11-18T13:40:31.820" v="9677"/>
          <ac:spMkLst>
            <pc:docMk/>
            <pc:sldMk cId="3868857998" sldId="558"/>
            <ac:spMk id="229" creationId="{675428EA-F3BE-4BC0-A217-0DF57C8A89F4}"/>
          </ac:spMkLst>
        </pc:spChg>
        <pc:spChg chg="mod">
          <ac:chgData name="Christina Morrow" userId="43989237-7c22-4017-8756-22442f7f3983" providerId="ADAL" clId="{1D660112-B133-4B74-A60E-C66F50540F8D}" dt="2020-11-18T13:40:31.820" v="9677"/>
          <ac:spMkLst>
            <pc:docMk/>
            <pc:sldMk cId="3868857998" sldId="558"/>
            <ac:spMk id="230" creationId="{9BE739F7-4E7E-4520-ABFA-AE734D1FE75A}"/>
          </ac:spMkLst>
        </pc:spChg>
        <pc:spChg chg="mod">
          <ac:chgData name="Christina Morrow" userId="43989237-7c22-4017-8756-22442f7f3983" providerId="ADAL" clId="{1D660112-B133-4B74-A60E-C66F50540F8D}" dt="2020-11-18T13:40:31.820" v="9677"/>
          <ac:spMkLst>
            <pc:docMk/>
            <pc:sldMk cId="3868857998" sldId="558"/>
            <ac:spMk id="231" creationId="{6FD9626A-34F4-41D4-8776-4DEE622E8FAF}"/>
          </ac:spMkLst>
        </pc:spChg>
        <pc:spChg chg="add del mod topLvl">
          <ac:chgData name="Christina Morrow" userId="43989237-7c22-4017-8756-22442f7f3983" providerId="ADAL" clId="{1D660112-B133-4B74-A60E-C66F50540F8D}" dt="2020-11-18T14:10:58.866" v="9801" actId="164"/>
          <ac:spMkLst>
            <pc:docMk/>
            <pc:sldMk cId="3868857998" sldId="558"/>
            <ac:spMk id="237" creationId="{687A52C6-424D-447A-9E66-5551DEFFD76C}"/>
          </ac:spMkLst>
        </pc:spChg>
        <pc:spChg chg="add del mod">
          <ac:chgData name="Christina Morrow" userId="43989237-7c22-4017-8756-22442f7f3983" providerId="ADAL" clId="{1D660112-B133-4B74-A60E-C66F50540F8D}" dt="2020-11-18T13:45:09.195" v="9738" actId="478"/>
          <ac:spMkLst>
            <pc:docMk/>
            <pc:sldMk cId="3868857998" sldId="558"/>
            <ac:spMk id="241" creationId="{29B8169F-1C52-4F60-BF4E-15B6D75B3B3B}"/>
          </ac:spMkLst>
        </pc:spChg>
        <pc:spChg chg="add del mod">
          <ac:chgData name="Christina Morrow" userId="43989237-7c22-4017-8756-22442f7f3983" providerId="ADAL" clId="{1D660112-B133-4B74-A60E-C66F50540F8D}" dt="2020-11-18T13:45:10.560" v="9739" actId="478"/>
          <ac:spMkLst>
            <pc:docMk/>
            <pc:sldMk cId="3868857998" sldId="558"/>
            <ac:spMk id="243" creationId="{F6F2B644-797F-42F8-ABB4-7A8EFD65ACEE}"/>
          </ac:spMkLst>
        </pc:spChg>
        <pc:spChg chg="add del mod">
          <ac:chgData name="Christina Morrow" userId="43989237-7c22-4017-8756-22442f7f3983" providerId="ADAL" clId="{1D660112-B133-4B74-A60E-C66F50540F8D}" dt="2020-11-18T13:45:07.431" v="9736" actId="478"/>
          <ac:spMkLst>
            <pc:docMk/>
            <pc:sldMk cId="3868857998" sldId="558"/>
            <ac:spMk id="245" creationId="{A392B17E-50B3-4715-A629-C5B4BBF8C464}"/>
          </ac:spMkLst>
        </pc:spChg>
        <pc:spChg chg="add del mod">
          <ac:chgData name="Christina Morrow" userId="43989237-7c22-4017-8756-22442f7f3983" providerId="ADAL" clId="{1D660112-B133-4B74-A60E-C66F50540F8D}" dt="2020-11-18T13:45:08.320" v="9737" actId="478"/>
          <ac:spMkLst>
            <pc:docMk/>
            <pc:sldMk cId="3868857998" sldId="558"/>
            <ac:spMk id="247" creationId="{4ED4FF97-BD8A-44B5-8288-6DC95D16286B}"/>
          </ac:spMkLst>
        </pc:spChg>
        <pc:spChg chg="del mod topLvl">
          <ac:chgData name="Christina Morrow" userId="43989237-7c22-4017-8756-22442f7f3983" providerId="ADAL" clId="{1D660112-B133-4B74-A60E-C66F50540F8D}" dt="2020-11-18T13:45:53.449" v="9744" actId="478"/>
          <ac:spMkLst>
            <pc:docMk/>
            <pc:sldMk cId="3868857998" sldId="558"/>
            <ac:spMk id="249" creationId="{D037814D-E6BA-4E0A-8E4D-EB6D6F5C17FB}"/>
          </ac:spMkLst>
        </pc:spChg>
        <pc:spChg chg="del mod topLvl">
          <ac:chgData name="Christina Morrow" userId="43989237-7c22-4017-8756-22442f7f3983" providerId="ADAL" clId="{1D660112-B133-4B74-A60E-C66F50540F8D}" dt="2020-11-18T13:45:54.845" v="9745" actId="478"/>
          <ac:spMkLst>
            <pc:docMk/>
            <pc:sldMk cId="3868857998" sldId="558"/>
            <ac:spMk id="250" creationId="{7EAEF44E-DD2D-4F28-83C1-7C7CABAF88B7}"/>
          </ac:spMkLst>
        </pc:spChg>
        <pc:spChg chg="del mod topLvl">
          <ac:chgData name="Christina Morrow" userId="43989237-7c22-4017-8756-22442f7f3983" providerId="ADAL" clId="{1D660112-B133-4B74-A60E-C66F50540F8D}" dt="2020-11-18T13:45:59.393" v="9748" actId="478"/>
          <ac:spMkLst>
            <pc:docMk/>
            <pc:sldMk cId="3868857998" sldId="558"/>
            <ac:spMk id="251" creationId="{F03B5815-EE58-4510-BC2F-6B49EB9AB913}"/>
          </ac:spMkLst>
        </pc:spChg>
        <pc:spChg chg="mod topLvl">
          <ac:chgData name="Christina Morrow" userId="43989237-7c22-4017-8756-22442f7f3983" providerId="ADAL" clId="{1D660112-B133-4B74-A60E-C66F50540F8D}" dt="2020-11-18T13:48:11.622" v="9774" actId="164"/>
          <ac:spMkLst>
            <pc:docMk/>
            <pc:sldMk cId="3868857998" sldId="558"/>
            <ac:spMk id="252" creationId="{DC1E9057-1E95-4E29-8AC8-1908F4E63E4C}"/>
          </ac:spMkLst>
        </pc:spChg>
        <pc:spChg chg="add mod">
          <ac:chgData name="Christina Morrow" userId="43989237-7c22-4017-8756-22442f7f3983" providerId="ADAL" clId="{1D660112-B133-4B74-A60E-C66F50540F8D}" dt="2020-11-18T13:48:11.622" v="9774" actId="164"/>
          <ac:spMkLst>
            <pc:docMk/>
            <pc:sldMk cId="3868857998" sldId="558"/>
            <ac:spMk id="253" creationId="{7ED169B1-7B3E-4305-AD8A-8DF6E661FAF6}"/>
          </ac:spMkLst>
        </pc:spChg>
        <pc:spChg chg="mod">
          <ac:chgData name="Christina Morrow" userId="43989237-7c22-4017-8756-22442f7f3983" providerId="ADAL" clId="{1D660112-B133-4B74-A60E-C66F50540F8D}" dt="2020-11-18T13:48:13.318" v="9775"/>
          <ac:spMkLst>
            <pc:docMk/>
            <pc:sldMk cId="3868857998" sldId="558"/>
            <ac:spMk id="256" creationId="{9665AE99-4AA5-498C-B407-32A4059C98B1}"/>
          </ac:spMkLst>
        </pc:spChg>
        <pc:spChg chg="mod">
          <ac:chgData name="Christina Morrow" userId="43989237-7c22-4017-8756-22442f7f3983" providerId="ADAL" clId="{1D660112-B133-4B74-A60E-C66F50540F8D}" dt="2020-11-18T13:48:13.318" v="9775"/>
          <ac:spMkLst>
            <pc:docMk/>
            <pc:sldMk cId="3868857998" sldId="558"/>
            <ac:spMk id="257" creationId="{E4798C35-66C5-4561-BD1F-F2A4E88B1287}"/>
          </ac:spMkLst>
        </pc:spChg>
        <pc:grpChg chg="add del mod ord">
          <ac:chgData name="Christina Morrow" userId="43989237-7c22-4017-8756-22442f7f3983" providerId="ADAL" clId="{1D660112-B133-4B74-A60E-C66F50540F8D}" dt="2020-11-18T13:40:29.534" v="9676" actId="478"/>
          <ac:grpSpMkLst>
            <pc:docMk/>
            <pc:sldMk cId="3868857998" sldId="558"/>
            <ac:grpSpMk id="8" creationId="{E9811580-FB0B-424D-9125-7B7775EB2A2E}"/>
          </ac:grpSpMkLst>
        </pc:grpChg>
        <pc:grpChg chg="add mod ord">
          <ac:chgData name="Christina Morrow" userId="43989237-7c22-4017-8756-22442f7f3983" providerId="ADAL" clId="{1D660112-B133-4B74-A60E-C66F50540F8D}" dt="2020-11-18T13:37:25.370" v="9637" actId="164"/>
          <ac:grpSpMkLst>
            <pc:docMk/>
            <pc:sldMk cId="3868857998" sldId="558"/>
            <ac:grpSpMk id="9" creationId="{D90EFDED-B732-4A03-8328-CB9DB6179D02}"/>
          </ac:grpSpMkLst>
        </pc:grpChg>
        <pc:grpChg chg="add del mod">
          <ac:chgData name="Christina Morrow" userId="43989237-7c22-4017-8756-22442f7f3983" providerId="ADAL" clId="{1D660112-B133-4B74-A60E-C66F50540F8D}" dt="2020-11-18T13:22:38.876" v="9382" actId="165"/>
          <ac:grpSpMkLst>
            <pc:docMk/>
            <pc:sldMk cId="3868857998" sldId="558"/>
            <ac:grpSpMk id="21" creationId="{C904091B-2AF5-4F50-8A40-D671E0595916}"/>
          </ac:grpSpMkLst>
        </pc:grpChg>
        <pc:grpChg chg="add del mod">
          <ac:chgData name="Christina Morrow" userId="43989237-7c22-4017-8756-22442f7f3983" providerId="ADAL" clId="{1D660112-B133-4B74-A60E-C66F50540F8D}" dt="2020-11-18T13:29:58.696" v="9526" actId="478"/>
          <ac:grpSpMkLst>
            <pc:docMk/>
            <pc:sldMk cId="3868857998" sldId="558"/>
            <ac:grpSpMk id="23" creationId="{6A3B17DE-7741-4AA8-90E6-9ACFA384E3E9}"/>
          </ac:grpSpMkLst>
        </pc:grpChg>
        <pc:grpChg chg="add del mod">
          <ac:chgData name="Christina Morrow" userId="43989237-7c22-4017-8756-22442f7f3983" providerId="ADAL" clId="{1D660112-B133-4B74-A60E-C66F50540F8D}" dt="2020-11-18T13:10:14.919" v="9252" actId="478"/>
          <ac:grpSpMkLst>
            <pc:docMk/>
            <pc:sldMk cId="3868857998" sldId="558"/>
            <ac:grpSpMk id="37" creationId="{94097F8E-8462-4451-8F62-73CF37A68130}"/>
          </ac:grpSpMkLst>
        </pc:grpChg>
        <pc:grpChg chg="add del mod">
          <ac:chgData name="Christina Morrow" userId="43989237-7c22-4017-8756-22442f7f3983" providerId="ADAL" clId="{1D660112-B133-4B74-A60E-C66F50540F8D}" dt="2020-11-18T13:20:24.654" v="9352" actId="478"/>
          <ac:grpSpMkLst>
            <pc:docMk/>
            <pc:sldMk cId="3868857998" sldId="558"/>
            <ac:grpSpMk id="93" creationId="{DFB8F46A-D918-4877-90CC-99B0A6A5D875}"/>
          </ac:grpSpMkLst>
        </pc:grpChg>
        <pc:grpChg chg="add del mod">
          <ac:chgData name="Christina Morrow" userId="43989237-7c22-4017-8756-22442f7f3983" providerId="ADAL" clId="{1D660112-B133-4B74-A60E-C66F50540F8D}" dt="2020-11-18T13:25:24.719" v="9437"/>
          <ac:grpSpMkLst>
            <pc:docMk/>
            <pc:sldMk cId="3868857998" sldId="558"/>
            <ac:grpSpMk id="109" creationId="{10D0B241-7380-465E-AF37-EE8D220433BE}"/>
          </ac:grpSpMkLst>
        </pc:grpChg>
        <pc:grpChg chg="add del mod">
          <ac:chgData name="Christina Morrow" userId="43989237-7c22-4017-8756-22442f7f3983" providerId="ADAL" clId="{1D660112-B133-4B74-A60E-C66F50540F8D}" dt="2020-11-18T13:30:12.407" v="9529" actId="165"/>
          <ac:grpSpMkLst>
            <pc:docMk/>
            <pc:sldMk cId="3868857998" sldId="558"/>
            <ac:grpSpMk id="161" creationId="{008783A5-0996-40D8-82D6-978A57CC6E9E}"/>
          </ac:grpSpMkLst>
        </pc:grpChg>
        <pc:grpChg chg="del mod">
          <ac:chgData name="Christina Morrow" userId="43989237-7c22-4017-8756-22442f7f3983" providerId="ADAL" clId="{1D660112-B133-4B74-A60E-C66F50540F8D}" dt="2020-11-18T13:31:35.783" v="9551" actId="165"/>
          <ac:grpSpMkLst>
            <pc:docMk/>
            <pc:sldMk cId="3868857998" sldId="558"/>
            <ac:grpSpMk id="170" creationId="{C96CC19F-87D6-4E24-B6FE-E30F4DDBA725}"/>
          </ac:grpSpMkLst>
        </pc:grpChg>
        <pc:grpChg chg="add del mod">
          <ac:chgData name="Christina Morrow" userId="43989237-7c22-4017-8756-22442f7f3983" providerId="ADAL" clId="{1D660112-B133-4B74-A60E-C66F50540F8D}" dt="2020-11-18T13:36:41.169" v="9635" actId="478"/>
          <ac:grpSpMkLst>
            <pc:docMk/>
            <pc:sldMk cId="3868857998" sldId="558"/>
            <ac:grpSpMk id="193" creationId="{1F9F79E0-EBC3-49FE-9D4F-61833567673C}"/>
          </ac:grpSpMkLst>
        </pc:grpChg>
        <pc:grpChg chg="add mod">
          <ac:chgData name="Christina Morrow" userId="43989237-7c22-4017-8756-22442f7f3983" providerId="ADAL" clId="{1D660112-B133-4B74-A60E-C66F50540F8D}" dt="2020-11-18T13:41:32.156" v="9700" actId="1076"/>
          <ac:grpSpMkLst>
            <pc:docMk/>
            <pc:sldMk cId="3868857998" sldId="558"/>
            <ac:grpSpMk id="194" creationId="{B868136B-1C08-490E-9912-C87B2375B9E3}"/>
          </ac:grpSpMkLst>
        </pc:grpChg>
        <pc:grpChg chg="add del mod">
          <ac:chgData name="Christina Morrow" userId="43989237-7c22-4017-8756-22442f7f3983" providerId="ADAL" clId="{1D660112-B133-4B74-A60E-C66F50540F8D}" dt="2020-11-18T13:41:04.827" v="9689" actId="478"/>
          <ac:grpSpMkLst>
            <pc:docMk/>
            <pc:sldMk cId="3868857998" sldId="558"/>
            <ac:grpSpMk id="195" creationId="{D442F637-0E0D-48C2-AB37-03505B3C758D}"/>
          </ac:grpSpMkLst>
        </pc:grpChg>
        <pc:grpChg chg="mod topLvl">
          <ac:chgData name="Christina Morrow" userId="43989237-7c22-4017-8756-22442f7f3983" providerId="ADAL" clId="{1D660112-B133-4B74-A60E-C66F50540F8D}" dt="2020-11-18T13:40:57.787" v="9682" actId="478"/>
          <ac:grpSpMkLst>
            <pc:docMk/>
            <pc:sldMk cId="3868857998" sldId="558"/>
            <ac:grpSpMk id="197" creationId="{7235D421-9E7C-4468-8DD8-060F406D2136}"/>
          </ac:grpSpMkLst>
        </pc:grpChg>
        <pc:grpChg chg="add del mod">
          <ac:chgData name="Christina Morrow" userId="43989237-7c22-4017-8756-22442f7f3983" providerId="ADAL" clId="{1D660112-B133-4B74-A60E-C66F50540F8D}" dt="2020-11-18T13:45:44.169" v="9741" actId="165"/>
          <ac:grpSpMkLst>
            <pc:docMk/>
            <pc:sldMk cId="3868857998" sldId="558"/>
            <ac:grpSpMk id="236" creationId="{D94A03ED-B40A-461C-918F-E257CDBBC00E}"/>
          </ac:grpSpMkLst>
        </pc:grpChg>
        <pc:grpChg chg="del mod">
          <ac:chgData name="Christina Morrow" userId="43989237-7c22-4017-8756-22442f7f3983" providerId="ADAL" clId="{1D660112-B133-4B74-A60E-C66F50540F8D}" dt="2020-11-18T13:45:50.986" v="9743" actId="165"/>
          <ac:grpSpMkLst>
            <pc:docMk/>
            <pc:sldMk cId="3868857998" sldId="558"/>
            <ac:grpSpMk id="248" creationId="{B94A5A2E-87F1-426A-86E3-3212221E927D}"/>
          </ac:grpSpMkLst>
        </pc:grpChg>
        <pc:grpChg chg="add del mod">
          <ac:chgData name="Christina Morrow" userId="43989237-7c22-4017-8756-22442f7f3983" providerId="ADAL" clId="{1D660112-B133-4B74-A60E-C66F50540F8D}" dt="2020-11-18T14:10:47.980" v="9799" actId="478"/>
          <ac:grpSpMkLst>
            <pc:docMk/>
            <pc:sldMk cId="3868857998" sldId="558"/>
            <ac:grpSpMk id="254" creationId="{FFDB878C-A898-46FA-B8EA-23D361102035}"/>
          </ac:grpSpMkLst>
        </pc:grpChg>
        <pc:grpChg chg="add del mod">
          <ac:chgData name="Christina Morrow" userId="43989237-7c22-4017-8756-22442f7f3983" providerId="ADAL" clId="{1D660112-B133-4B74-A60E-C66F50540F8D}" dt="2020-11-18T14:10:46.616" v="9798" actId="478"/>
          <ac:grpSpMkLst>
            <pc:docMk/>
            <pc:sldMk cId="3868857998" sldId="558"/>
            <ac:grpSpMk id="255" creationId="{DF0B7587-4166-4B2F-B4C6-B8232113B3F9}"/>
          </ac:grpSpMkLst>
        </pc:grpChg>
        <pc:grpChg chg="add mod">
          <ac:chgData name="Christina Morrow" userId="43989237-7c22-4017-8756-22442f7f3983" providerId="ADAL" clId="{1D660112-B133-4B74-A60E-C66F50540F8D}" dt="2020-11-18T14:11:00.345" v="9802" actId="1076"/>
          <ac:grpSpMkLst>
            <pc:docMk/>
            <pc:sldMk cId="3868857998" sldId="558"/>
            <ac:grpSpMk id="258" creationId="{197C902C-61A9-42C1-87FB-61A7F8CE89A9}"/>
          </ac:grpSpMkLst>
        </pc:grpChg>
        <pc:picChg chg="del">
          <ac:chgData name="Christina Morrow" userId="43989237-7c22-4017-8756-22442f7f3983" providerId="ADAL" clId="{1D660112-B133-4B74-A60E-C66F50540F8D}" dt="2020-11-18T13:10:00.418" v="9248" actId="478"/>
          <ac:picMkLst>
            <pc:docMk/>
            <pc:sldMk cId="3868857998" sldId="558"/>
            <ac:picMk id="3" creationId="{A6E62373-79D2-4F13-9F9E-DE3A24C830B6}"/>
          </ac:picMkLst>
        </pc:picChg>
        <pc:picChg chg="del">
          <ac:chgData name="Christina Morrow" userId="43989237-7c22-4017-8756-22442f7f3983" providerId="ADAL" clId="{1D660112-B133-4B74-A60E-C66F50540F8D}" dt="2020-11-18T13:09:59.793" v="9247" actId="478"/>
          <ac:picMkLst>
            <pc:docMk/>
            <pc:sldMk cId="3868857998" sldId="558"/>
            <ac:picMk id="5" creationId="{B497770B-A1D6-46D8-B228-97E9F637B89B}"/>
          </ac:picMkLst>
        </pc:picChg>
        <pc:picChg chg="del">
          <ac:chgData name="Christina Morrow" userId="43989237-7c22-4017-8756-22442f7f3983" providerId="ADAL" clId="{1D660112-B133-4B74-A60E-C66F50540F8D}" dt="2020-11-18T13:09:59.235" v="9246" actId="478"/>
          <ac:picMkLst>
            <pc:docMk/>
            <pc:sldMk cId="3868857998" sldId="558"/>
            <ac:picMk id="12" creationId="{BFAE2E18-0EB9-4C19-966D-17554FFA3D2F}"/>
          </ac:picMkLst>
        </pc:picChg>
        <pc:picChg chg="del mod topLvl">
          <ac:chgData name="Christina Morrow" userId="43989237-7c22-4017-8756-22442f7f3983" providerId="ADAL" clId="{1D660112-B133-4B74-A60E-C66F50540F8D}" dt="2020-11-18T13:10:14.919" v="9252" actId="478"/>
          <ac:picMkLst>
            <pc:docMk/>
            <pc:sldMk cId="3868857998" sldId="558"/>
            <ac:picMk id="41" creationId="{92EA2607-163E-4416-9FA9-03F1BAC07BDE}"/>
          </ac:picMkLst>
        </pc:picChg>
        <pc:picChg chg="del mod topLvl">
          <ac:chgData name="Christina Morrow" userId="43989237-7c22-4017-8756-22442f7f3983" providerId="ADAL" clId="{1D660112-B133-4B74-A60E-C66F50540F8D}" dt="2020-11-18T13:20:30.899" v="9354" actId="27803"/>
          <ac:picMkLst>
            <pc:docMk/>
            <pc:sldMk cId="3868857998" sldId="558"/>
            <ac:picMk id="95" creationId="{4837D042-9DAC-451D-9D81-C17466329F99}"/>
          </ac:picMkLst>
        </pc:picChg>
        <pc:picChg chg="del mod topLvl">
          <ac:chgData name="Christina Morrow" userId="43989237-7c22-4017-8756-22442f7f3983" providerId="ADAL" clId="{1D660112-B133-4B74-A60E-C66F50540F8D}" dt="2020-11-18T13:31:21.225" v="9546" actId="478"/>
          <ac:picMkLst>
            <pc:docMk/>
            <pc:sldMk cId="3868857998" sldId="558"/>
            <ac:picMk id="163" creationId="{9666A82B-CE24-4FB8-A5C0-B90D49A7BB7E}"/>
          </ac:picMkLst>
        </pc:picChg>
        <pc:picChg chg="add del mod">
          <ac:chgData name="Christina Morrow" userId="43989237-7c22-4017-8756-22442f7f3983" providerId="ADAL" clId="{1D660112-B133-4B74-A60E-C66F50540F8D}" dt="2020-11-18T13:31:23.545" v="9547" actId="478"/>
          <ac:picMkLst>
            <pc:docMk/>
            <pc:sldMk cId="3868857998" sldId="558"/>
            <ac:picMk id="165" creationId="{FF7342C3-D890-4F37-9B7E-2CDC3ACDA75D}"/>
          </ac:picMkLst>
        </pc:picChg>
        <pc:picChg chg="add del mod">
          <ac:chgData name="Christina Morrow" userId="43989237-7c22-4017-8756-22442f7f3983" providerId="ADAL" clId="{1D660112-B133-4B74-A60E-C66F50540F8D}" dt="2020-11-18T13:31:21.225" v="9546" actId="478"/>
          <ac:picMkLst>
            <pc:docMk/>
            <pc:sldMk cId="3868857998" sldId="558"/>
            <ac:picMk id="167" creationId="{F89CE191-58CD-4BAC-8C63-B9B584623842}"/>
          </ac:picMkLst>
        </pc:picChg>
        <pc:picChg chg="add del mod">
          <ac:chgData name="Christina Morrow" userId="43989237-7c22-4017-8756-22442f7f3983" providerId="ADAL" clId="{1D660112-B133-4B74-A60E-C66F50540F8D}" dt="2020-11-18T13:31:31.990" v="9550" actId="27803"/>
          <ac:picMkLst>
            <pc:docMk/>
            <pc:sldMk cId="3868857998" sldId="558"/>
            <ac:picMk id="169" creationId="{C96CC19F-87D6-4E24-B6FE-E30F4DDBA725}"/>
          </ac:picMkLst>
        </pc:picChg>
        <pc:picChg chg="add">
          <ac:chgData name="Christina Morrow" userId="43989237-7c22-4017-8756-22442f7f3983" providerId="ADAL" clId="{1D660112-B133-4B74-A60E-C66F50540F8D}" dt="2020-11-18T13:41:57.081" v="9701" actId="22"/>
          <ac:picMkLst>
            <pc:docMk/>
            <pc:sldMk cId="3868857998" sldId="558"/>
            <ac:picMk id="233" creationId="{A678276F-6339-4429-A0E1-76819F711426}"/>
          </ac:picMkLst>
        </pc:picChg>
        <pc:picChg chg="add">
          <ac:chgData name="Christina Morrow" userId="43989237-7c22-4017-8756-22442f7f3983" providerId="ADAL" clId="{1D660112-B133-4B74-A60E-C66F50540F8D}" dt="2020-11-18T13:41:57.081" v="9701" actId="22"/>
          <ac:picMkLst>
            <pc:docMk/>
            <pc:sldMk cId="3868857998" sldId="558"/>
            <ac:picMk id="235" creationId="{1B944B39-1CD0-427F-8804-9A9009B71828}"/>
          </ac:picMkLst>
        </pc:picChg>
        <pc:picChg chg="del mod topLvl">
          <ac:chgData name="Christina Morrow" userId="43989237-7c22-4017-8756-22442f7f3983" providerId="ADAL" clId="{1D660112-B133-4B74-A60E-C66F50540F8D}" dt="2020-11-18T13:45:48.130" v="9742" actId="27803"/>
          <ac:picMkLst>
            <pc:docMk/>
            <pc:sldMk cId="3868857998" sldId="558"/>
            <ac:picMk id="238" creationId="{B94A5A2E-87F1-426A-86E3-3212221E927D}"/>
          </ac:picMkLst>
        </pc:picChg>
        <pc:picChg chg="add mod">
          <ac:chgData name="Christina Morrow" userId="43989237-7c22-4017-8756-22442f7f3983" providerId="ADAL" clId="{1D660112-B133-4B74-A60E-C66F50540F8D}" dt="2020-11-18T14:11:08.164" v="9804" actId="1076"/>
          <ac:picMkLst>
            <pc:docMk/>
            <pc:sldMk cId="3868857998" sldId="558"/>
            <ac:picMk id="240" creationId="{EF6FCD65-7F0E-49EE-9E71-77723335193A}"/>
          </ac:picMkLst>
        </pc:picChg>
        <pc:inkChg chg="add del mod">
          <ac:chgData name="Christina Morrow" userId="43989237-7c22-4017-8756-22442f7f3983" providerId="ADAL" clId="{1D660112-B133-4B74-A60E-C66F50540F8D}" dt="2020-11-18T13:25:24.721" v="9440"/>
          <ac:inkMkLst>
            <pc:docMk/>
            <pc:sldMk cId="3868857998" sldId="558"/>
            <ac:inkMk id="107" creationId="{2DDEEF1F-1215-4C94-A04A-763B45FE47BA}"/>
          </ac:inkMkLst>
        </pc:inkChg>
        <pc:inkChg chg="add del mod">
          <ac:chgData name="Christina Morrow" userId="43989237-7c22-4017-8756-22442f7f3983" providerId="ADAL" clId="{1D660112-B133-4B74-A60E-C66F50540F8D}" dt="2020-11-18T13:25:24.720" v="9439"/>
          <ac:inkMkLst>
            <pc:docMk/>
            <pc:sldMk cId="3868857998" sldId="558"/>
            <ac:inkMk id="108" creationId="{9CDE8E21-F527-498A-90AA-5465C41A0828}"/>
          </ac:inkMkLst>
        </pc:inkChg>
        <pc:inkChg chg="del mod">
          <ac:chgData name="Christina Morrow" userId="43989237-7c22-4017-8756-22442f7f3983" providerId="ADAL" clId="{1D660112-B133-4B74-A60E-C66F50540F8D}" dt="2020-11-18T13:25:24.720" v="9438"/>
          <ac:inkMkLst>
            <pc:docMk/>
            <pc:sldMk cId="3868857998" sldId="558"/>
            <ac:inkMk id="110" creationId="{1EF6D885-B025-45FA-8B52-7E4C543CBB6E}"/>
          </ac:inkMkLst>
        </pc:inkChg>
        <pc:inkChg chg="del mod">
          <ac:chgData name="Christina Morrow" userId="43989237-7c22-4017-8756-22442f7f3983" providerId="ADAL" clId="{1D660112-B133-4B74-A60E-C66F50540F8D}" dt="2020-11-18T13:25:24.719" v="9437"/>
          <ac:inkMkLst>
            <pc:docMk/>
            <pc:sldMk cId="3868857998" sldId="558"/>
            <ac:inkMk id="111" creationId="{50805358-770B-4614-8CCC-898F0A60B121}"/>
          </ac:inkMkLst>
        </pc:inkChg>
        <pc:inkChg chg="del mod">
          <ac:chgData name="Christina Morrow" userId="43989237-7c22-4017-8756-22442f7f3983" providerId="ADAL" clId="{1D660112-B133-4B74-A60E-C66F50540F8D}" dt="2020-11-18T13:25:24.717" v="9436"/>
          <ac:inkMkLst>
            <pc:docMk/>
            <pc:sldMk cId="3868857998" sldId="558"/>
            <ac:inkMk id="112" creationId="{E240DFF2-1C50-4609-A3AD-7006A2DFBF54}"/>
          </ac:inkMkLst>
        </pc:inkChg>
        <pc:inkChg chg="del mod">
          <ac:chgData name="Christina Morrow" userId="43989237-7c22-4017-8756-22442f7f3983" providerId="ADAL" clId="{1D660112-B133-4B74-A60E-C66F50540F8D}" dt="2020-11-18T13:25:24.715" v="9435"/>
          <ac:inkMkLst>
            <pc:docMk/>
            <pc:sldMk cId="3868857998" sldId="558"/>
            <ac:inkMk id="113" creationId="{4EB77D87-3109-4D2F-8071-BA2DB8D9CE2C}"/>
          </ac:inkMkLst>
        </pc:inkChg>
        <pc:cxnChg chg="add del mod">
          <ac:chgData name="Christina Morrow" userId="43989237-7c22-4017-8756-22442f7f3983" providerId="ADAL" clId="{1D660112-B133-4B74-A60E-C66F50540F8D}" dt="2020-11-18T13:29:49.644" v="9525" actId="478"/>
          <ac:cxnSpMkLst>
            <pc:docMk/>
            <pc:sldMk cId="3868857998" sldId="558"/>
            <ac:cxnSpMk id="35" creationId="{F77CDE08-0FBF-4CED-9FBE-CE2D9863B915}"/>
          </ac:cxnSpMkLst>
        </pc:cxnChg>
        <pc:cxnChg chg="add del mod">
          <ac:chgData name="Christina Morrow" userId="43989237-7c22-4017-8756-22442f7f3983" providerId="ADAL" clId="{1D660112-B133-4B74-A60E-C66F50540F8D}" dt="2020-11-18T13:25:31.649" v="9441" actId="21"/>
          <ac:cxnSpMkLst>
            <pc:docMk/>
            <pc:sldMk cId="3868857998" sldId="558"/>
            <ac:cxnSpMk id="104" creationId="{61790DAC-6B1B-4533-8766-FDF998CFA41D}"/>
          </ac:cxnSpMkLst>
        </pc:cxnChg>
        <pc:cxnChg chg="add del mod">
          <ac:chgData name="Christina Morrow" userId="43989237-7c22-4017-8756-22442f7f3983" providerId="ADAL" clId="{1D660112-B133-4B74-A60E-C66F50540F8D}" dt="2020-11-18T13:25:31.649" v="9441" actId="21"/>
          <ac:cxnSpMkLst>
            <pc:docMk/>
            <pc:sldMk cId="3868857998" sldId="558"/>
            <ac:cxnSpMk id="105" creationId="{57272B29-E98E-46F2-9332-23EE4B12B20F}"/>
          </ac:cxnSpMkLst>
        </pc:cxnChg>
        <pc:cxnChg chg="add del mod">
          <ac:chgData name="Christina Morrow" userId="43989237-7c22-4017-8756-22442f7f3983" providerId="ADAL" clId="{1D660112-B133-4B74-A60E-C66F50540F8D}" dt="2020-11-18T13:25:42.041" v="9447" actId="478"/>
          <ac:cxnSpMkLst>
            <pc:docMk/>
            <pc:sldMk cId="3868857998" sldId="558"/>
            <ac:cxnSpMk id="114" creationId="{D87E76AF-BFF9-4D1D-9E99-F34BA2F2B0AC}"/>
          </ac:cxnSpMkLst>
        </pc:cxnChg>
        <pc:cxnChg chg="add del mod">
          <ac:chgData name="Christina Morrow" userId="43989237-7c22-4017-8756-22442f7f3983" providerId="ADAL" clId="{1D660112-B133-4B74-A60E-C66F50540F8D}" dt="2020-11-18T13:25:41.214" v="9446" actId="478"/>
          <ac:cxnSpMkLst>
            <pc:docMk/>
            <pc:sldMk cId="3868857998" sldId="558"/>
            <ac:cxnSpMk id="115" creationId="{C73E00FD-3A71-4EDB-B318-76F8D04C3E3B}"/>
          </ac:cxnSpMkLst>
        </pc:cxnChg>
        <pc:cxnChg chg="add del mod">
          <ac:chgData name="Christina Morrow" userId="43989237-7c22-4017-8756-22442f7f3983" providerId="ADAL" clId="{1D660112-B133-4B74-A60E-C66F50540F8D}" dt="2020-11-18T13:27:21.972" v="9485" actId="478"/>
          <ac:cxnSpMkLst>
            <pc:docMk/>
            <pc:sldMk cId="3868857998" sldId="558"/>
            <ac:cxnSpMk id="118" creationId="{F848B9C6-0D8F-4B26-AEFF-F657008D6216}"/>
          </ac:cxnSpMkLst>
        </pc:cxnChg>
        <pc:cxnChg chg="add del mod">
          <ac:chgData name="Christina Morrow" userId="43989237-7c22-4017-8756-22442f7f3983" providerId="ADAL" clId="{1D660112-B133-4B74-A60E-C66F50540F8D}" dt="2020-11-18T13:27:20.352" v="9484" actId="478"/>
          <ac:cxnSpMkLst>
            <pc:docMk/>
            <pc:sldMk cId="3868857998" sldId="558"/>
            <ac:cxnSpMk id="120" creationId="{E0046CC7-E430-4681-A197-49BF3455DDB8}"/>
          </ac:cxnSpMkLst>
        </pc:cxnChg>
        <pc:cxnChg chg="add del mod">
          <ac:chgData name="Christina Morrow" userId="43989237-7c22-4017-8756-22442f7f3983" providerId="ADAL" clId="{1D660112-B133-4B74-A60E-C66F50540F8D}" dt="2020-11-18T13:29:31.882" v="9524" actId="478"/>
          <ac:cxnSpMkLst>
            <pc:docMk/>
            <pc:sldMk cId="3868857998" sldId="558"/>
            <ac:cxnSpMk id="122" creationId="{3CD776E1-BAD4-467B-9D6A-56752906DF6D}"/>
          </ac:cxnSpMkLst>
        </pc:cxnChg>
        <pc:cxnChg chg="add del mod">
          <ac:chgData name="Christina Morrow" userId="43989237-7c22-4017-8756-22442f7f3983" providerId="ADAL" clId="{1D660112-B133-4B74-A60E-C66F50540F8D}" dt="2020-11-18T13:27:16.335" v="9482" actId="478"/>
          <ac:cxnSpMkLst>
            <pc:docMk/>
            <pc:sldMk cId="3868857998" sldId="558"/>
            <ac:cxnSpMk id="124" creationId="{7F5F75D7-37BD-42AD-BF85-74F425984491}"/>
          </ac:cxnSpMkLst>
        </pc:cxnChg>
        <pc:cxnChg chg="add del mod">
          <ac:chgData name="Christina Morrow" userId="43989237-7c22-4017-8756-22442f7f3983" providerId="ADAL" clId="{1D660112-B133-4B74-A60E-C66F50540F8D}" dt="2020-11-18T13:27:18.692" v="9483" actId="478"/>
          <ac:cxnSpMkLst>
            <pc:docMk/>
            <pc:sldMk cId="3868857998" sldId="558"/>
            <ac:cxnSpMk id="125" creationId="{3C1C4CD9-C61C-4834-9A60-577C034668F0}"/>
          </ac:cxnSpMkLst>
        </pc:cxnChg>
        <pc:cxnChg chg="add del mod">
          <ac:chgData name="Christina Morrow" userId="43989237-7c22-4017-8756-22442f7f3983" providerId="ADAL" clId="{1D660112-B133-4B74-A60E-C66F50540F8D}" dt="2020-11-18T13:29:49.644" v="9525" actId="478"/>
          <ac:cxnSpMkLst>
            <pc:docMk/>
            <pc:sldMk cId="3868857998" sldId="558"/>
            <ac:cxnSpMk id="126" creationId="{B3DACE6D-0BB0-4E31-8096-BD78CF50BC6F}"/>
          </ac:cxnSpMkLst>
        </pc:cxnChg>
        <pc:cxnChg chg="add del mod">
          <ac:chgData name="Christina Morrow" userId="43989237-7c22-4017-8756-22442f7f3983" providerId="ADAL" clId="{1D660112-B133-4B74-A60E-C66F50540F8D}" dt="2020-11-18T13:29:49.644" v="9525" actId="478"/>
          <ac:cxnSpMkLst>
            <pc:docMk/>
            <pc:sldMk cId="3868857998" sldId="558"/>
            <ac:cxnSpMk id="128" creationId="{CEF2718C-5915-4EA1-A42C-935EECF8578C}"/>
          </ac:cxnSpMkLst>
        </pc:cxnChg>
        <pc:cxnChg chg="add del mod">
          <ac:chgData name="Christina Morrow" userId="43989237-7c22-4017-8756-22442f7f3983" providerId="ADAL" clId="{1D660112-B133-4B74-A60E-C66F50540F8D}" dt="2020-11-18T13:29:49.644" v="9525" actId="478"/>
          <ac:cxnSpMkLst>
            <pc:docMk/>
            <pc:sldMk cId="3868857998" sldId="558"/>
            <ac:cxnSpMk id="130" creationId="{AA72B996-8F1E-45D0-91D0-05A1CF4E16A5}"/>
          </ac:cxnSpMkLst>
        </pc:cxnChg>
        <pc:cxnChg chg="add del mod">
          <ac:chgData name="Christina Morrow" userId="43989237-7c22-4017-8756-22442f7f3983" providerId="ADAL" clId="{1D660112-B133-4B74-A60E-C66F50540F8D}" dt="2020-11-18T13:29:49.644" v="9525" actId="478"/>
          <ac:cxnSpMkLst>
            <pc:docMk/>
            <pc:sldMk cId="3868857998" sldId="558"/>
            <ac:cxnSpMk id="132" creationId="{BD2F7110-8BCF-4E67-92BF-67D486686B19}"/>
          </ac:cxnSpMkLst>
        </pc:cxnChg>
        <pc:cxnChg chg="add del mod">
          <ac:chgData name="Christina Morrow" userId="43989237-7c22-4017-8756-22442f7f3983" providerId="ADAL" clId="{1D660112-B133-4B74-A60E-C66F50540F8D}" dt="2020-11-18T13:29:49.644" v="9525" actId="478"/>
          <ac:cxnSpMkLst>
            <pc:docMk/>
            <pc:sldMk cId="3868857998" sldId="558"/>
            <ac:cxnSpMk id="133" creationId="{034371F9-5D87-4CAD-B035-3E2C5AF5F63B}"/>
          </ac:cxnSpMkLst>
        </pc:cxnChg>
        <pc:cxnChg chg="add del mod">
          <ac:chgData name="Christina Morrow" userId="43989237-7c22-4017-8756-22442f7f3983" providerId="ADAL" clId="{1D660112-B133-4B74-A60E-C66F50540F8D}" dt="2020-11-18T13:29:49.644" v="9525" actId="478"/>
          <ac:cxnSpMkLst>
            <pc:docMk/>
            <pc:sldMk cId="3868857998" sldId="558"/>
            <ac:cxnSpMk id="152" creationId="{F7B5B0E0-773E-4E2A-ADDA-D5DA8D54B405}"/>
          </ac:cxnSpMkLst>
        </pc:cxnChg>
        <pc:cxnChg chg="add mod">
          <ac:chgData name="Christina Morrow" userId="43989237-7c22-4017-8756-22442f7f3983" providerId="ADAL" clId="{1D660112-B133-4B74-A60E-C66F50540F8D}" dt="2020-11-18T13:36:41.169" v="9635" actId="478"/>
          <ac:cxnSpMkLst>
            <pc:docMk/>
            <pc:sldMk cId="3868857998" sldId="558"/>
            <ac:cxnSpMk id="183" creationId="{88037D40-5790-41C7-B376-2CDDE11BB7FC}"/>
          </ac:cxnSpMkLst>
        </pc:cxnChg>
        <pc:cxnChg chg="add mod">
          <ac:chgData name="Christina Morrow" userId="43989237-7c22-4017-8756-22442f7f3983" providerId="ADAL" clId="{1D660112-B133-4B74-A60E-C66F50540F8D}" dt="2020-11-18T13:36:41.169" v="9635" actId="478"/>
          <ac:cxnSpMkLst>
            <pc:docMk/>
            <pc:sldMk cId="3868857998" sldId="558"/>
            <ac:cxnSpMk id="186" creationId="{C801B371-3FD8-4E5A-89FE-A583E30BF80B}"/>
          </ac:cxnSpMkLst>
        </pc:cxnChg>
      </pc:sldChg>
      <pc:sldChg chg="addSp modSp add del mod modShow">
        <pc:chgData name="Christina Morrow" userId="43989237-7c22-4017-8756-22442f7f3983" providerId="ADAL" clId="{1D660112-B133-4B74-A60E-C66F50540F8D}" dt="2020-11-18T14:47:33.445" v="10271" actId="47"/>
        <pc:sldMkLst>
          <pc:docMk/>
          <pc:sldMk cId="3596276826" sldId="559"/>
        </pc:sldMkLst>
        <pc:picChg chg="add mod">
          <ac:chgData name="Christina Morrow" userId="43989237-7c22-4017-8756-22442f7f3983" providerId="ADAL" clId="{1D660112-B133-4B74-A60E-C66F50540F8D}" dt="2020-11-18T13:39:16.404" v="9656" actId="1076"/>
          <ac:picMkLst>
            <pc:docMk/>
            <pc:sldMk cId="3596276826" sldId="559"/>
            <ac:picMk id="3" creationId="{54F52BA2-80EF-4BE2-9B75-D8EC04043153}"/>
          </ac:picMkLst>
        </pc:picChg>
        <pc:picChg chg="mod">
          <ac:chgData name="Christina Morrow" userId="43989237-7c22-4017-8756-22442f7f3983" providerId="ADAL" clId="{1D660112-B133-4B74-A60E-C66F50540F8D}" dt="2020-11-18T13:39:39.581" v="9662" actId="1076"/>
          <ac:picMkLst>
            <pc:docMk/>
            <pc:sldMk cId="3596276826" sldId="559"/>
            <ac:picMk id="82" creationId="{504E40D2-E37F-4AF5-83B0-3A9980941689}"/>
          </ac:picMkLst>
        </pc:picChg>
        <pc:picChg chg="mod">
          <ac:chgData name="Christina Morrow" userId="43989237-7c22-4017-8756-22442f7f3983" providerId="ADAL" clId="{1D660112-B133-4B74-A60E-C66F50540F8D}" dt="2020-11-18T13:39:36.293" v="9661" actId="1076"/>
          <ac:picMkLst>
            <pc:docMk/>
            <pc:sldMk cId="3596276826" sldId="559"/>
            <ac:picMk id="84" creationId="{E408DB78-6545-40E3-BDBC-3C1EF4CDE6A7}"/>
          </ac:picMkLst>
        </pc:picChg>
      </pc:sldChg>
      <pc:sldChg chg="addSp delSp modSp add del mod modShow">
        <pc:chgData name="Christina Morrow" userId="43989237-7c22-4017-8756-22442f7f3983" providerId="ADAL" clId="{1D660112-B133-4B74-A60E-C66F50540F8D}" dt="2020-11-18T14:46:43.677" v="10265" actId="47"/>
        <pc:sldMkLst>
          <pc:docMk/>
          <pc:sldMk cId="1639859419" sldId="560"/>
        </pc:sldMkLst>
        <pc:spChg chg="add mod ord">
          <ac:chgData name="Christina Morrow" userId="43989237-7c22-4017-8756-22442f7f3983" providerId="ADAL" clId="{1D660112-B133-4B74-A60E-C66F50540F8D}" dt="2020-11-18T14:19:28.238" v="9845" actId="167"/>
          <ac:spMkLst>
            <pc:docMk/>
            <pc:sldMk cId="1639859419" sldId="560"/>
            <ac:spMk id="13" creationId="{2D477254-D118-46B8-BB1A-5CCC89E9A24D}"/>
          </ac:spMkLst>
        </pc:spChg>
        <pc:spChg chg="mod">
          <ac:chgData name="Christina Morrow" userId="43989237-7c22-4017-8756-22442f7f3983" providerId="ADAL" clId="{1D660112-B133-4B74-A60E-C66F50540F8D}" dt="2020-11-18T14:19:51.359" v="9847"/>
          <ac:spMkLst>
            <pc:docMk/>
            <pc:sldMk cId="1639859419" sldId="560"/>
            <ac:spMk id="62" creationId="{4B341668-0341-404E-8C28-E7C1EA29A5A9}"/>
          </ac:spMkLst>
        </pc:spChg>
        <pc:grpChg chg="add mod">
          <ac:chgData name="Christina Morrow" userId="43989237-7c22-4017-8756-22442f7f3983" providerId="ADAL" clId="{1D660112-B133-4B74-A60E-C66F50540F8D}" dt="2020-11-18T14:35:00.860" v="9996" actId="1076"/>
          <ac:grpSpMkLst>
            <pc:docMk/>
            <pc:sldMk cId="1639859419" sldId="560"/>
            <ac:grpSpMk id="60" creationId="{1D18DAA7-ADA8-4D89-8AF9-5FD54D7A4FBE}"/>
          </ac:grpSpMkLst>
        </pc:grpChg>
        <pc:grpChg chg="del">
          <ac:chgData name="Christina Morrow" userId="43989237-7c22-4017-8756-22442f7f3983" providerId="ADAL" clId="{1D660112-B133-4B74-A60E-C66F50540F8D}" dt="2020-11-18T14:15:41.459" v="9809" actId="478"/>
          <ac:grpSpMkLst>
            <pc:docMk/>
            <pc:sldMk cId="1639859419" sldId="560"/>
            <ac:grpSpMk id="194" creationId="{B868136B-1C08-490E-9912-C87B2375B9E3}"/>
          </ac:grpSpMkLst>
        </pc:grpChg>
        <pc:grpChg chg="del">
          <ac:chgData name="Christina Morrow" userId="43989237-7c22-4017-8756-22442f7f3983" providerId="ADAL" clId="{1D660112-B133-4B74-A60E-C66F50540F8D}" dt="2020-11-18T14:15:41.459" v="9809" actId="478"/>
          <ac:grpSpMkLst>
            <pc:docMk/>
            <pc:sldMk cId="1639859419" sldId="560"/>
            <ac:grpSpMk id="258" creationId="{197C902C-61A9-42C1-87FB-61A7F8CE89A9}"/>
          </ac:grpSpMkLst>
        </pc:grpChg>
        <pc:picChg chg="add mod modCrop">
          <ac:chgData name="Christina Morrow" userId="43989237-7c22-4017-8756-22442f7f3983" providerId="ADAL" clId="{1D660112-B133-4B74-A60E-C66F50540F8D}" dt="2020-11-18T14:17:16.406" v="9829" actId="1076"/>
          <ac:picMkLst>
            <pc:docMk/>
            <pc:sldMk cId="1639859419" sldId="560"/>
            <ac:picMk id="5" creationId="{8A4064A4-74DA-4DD7-8C4C-0A3BF06ABB1F}"/>
          </ac:picMkLst>
        </pc:picChg>
        <pc:picChg chg="add mod ord modCrop">
          <ac:chgData name="Christina Morrow" userId="43989237-7c22-4017-8756-22442f7f3983" providerId="ADAL" clId="{1D660112-B133-4B74-A60E-C66F50540F8D}" dt="2020-11-18T14:19:00.453" v="9840" actId="29295"/>
          <ac:picMkLst>
            <pc:docMk/>
            <pc:sldMk cId="1639859419" sldId="560"/>
            <ac:picMk id="8" creationId="{0B551F66-E5DF-4525-B3C3-7DED78A50012}"/>
          </ac:picMkLst>
        </pc:picChg>
        <pc:picChg chg="add mod">
          <ac:chgData name="Christina Morrow" userId="43989237-7c22-4017-8756-22442f7f3983" providerId="ADAL" clId="{1D660112-B133-4B74-A60E-C66F50540F8D}" dt="2020-11-18T14:17:21.121" v="9830" actId="1076"/>
          <ac:picMkLst>
            <pc:docMk/>
            <pc:sldMk cId="1639859419" sldId="560"/>
            <ac:picMk id="12" creationId="{973E40A5-4E1B-48C0-86DC-0528A42E8719}"/>
          </ac:picMkLst>
        </pc:picChg>
        <pc:picChg chg="add mod">
          <ac:chgData name="Christina Morrow" userId="43989237-7c22-4017-8756-22442f7f3983" providerId="ADAL" clId="{1D660112-B133-4B74-A60E-C66F50540F8D}" dt="2020-11-18T14:34:47.095" v="9994" actId="1076"/>
          <ac:picMkLst>
            <pc:docMk/>
            <pc:sldMk cId="1639859419" sldId="560"/>
            <ac:picMk id="14" creationId="{5BFE28E7-6C8C-4142-91A8-F19DE9794762}"/>
          </ac:picMkLst>
        </pc:picChg>
        <pc:picChg chg="add mod">
          <ac:chgData name="Christina Morrow" userId="43989237-7c22-4017-8756-22442f7f3983" providerId="ADAL" clId="{1D660112-B133-4B74-A60E-C66F50540F8D}" dt="2020-11-18T14:35:04.258" v="9997" actId="1076"/>
          <ac:picMkLst>
            <pc:docMk/>
            <pc:sldMk cId="1639859419" sldId="560"/>
            <ac:picMk id="15" creationId="{3191F991-286C-4BE6-93EF-934991BDB667}"/>
          </ac:picMkLst>
        </pc:picChg>
        <pc:picChg chg="mod">
          <ac:chgData name="Christina Morrow" userId="43989237-7c22-4017-8756-22442f7f3983" providerId="ADAL" clId="{1D660112-B133-4B74-A60E-C66F50540F8D}" dt="2020-11-18T14:19:51.359" v="9847"/>
          <ac:picMkLst>
            <pc:docMk/>
            <pc:sldMk cId="1639859419" sldId="560"/>
            <ac:picMk id="64" creationId="{5EAECDC9-EB03-46AC-91CE-3CBA724E950D}"/>
          </ac:picMkLst>
        </pc:picChg>
        <pc:picChg chg="del">
          <ac:chgData name="Christina Morrow" userId="43989237-7c22-4017-8756-22442f7f3983" providerId="ADAL" clId="{1D660112-B133-4B74-A60E-C66F50540F8D}" dt="2020-11-18T14:15:41.459" v="9809" actId="478"/>
          <ac:picMkLst>
            <pc:docMk/>
            <pc:sldMk cId="1639859419" sldId="560"/>
            <ac:picMk id="233" creationId="{A678276F-6339-4429-A0E1-76819F711426}"/>
          </ac:picMkLst>
        </pc:picChg>
        <pc:picChg chg="del">
          <ac:chgData name="Christina Morrow" userId="43989237-7c22-4017-8756-22442f7f3983" providerId="ADAL" clId="{1D660112-B133-4B74-A60E-C66F50540F8D}" dt="2020-11-18T14:15:41.459" v="9809" actId="478"/>
          <ac:picMkLst>
            <pc:docMk/>
            <pc:sldMk cId="1639859419" sldId="560"/>
            <ac:picMk id="235" creationId="{1B944B39-1CD0-427F-8804-9A9009B71828}"/>
          </ac:picMkLst>
        </pc:picChg>
      </pc:sldChg>
      <pc:sldChg chg="addSp delSp modSp add del mod">
        <pc:chgData name="Christina Morrow" userId="43989237-7c22-4017-8756-22442f7f3983" providerId="ADAL" clId="{1D660112-B133-4B74-A60E-C66F50540F8D}" dt="2020-11-18T14:59:42.531" v="10360" actId="47"/>
        <pc:sldMkLst>
          <pc:docMk/>
          <pc:sldMk cId="3559721620" sldId="561"/>
        </pc:sldMkLst>
        <pc:spChg chg="mod">
          <ac:chgData name="Christina Morrow" userId="43989237-7c22-4017-8756-22442f7f3983" providerId="ADAL" clId="{1D660112-B133-4B74-A60E-C66F50540F8D}" dt="2020-11-18T14:46:53.705" v="10266" actId="207"/>
          <ac:spMkLst>
            <pc:docMk/>
            <pc:sldMk cId="3559721620" sldId="561"/>
            <ac:spMk id="2" creationId="{152A794D-0FE0-4E93-A8AB-753E11A49276}"/>
          </ac:spMkLst>
        </pc:spChg>
        <pc:spChg chg="mod topLvl">
          <ac:chgData name="Christina Morrow" userId="43989237-7c22-4017-8756-22442f7f3983" providerId="ADAL" clId="{1D660112-B133-4B74-A60E-C66F50540F8D}" dt="2020-11-18T14:51:06.740" v="10292" actId="164"/>
          <ac:spMkLst>
            <pc:docMk/>
            <pc:sldMk cId="3559721620" sldId="561"/>
            <ac:spMk id="62" creationId="{4B341668-0341-404E-8C28-E7C1EA29A5A9}"/>
          </ac:spMkLst>
        </pc:spChg>
        <pc:spChg chg="mod">
          <ac:chgData name="Christina Morrow" userId="43989237-7c22-4017-8756-22442f7f3983" providerId="ADAL" clId="{1D660112-B133-4B74-A60E-C66F50540F8D}" dt="2020-11-18T14:24:32.776" v="9879" actId="207"/>
          <ac:spMkLst>
            <pc:docMk/>
            <pc:sldMk cId="3559721620" sldId="561"/>
            <ac:spMk id="87" creationId="{D78C8EBB-1D23-47AC-967F-6416482F3AE2}"/>
          </ac:spMkLst>
        </pc:spChg>
        <pc:grpChg chg="add mod">
          <ac:chgData name="Christina Morrow" userId="43989237-7c22-4017-8756-22442f7f3983" providerId="ADAL" clId="{1D660112-B133-4B74-A60E-C66F50540F8D}" dt="2020-11-18T14:51:21.464" v="10295" actId="1076"/>
          <ac:grpSpMkLst>
            <pc:docMk/>
            <pc:sldMk cId="3559721620" sldId="561"/>
            <ac:grpSpMk id="3" creationId="{4A292A3E-808B-4E93-ADA2-FF3FA22061C4}"/>
          </ac:grpSpMkLst>
        </pc:grpChg>
        <pc:grpChg chg="del mod">
          <ac:chgData name="Christina Morrow" userId="43989237-7c22-4017-8756-22442f7f3983" providerId="ADAL" clId="{1D660112-B133-4B74-A60E-C66F50540F8D}" dt="2020-11-18T14:50:00.292" v="10275" actId="165"/>
          <ac:grpSpMkLst>
            <pc:docMk/>
            <pc:sldMk cId="3559721620" sldId="561"/>
            <ac:grpSpMk id="60" creationId="{1D18DAA7-ADA8-4D89-8AF9-5FD54D7A4FBE}"/>
          </ac:grpSpMkLst>
        </pc:grpChg>
        <pc:picChg chg="mod modCrop">
          <ac:chgData name="Christina Morrow" userId="43989237-7c22-4017-8756-22442f7f3983" providerId="ADAL" clId="{1D660112-B133-4B74-A60E-C66F50540F8D}" dt="2020-11-18T14:27:28.385" v="9917" actId="29295"/>
          <ac:picMkLst>
            <pc:docMk/>
            <pc:sldMk cId="3559721620" sldId="561"/>
            <ac:picMk id="8" creationId="{0B551F66-E5DF-4525-B3C3-7DED78A50012}"/>
          </ac:picMkLst>
        </pc:picChg>
        <pc:picChg chg="mod">
          <ac:chgData name="Christina Morrow" userId="43989237-7c22-4017-8756-22442f7f3983" providerId="ADAL" clId="{1D660112-B133-4B74-A60E-C66F50540F8D}" dt="2020-11-18T14:38:47.179" v="10025" actId="1076"/>
          <ac:picMkLst>
            <pc:docMk/>
            <pc:sldMk cId="3559721620" sldId="561"/>
            <ac:picMk id="14" creationId="{5BFE28E7-6C8C-4142-91A8-F19DE9794762}"/>
          </ac:picMkLst>
        </pc:picChg>
        <pc:picChg chg="mod">
          <ac:chgData name="Christina Morrow" userId="43989237-7c22-4017-8756-22442f7f3983" providerId="ADAL" clId="{1D660112-B133-4B74-A60E-C66F50540F8D}" dt="2020-11-18T14:38:36.669" v="10023" actId="1076"/>
          <ac:picMkLst>
            <pc:docMk/>
            <pc:sldMk cId="3559721620" sldId="561"/>
            <ac:picMk id="15" creationId="{3191F991-286C-4BE6-93EF-934991BDB667}"/>
          </ac:picMkLst>
        </pc:picChg>
        <pc:picChg chg="mod topLvl">
          <ac:chgData name="Christina Morrow" userId="43989237-7c22-4017-8756-22442f7f3983" providerId="ADAL" clId="{1D660112-B133-4B74-A60E-C66F50540F8D}" dt="2020-11-18T14:51:06.740" v="10292" actId="164"/>
          <ac:picMkLst>
            <pc:docMk/>
            <pc:sldMk cId="3559721620" sldId="561"/>
            <ac:picMk id="64" creationId="{5EAECDC9-EB03-46AC-91CE-3CBA724E950D}"/>
          </ac:picMkLst>
        </pc:picChg>
      </pc:sldChg>
      <pc:sldChg chg="addSp delSp modSp add del mod modTransition">
        <pc:chgData name="Christina Morrow" userId="43989237-7c22-4017-8756-22442f7f3983" providerId="ADAL" clId="{1D660112-B133-4B74-A60E-C66F50540F8D}" dt="2020-11-18T14:59:37.211" v="10357" actId="47"/>
        <pc:sldMkLst>
          <pc:docMk/>
          <pc:sldMk cId="924460010" sldId="562"/>
        </pc:sldMkLst>
        <pc:spChg chg="mod">
          <ac:chgData name="Christina Morrow" userId="43989237-7c22-4017-8756-22442f7f3983" providerId="ADAL" clId="{1D660112-B133-4B74-A60E-C66F50540F8D}" dt="2020-11-18T14:47:01.334" v="10267" actId="207"/>
          <ac:spMkLst>
            <pc:docMk/>
            <pc:sldMk cId="924460010" sldId="562"/>
            <ac:spMk id="2" creationId="{152A794D-0FE0-4E93-A8AB-753E11A49276}"/>
          </ac:spMkLst>
        </pc:spChg>
        <pc:spChg chg="add mod ord">
          <ac:chgData name="Christina Morrow" userId="43989237-7c22-4017-8756-22442f7f3983" providerId="ADAL" clId="{1D660112-B133-4B74-A60E-C66F50540F8D}" dt="2020-11-18T14:40:37.338" v="10050" actId="164"/>
          <ac:spMkLst>
            <pc:docMk/>
            <pc:sldMk cId="924460010" sldId="562"/>
            <ac:spMk id="3" creationId="{03984D87-0298-4CDB-83D4-B9A8C2F38D21}"/>
          </ac:spMkLst>
        </pc:spChg>
        <pc:spChg chg="add mod">
          <ac:chgData name="Christina Morrow" userId="43989237-7c22-4017-8756-22442f7f3983" providerId="ADAL" clId="{1D660112-B133-4B74-A60E-C66F50540F8D}" dt="2020-11-18T14:40:37.338" v="10050" actId="164"/>
          <ac:spMkLst>
            <pc:docMk/>
            <pc:sldMk cId="924460010" sldId="562"/>
            <ac:spMk id="6" creationId="{1D7AA4B2-CBCF-42AE-9A27-F01E5531F894}"/>
          </ac:spMkLst>
        </pc:spChg>
        <pc:spChg chg="mod">
          <ac:chgData name="Christina Morrow" userId="43989237-7c22-4017-8756-22442f7f3983" providerId="ADAL" clId="{1D660112-B133-4B74-A60E-C66F50540F8D}" dt="2020-11-18T14:43:06.883" v="10082"/>
          <ac:spMkLst>
            <pc:docMk/>
            <pc:sldMk cId="924460010" sldId="562"/>
            <ac:spMk id="21" creationId="{B3248DF2-0042-46B6-A735-0F1B5426FA18}"/>
          </ac:spMkLst>
        </pc:spChg>
        <pc:spChg chg="mod">
          <ac:chgData name="Christina Morrow" userId="43989237-7c22-4017-8756-22442f7f3983" providerId="ADAL" clId="{1D660112-B133-4B74-A60E-C66F50540F8D}" dt="2020-11-18T14:51:15.073" v="10294"/>
          <ac:spMkLst>
            <pc:docMk/>
            <pc:sldMk cId="924460010" sldId="562"/>
            <ac:spMk id="24" creationId="{E2E1FD18-048A-4244-B0D1-C2136689E9F8}"/>
          </ac:spMkLst>
        </pc:spChg>
        <pc:spChg chg="mod">
          <ac:chgData name="Christina Morrow" userId="43989237-7c22-4017-8756-22442f7f3983" providerId="ADAL" clId="{1D660112-B133-4B74-A60E-C66F50540F8D}" dt="2020-11-18T14:51:27.783" v="10297"/>
          <ac:spMkLst>
            <pc:docMk/>
            <pc:sldMk cId="924460010" sldId="562"/>
            <ac:spMk id="27" creationId="{0D60C388-FA50-4C2B-92E3-1184AD988243}"/>
          </ac:spMkLst>
        </pc:spChg>
        <pc:grpChg chg="add mod">
          <ac:chgData name="Christina Morrow" userId="43989237-7c22-4017-8756-22442f7f3983" providerId="ADAL" clId="{1D660112-B133-4B74-A60E-C66F50540F8D}" dt="2020-11-18T14:40:48.810" v="10052" actId="1076"/>
          <ac:grpSpMkLst>
            <pc:docMk/>
            <pc:sldMk cId="924460010" sldId="562"/>
            <ac:grpSpMk id="9" creationId="{1D3A02AE-3063-4DD1-8B35-3F596AB2436D}"/>
          </ac:grpSpMkLst>
        </pc:grpChg>
        <pc:grpChg chg="add del mod">
          <ac:chgData name="Christina Morrow" userId="43989237-7c22-4017-8756-22442f7f3983" providerId="ADAL" clId="{1D660112-B133-4B74-A60E-C66F50540F8D}" dt="2020-11-18T14:43:12.065" v="10084" actId="21"/>
          <ac:grpSpMkLst>
            <pc:docMk/>
            <pc:sldMk cId="924460010" sldId="562"/>
            <ac:grpSpMk id="20" creationId="{4D328832-8CAE-4813-AC48-9E9903B574AD}"/>
          </ac:grpSpMkLst>
        </pc:grpChg>
        <pc:grpChg chg="add del mod">
          <ac:chgData name="Christina Morrow" userId="43989237-7c22-4017-8756-22442f7f3983" providerId="ADAL" clId="{1D660112-B133-4B74-A60E-C66F50540F8D}" dt="2020-11-18T14:51:27.195" v="10296" actId="478"/>
          <ac:grpSpMkLst>
            <pc:docMk/>
            <pc:sldMk cId="924460010" sldId="562"/>
            <ac:grpSpMk id="23" creationId="{393B712E-6B78-42F9-90CC-B7A3385AE276}"/>
          </ac:grpSpMkLst>
        </pc:grpChg>
        <pc:grpChg chg="add mod">
          <ac:chgData name="Christina Morrow" userId="43989237-7c22-4017-8756-22442f7f3983" providerId="ADAL" clId="{1D660112-B133-4B74-A60E-C66F50540F8D}" dt="2020-11-18T14:51:27.783" v="10297"/>
          <ac:grpSpMkLst>
            <pc:docMk/>
            <pc:sldMk cId="924460010" sldId="562"/>
            <ac:grpSpMk id="26" creationId="{F013381E-59A7-4BAA-98BF-37109BFF973A}"/>
          </ac:grpSpMkLst>
        </pc:grpChg>
        <pc:grpChg chg="del">
          <ac:chgData name="Christina Morrow" userId="43989237-7c22-4017-8756-22442f7f3983" providerId="ADAL" clId="{1D660112-B133-4B74-A60E-C66F50540F8D}" dt="2020-11-18T14:51:14.488" v="10293" actId="478"/>
          <ac:grpSpMkLst>
            <pc:docMk/>
            <pc:sldMk cId="924460010" sldId="562"/>
            <ac:grpSpMk id="60" creationId="{1D18DAA7-ADA8-4D89-8AF9-5FD54D7A4FBE}"/>
          </ac:grpSpMkLst>
        </pc:grpChg>
        <pc:picChg chg="add del mod">
          <ac:chgData name="Christina Morrow" userId="43989237-7c22-4017-8756-22442f7f3983" providerId="ADAL" clId="{1D660112-B133-4B74-A60E-C66F50540F8D}" dt="2020-11-18T14:41:09.113" v="10059" actId="21"/>
          <ac:picMkLst>
            <pc:docMk/>
            <pc:sldMk cId="924460010" sldId="562"/>
            <ac:picMk id="10" creationId="{27A7A6BC-4DAC-48E1-BEF2-47BB2189E175}"/>
          </ac:picMkLst>
        </pc:picChg>
        <pc:picChg chg="mod">
          <ac:chgData name="Christina Morrow" userId="43989237-7c22-4017-8756-22442f7f3983" providerId="ADAL" clId="{1D660112-B133-4B74-A60E-C66F50540F8D}" dt="2020-11-18T14:40:44.453" v="10051" actId="1076"/>
          <ac:picMkLst>
            <pc:docMk/>
            <pc:sldMk cId="924460010" sldId="562"/>
            <ac:picMk id="14" creationId="{5BFE28E7-6C8C-4142-91A8-F19DE9794762}"/>
          </ac:picMkLst>
        </pc:picChg>
        <pc:picChg chg="mod">
          <ac:chgData name="Christina Morrow" userId="43989237-7c22-4017-8756-22442f7f3983" providerId="ADAL" clId="{1D660112-B133-4B74-A60E-C66F50540F8D}" dt="2020-11-18T14:43:06.883" v="10082"/>
          <ac:picMkLst>
            <pc:docMk/>
            <pc:sldMk cId="924460010" sldId="562"/>
            <ac:picMk id="22" creationId="{3DF1FC93-E0CD-4586-9CBC-1F9F08701D31}"/>
          </ac:picMkLst>
        </pc:picChg>
        <pc:picChg chg="mod">
          <ac:chgData name="Christina Morrow" userId="43989237-7c22-4017-8756-22442f7f3983" providerId="ADAL" clId="{1D660112-B133-4B74-A60E-C66F50540F8D}" dt="2020-11-18T14:51:15.073" v="10294"/>
          <ac:picMkLst>
            <pc:docMk/>
            <pc:sldMk cId="924460010" sldId="562"/>
            <ac:picMk id="25" creationId="{5BDD890B-00D8-48FD-9B38-44409EA2B4CC}"/>
          </ac:picMkLst>
        </pc:picChg>
        <pc:picChg chg="mod">
          <ac:chgData name="Christina Morrow" userId="43989237-7c22-4017-8756-22442f7f3983" providerId="ADAL" clId="{1D660112-B133-4B74-A60E-C66F50540F8D}" dt="2020-11-18T14:51:27.783" v="10297"/>
          <ac:picMkLst>
            <pc:docMk/>
            <pc:sldMk cId="924460010" sldId="562"/>
            <ac:picMk id="28" creationId="{EB528DAC-49F7-44E3-8043-6CDDB3EE12A5}"/>
          </ac:picMkLst>
        </pc:picChg>
      </pc:sldChg>
      <pc:sldChg chg="addSp delSp modSp add del mod ord modTransition">
        <pc:chgData name="Christina Morrow" userId="43989237-7c22-4017-8756-22442f7f3983" providerId="ADAL" clId="{1D660112-B133-4B74-A60E-C66F50540F8D}" dt="2020-11-18T14:59:39.159" v="10358" actId="47"/>
        <pc:sldMkLst>
          <pc:docMk/>
          <pc:sldMk cId="782526344" sldId="563"/>
        </pc:sldMkLst>
        <pc:spChg chg="mod">
          <ac:chgData name="Christina Morrow" userId="43989237-7c22-4017-8756-22442f7f3983" providerId="ADAL" clId="{1D660112-B133-4B74-A60E-C66F50540F8D}" dt="2020-11-18T14:47:05.875" v="10268" actId="207"/>
          <ac:spMkLst>
            <pc:docMk/>
            <pc:sldMk cId="782526344" sldId="563"/>
            <ac:spMk id="2" creationId="{152A794D-0FE0-4E93-A8AB-753E11A49276}"/>
          </ac:spMkLst>
        </pc:spChg>
        <pc:spChg chg="mod">
          <ac:chgData name="Christina Morrow" userId="43989237-7c22-4017-8756-22442f7f3983" providerId="ADAL" clId="{1D660112-B133-4B74-A60E-C66F50540F8D}" dt="2020-11-18T14:42:35.199" v="10075" actId="14100"/>
          <ac:spMkLst>
            <pc:docMk/>
            <pc:sldMk cId="782526344" sldId="563"/>
            <ac:spMk id="18" creationId="{3B613E7A-7022-4CA6-9FBA-062C6CCD6472}"/>
          </ac:spMkLst>
        </pc:spChg>
        <pc:spChg chg="mod">
          <ac:chgData name="Christina Morrow" userId="43989237-7c22-4017-8756-22442f7f3983" providerId="ADAL" clId="{1D660112-B133-4B74-A60E-C66F50540F8D}" dt="2020-11-18T14:42:32.263" v="10074" actId="14100"/>
          <ac:spMkLst>
            <pc:docMk/>
            <pc:sldMk cId="782526344" sldId="563"/>
            <ac:spMk id="19" creationId="{639FE397-565D-4C9E-893D-01C317298EB7}"/>
          </ac:spMkLst>
        </pc:spChg>
        <pc:spChg chg="mod">
          <ac:chgData name="Christina Morrow" userId="43989237-7c22-4017-8756-22442f7f3983" providerId="ADAL" clId="{1D660112-B133-4B74-A60E-C66F50540F8D}" dt="2020-11-18T14:51:31.367" v="10299"/>
          <ac:spMkLst>
            <pc:docMk/>
            <pc:sldMk cId="782526344" sldId="563"/>
            <ac:spMk id="21" creationId="{47674FDC-FA21-4C41-9713-2100FD63512C}"/>
          </ac:spMkLst>
        </pc:spChg>
        <pc:spChg chg="mod">
          <ac:chgData name="Christina Morrow" userId="43989237-7c22-4017-8756-22442f7f3983" providerId="ADAL" clId="{1D660112-B133-4B74-A60E-C66F50540F8D}" dt="2020-11-18T14:58:20.651" v="10343"/>
          <ac:spMkLst>
            <pc:docMk/>
            <pc:sldMk cId="782526344" sldId="563"/>
            <ac:spMk id="25" creationId="{A60A6501-617A-4080-AC6A-A0E541C3D5A2}"/>
          </ac:spMkLst>
        </pc:spChg>
        <pc:grpChg chg="add mod">
          <ac:chgData name="Christina Morrow" userId="43989237-7c22-4017-8756-22442f7f3983" providerId="ADAL" clId="{1D660112-B133-4B74-A60E-C66F50540F8D}" dt="2020-11-18T14:42:42.364" v="10076" actId="1076"/>
          <ac:grpSpMkLst>
            <pc:docMk/>
            <pc:sldMk cId="782526344" sldId="563"/>
            <ac:grpSpMk id="17" creationId="{829A9428-3A44-464E-B7FA-D3FCAD9F96EE}"/>
          </ac:grpSpMkLst>
        </pc:grpChg>
        <pc:grpChg chg="add mod">
          <ac:chgData name="Christina Morrow" userId="43989237-7c22-4017-8756-22442f7f3983" providerId="ADAL" clId="{1D660112-B133-4B74-A60E-C66F50540F8D}" dt="2020-11-18T14:51:31.367" v="10299"/>
          <ac:grpSpMkLst>
            <pc:docMk/>
            <pc:sldMk cId="782526344" sldId="563"/>
            <ac:grpSpMk id="20" creationId="{2D6C4ADC-476F-4371-B49C-85AFEB554B93}"/>
          </ac:grpSpMkLst>
        </pc:grpChg>
        <pc:grpChg chg="add del mod">
          <ac:chgData name="Christina Morrow" userId="43989237-7c22-4017-8756-22442f7f3983" providerId="ADAL" clId="{1D660112-B133-4B74-A60E-C66F50540F8D}" dt="2020-11-18T14:58:24.666" v="10344"/>
          <ac:grpSpMkLst>
            <pc:docMk/>
            <pc:sldMk cId="782526344" sldId="563"/>
            <ac:grpSpMk id="24" creationId="{C4CE0F98-A954-4154-9F67-1959E296B4A6}"/>
          </ac:grpSpMkLst>
        </pc:grpChg>
        <pc:grpChg chg="del">
          <ac:chgData name="Christina Morrow" userId="43989237-7c22-4017-8756-22442f7f3983" providerId="ADAL" clId="{1D660112-B133-4B74-A60E-C66F50540F8D}" dt="2020-11-18T14:51:30.885" v="10298" actId="478"/>
          <ac:grpSpMkLst>
            <pc:docMk/>
            <pc:sldMk cId="782526344" sldId="563"/>
            <ac:grpSpMk id="60" creationId="{1D18DAA7-ADA8-4D89-8AF9-5FD54D7A4FBE}"/>
          </ac:grpSpMkLst>
        </pc:grpChg>
        <pc:picChg chg="add mod">
          <ac:chgData name="Christina Morrow" userId="43989237-7c22-4017-8756-22442f7f3983" providerId="ADAL" clId="{1D660112-B133-4B74-A60E-C66F50540F8D}" dt="2020-11-18T14:41:39.696" v="10063" actId="1076"/>
          <ac:picMkLst>
            <pc:docMk/>
            <pc:sldMk cId="782526344" sldId="563"/>
            <ac:picMk id="3" creationId="{D5788F85-0E68-41E8-8117-D340EA745CCC}"/>
          </ac:picMkLst>
        </pc:picChg>
        <pc:picChg chg="del">
          <ac:chgData name="Christina Morrow" userId="43989237-7c22-4017-8756-22442f7f3983" providerId="ADAL" clId="{1D660112-B133-4B74-A60E-C66F50540F8D}" dt="2020-11-18T14:42:59.256" v="10080" actId="478"/>
          <ac:picMkLst>
            <pc:docMk/>
            <pc:sldMk cId="782526344" sldId="563"/>
            <ac:picMk id="15" creationId="{3191F991-286C-4BE6-93EF-934991BDB667}"/>
          </ac:picMkLst>
        </pc:picChg>
        <pc:picChg chg="mod">
          <ac:chgData name="Christina Morrow" userId="43989237-7c22-4017-8756-22442f7f3983" providerId="ADAL" clId="{1D660112-B133-4B74-A60E-C66F50540F8D}" dt="2020-11-18T14:51:31.367" v="10299"/>
          <ac:picMkLst>
            <pc:docMk/>
            <pc:sldMk cId="782526344" sldId="563"/>
            <ac:picMk id="22" creationId="{801583DF-B0B9-4F0B-B1C7-FE1626E861EF}"/>
          </ac:picMkLst>
        </pc:picChg>
        <pc:picChg chg="add del mod">
          <ac:chgData name="Christina Morrow" userId="43989237-7c22-4017-8756-22442f7f3983" providerId="ADAL" clId="{1D660112-B133-4B74-A60E-C66F50540F8D}" dt="2020-11-18T14:58:24.666" v="10344"/>
          <ac:picMkLst>
            <pc:docMk/>
            <pc:sldMk cId="782526344" sldId="563"/>
            <ac:picMk id="23" creationId="{D146A306-07AD-4528-A4C2-8909C44A4D53}"/>
          </ac:picMkLst>
        </pc:picChg>
        <pc:picChg chg="mod">
          <ac:chgData name="Christina Morrow" userId="43989237-7c22-4017-8756-22442f7f3983" providerId="ADAL" clId="{1D660112-B133-4B74-A60E-C66F50540F8D}" dt="2020-11-18T14:58:20.651" v="10343"/>
          <ac:picMkLst>
            <pc:docMk/>
            <pc:sldMk cId="782526344" sldId="563"/>
            <ac:picMk id="26" creationId="{11E21081-E13A-4975-A7FB-E3989F61B819}"/>
          </ac:picMkLst>
        </pc:picChg>
      </pc:sldChg>
      <pc:sldChg chg="addSp delSp modSp add del mod ord modTransition">
        <pc:chgData name="Christina Morrow" userId="43989237-7c22-4017-8756-22442f7f3983" providerId="ADAL" clId="{1D660112-B133-4B74-A60E-C66F50540F8D}" dt="2020-11-18T14:59:40.896" v="10359" actId="47"/>
        <pc:sldMkLst>
          <pc:docMk/>
          <pc:sldMk cId="2177457880" sldId="564"/>
        </pc:sldMkLst>
        <pc:spChg chg="mod">
          <ac:chgData name="Christina Morrow" userId="43989237-7c22-4017-8756-22442f7f3983" providerId="ADAL" clId="{1D660112-B133-4B74-A60E-C66F50540F8D}" dt="2020-11-18T14:47:09.449" v="10269" actId="207"/>
          <ac:spMkLst>
            <pc:docMk/>
            <pc:sldMk cId="2177457880" sldId="564"/>
            <ac:spMk id="2" creationId="{152A794D-0FE0-4E93-A8AB-753E11A49276}"/>
          </ac:spMkLst>
        </pc:spChg>
        <pc:spChg chg="ord">
          <ac:chgData name="Christina Morrow" userId="43989237-7c22-4017-8756-22442f7f3983" providerId="ADAL" clId="{1D660112-B133-4B74-A60E-C66F50540F8D}" dt="2020-11-18T14:52:02.474" v="10312" actId="167"/>
          <ac:spMkLst>
            <pc:docMk/>
            <pc:sldMk cId="2177457880" sldId="564"/>
            <ac:spMk id="13" creationId="{2D477254-D118-46B8-BB1A-5CCC89E9A24D}"/>
          </ac:spMkLst>
        </pc:spChg>
        <pc:spChg chg="mod">
          <ac:chgData name="Christina Morrow" userId="43989237-7c22-4017-8756-22442f7f3983" providerId="ADAL" clId="{1D660112-B133-4B74-A60E-C66F50540F8D}" dt="2020-11-18T14:43:13.271" v="10085"/>
          <ac:spMkLst>
            <pc:docMk/>
            <pc:sldMk cId="2177457880" sldId="564"/>
            <ac:spMk id="17" creationId="{EA039766-9B41-40C5-B1B2-A704D1543D85}"/>
          </ac:spMkLst>
        </pc:spChg>
        <pc:spChg chg="mod">
          <ac:chgData name="Christina Morrow" userId="43989237-7c22-4017-8756-22442f7f3983" providerId="ADAL" clId="{1D660112-B133-4B74-A60E-C66F50540F8D}" dt="2020-11-18T14:45:03.139" v="10248" actId="14100"/>
          <ac:spMkLst>
            <pc:docMk/>
            <pc:sldMk cId="2177457880" sldId="564"/>
            <ac:spMk id="20" creationId="{7D5F723C-18C7-4E10-A3C5-C5FD410E91BF}"/>
          </ac:spMkLst>
        </pc:spChg>
        <pc:spChg chg="mod">
          <ac:chgData name="Christina Morrow" userId="43989237-7c22-4017-8756-22442f7f3983" providerId="ADAL" clId="{1D660112-B133-4B74-A60E-C66F50540F8D}" dt="2020-11-18T14:54:16.312" v="10320" actId="6549"/>
          <ac:spMkLst>
            <pc:docMk/>
            <pc:sldMk cId="2177457880" sldId="564"/>
            <ac:spMk id="21" creationId="{E690FD02-28A7-490E-AE2E-EFDC5D65DCB3}"/>
          </ac:spMkLst>
        </pc:spChg>
        <pc:spChg chg="mod">
          <ac:chgData name="Christina Morrow" userId="43989237-7c22-4017-8756-22442f7f3983" providerId="ADAL" clId="{1D660112-B133-4B74-A60E-C66F50540F8D}" dt="2020-11-18T14:52:19.813" v="10313" actId="1582"/>
          <ac:spMkLst>
            <pc:docMk/>
            <pc:sldMk cId="2177457880" sldId="564"/>
            <ac:spMk id="23" creationId="{83065DA3-0105-4458-B51E-3A53E283B1B6}"/>
          </ac:spMkLst>
        </pc:spChg>
        <pc:grpChg chg="add del mod">
          <ac:chgData name="Christina Morrow" userId="43989237-7c22-4017-8756-22442f7f3983" providerId="ADAL" clId="{1D660112-B133-4B74-A60E-C66F50540F8D}" dt="2020-11-18T14:51:55.448" v="10310" actId="478"/>
          <ac:grpSpMkLst>
            <pc:docMk/>
            <pc:sldMk cId="2177457880" sldId="564"/>
            <ac:grpSpMk id="16" creationId="{76574F5A-A692-45A7-A060-2CB9DEC8F2E8}"/>
          </ac:grpSpMkLst>
        </pc:grpChg>
        <pc:grpChg chg="add mod">
          <ac:chgData name="Christina Morrow" userId="43989237-7c22-4017-8756-22442f7f3983" providerId="ADAL" clId="{1D660112-B133-4B74-A60E-C66F50540F8D}" dt="2020-11-18T14:45:10.939" v="10249" actId="1076"/>
          <ac:grpSpMkLst>
            <pc:docMk/>
            <pc:sldMk cId="2177457880" sldId="564"/>
            <ac:grpSpMk id="19" creationId="{7EA623FD-78C4-4088-9CD9-7A88356D190B}"/>
          </ac:grpSpMkLst>
        </pc:grpChg>
        <pc:grpChg chg="add mod ord">
          <ac:chgData name="Christina Morrow" userId="43989237-7c22-4017-8756-22442f7f3983" providerId="ADAL" clId="{1D660112-B133-4B74-A60E-C66F50540F8D}" dt="2020-11-18T14:51:53.773" v="10309" actId="167"/>
          <ac:grpSpMkLst>
            <pc:docMk/>
            <pc:sldMk cId="2177457880" sldId="564"/>
            <ac:grpSpMk id="22" creationId="{87252C49-53DA-427F-98E3-5261DD6125C0}"/>
          </ac:grpSpMkLst>
        </pc:grpChg>
        <pc:grpChg chg="del">
          <ac:chgData name="Christina Morrow" userId="43989237-7c22-4017-8756-22442f7f3983" providerId="ADAL" clId="{1D660112-B133-4B74-A60E-C66F50540F8D}" dt="2020-11-18T14:43:05.396" v="10081" actId="21"/>
          <ac:grpSpMkLst>
            <pc:docMk/>
            <pc:sldMk cId="2177457880" sldId="564"/>
            <ac:grpSpMk id="60" creationId="{1D18DAA7-ADA8-4D89-8AF9-5FD54D7A4FBE}"/>
          </ac:grpSpMkLst>
        </pc:grpChg>
        <pc:picChg chg="ord">
          <ac:chgData name="Christina Morrow" userId="43989237-7c22-4017-8756-22442f7f3983" providerId="ADAL" clId="{1D660112-B133-4B74-A60E-C66F50540F8D}" dt="2020-11-18T14:51:59.048" v="10311" actId="167"/>
          <ac:picMkLst>
            <pc:docMk/>
            <pc:sldMk cId="2177457880" sldId="564"/>
            <ac:picMk id="8" creationId="{0B551F66-E5DF-4525-B3C3-7DED78A50012}"/>
          </ac:picMkLst>
        </pc:picChg>
        <pc:picChg chg="mod">
          <ac:chgData name="Christina Morrow" userId="43989237-7c22-4017-8756-22442f7f3983" providerId="ADAL" clId="{1D660112-B133-4B74-A60E-C66F50540F8D}" dt="2020-11-18T14:43:13.271" v="10085"/>
          <ac:picMkLst>
            <pc:docMk/>
            <pc:sldMk cId="2177457880" sldId="564"/>
            <ac:picMk id="18" creationId="{882F6857-C2FC-4BF6-955B-681CA78F32B9}"/>
          </ac:picMkLst>
        </pc:picChg>
        <pc:picChg chg="mod">
          <ac:chgData name="Christina Morrow" userId="43989237-7c22-4017-8756-22442f7f3983" providerId="ADAL" clId="{1D660112-B133-4B74-A60E-C66F50540F8D}" dt="2020-11-18T14:51:36.007" v="10300"/>
          <ac:picMkLst>
            <pc:docMk/>
            <pc:sldMk cId="2177457880" sldId="564"/>
            <ac:picMk id="24" creationId="{DD190CDF-857A-426C-90F4-4B4B32A1E5B3}"/>
          </ac:picMkLst>
        </pc:picChg>
      </pc:sldChg>
      <pc:sldChg chg="addSp delSp modSp add del mod ord modShow modNotesTx">
        <pc:chgData name="Christina Morrow" userId="43989237-7c22-4017-8756-22442f7f3983" providerId="ADAL" clId="{1D660112-B133-4B74-A60E-C66F50540F8D}" dt="2020-11-18T20:54:18.395" v="10987" actId="47"/>
        <pc:sldMkLst>
          <pc:docMk/>
          <pc:sldMk cId="382875867" sldId="565"/>
        </pc:sldMkLst>
        <pc:spChg chg="mod">
          <ac:chgData name="Christina Morrow" userId="43989237-7c22-4017-8756-22442f7f3983" providerId="ADAL" clId="{1D660112-B133-4B74-A60E-C66F50540F8D}" dt="2020-11-18T15:00:49.483" v="10370" actId="20577"/>
          <ac:spMkLst>
            <pc:docMk/>
            <pc:sldMk cId="382875867" sldId="565"/>
            <ac:spMk id="2" creationId="{152A794D-0FE0-4E93-A8AB-753E11A49276}"/>
          </ac:spMkLst>
        </pc:spChg>
        <pc:spChg chg="mod">
          <ac:chgData name="Christina Morrow" userId="43989237-7c22-4017-8756-22442f7f3983" providerId="ADAL" clId="{1D660112-B133-4B74-A60E-C66F50540F8D}" dt="2020-11-18T15:06:57.338" v="10570"/>
          <ac:spMkLst>
            <pc:docMk/>
            <pc:sldMk cId="382875867" sldId="565"/>
            <ac:spMk id="17" creationId="{9ACD52D0-3482-4AA3-AB7D-5DF89F95C3CA}"/>
          </ac:spMkLst>
        </pc:spChg>
        <pc:grpChg chg="del mod">
          <ac:chgData name="Christina Morrow" userId="43989237-7c22-4017-8756-22442f7f3983" providerId="ADAL" clId="{1D660112-B133-4B74-A60E-C66F50540F8D}" dt="2020-11-18T15:06:56.842" v="10569" actId="478"/>
          <ac:grpSpMkLst>
            <pc:docMk/>
            <pc:sldMk cId="382875867" sldId="565"/>
            <ac:grpSpMk id="3" creationId="{4A292A3E-808B-4E93-ADA2-FF3FA22061C4}"/>
          </ac:grpSpMkLst>
        </pc:grpChg>
        <pc:grpChg chg="add mod">
          <ac:chgData name="Christina Morrow" userId="43989237-7c22-4017-8756-22442f7f3983" providerId="ADAL" clId="{1D660112-B133-4B74-A60E-C66F50540F8D}" dt="2020-11-18T15:07:15.840" v="10576" actId="1076"/>
          <ac:grpSpMkLst>
            <pc:docMk/>
            <pc:sldMk cId="382875867" sldId="565"/>
            <ac:grpSpMk id="16" creationId="{E8DF37A3-CEEB-4250-B5E3-D849893B4584}"/>
          </ac:grpSpMkLst>
        </pc:grpChg>
        <pc:picChg chg="mod">
          <ac:chgData name="Christina Morrow" userId="43989237-7c22-4017-8756-22442f7f3983" providerId="ADAL" clId="{1D660112-B133-4B74-A60E-C66F50540F8D}" dt="2020-11-18T15:15:19.952" v="10588"/>
          <ac:picMkLst>
            <pc:docMk/>
            <pc:sldMk cId="382875867" sldId="565"/>
            <ac:picMk id="8" creationId="{0B551F66-E5DF-4525-B3C3-7DED78A50012}"/>
          </ac:picMkLst>
        </pc:picChg>
        <pc:picChg chg="del">
          <ac:chgData name="Christina Morrow" userId="43989237-7c22-4017-8756-22442f7f3983" providerId="ADAL" clId="{1D660112-B133-4B74-A60E-C66F50540F8D}" dt="2020-11-18T14:57:43.592" v="10334" actId="478"/>
          <ac:picMkLst>
            <pc:docMk/>
            <pc:sldMk cId="382875867" sldId="565"/>
            <ac:picMk id="14" creationId="{5BFE28E7-6C8C-4142-91A8-F19DE9794762}"/>
          </ac:picMkLst>
        </pc:picChg>
        <pc:picChg chg="mod">
          <ac:chgData name="Christina Morrow" userId="43989237-7c22-4017-8756-22442f7f3983" providerId="ADAL" clId="{1D660112-B133-4B74-A60E-C66F50540F8D}" dt="2020-11-18T15:03:16.635" v="10536" actId="1076"/>
          <ac:picMkLst>
            <pc:docMk/>
            <pc:sldMk cId="382875867" sldId="565"/>
            <ac:picMk id="15" creationId="{3191F991-286C-4BE6-93EF-934991BDB667}"/>
          </ac:picMkLst>
        </pc:picChg>
        <pc:picChg chg="mod">
          <ac:chgData name="Christina Morrow" userId="43989237-7c22-4017-8756-22442f7f3983" providerId="ADAL" clId="{1D660112-B133-4B74-A60E-C66F50540F8D}" dt="2020-11-18T15:07:47.259" v="10579" actId="207"/>
          <ac:picMkLst>
            <pc:docMk/>
            <pc:sldMk cId="382875867" sldId="565"/>
            <ac:picMk id="18" creationId="{9FCB219C-86A2-46D8-B8DE-3381EE43ACDC}"/>
          </ac:picMkLst>
        </pc:picChg>
      </pc:sldChg>
      <pc:sldChg chg="addSp delSp modSp add del mod">
        <pc:chgData name="Christina Morrow" userId="43989237-7c22-4017-8756-22442f7f3983" providerId="ADAL" clId="{1D660112-B133-4B74-A60E-C66F50540F8D}" dt="2020-11-18T14:55:42.449" v="10332" actId="47"/>
        <pc:sldMkLst>
          <pc:docMk/>
          <pc:sldMk cId="2420029226" sldId="565"/>
        </pc:sldMkLst>
        <pc:spChg chg="del mod">
          <ac:chgData name="Christina Morrow" userId="43989237-7c22-4017-8756-22442f7f3983" providerId="ADAL" clId="{1D660112-B133-4B74-A60E-C66F50540F8D}" dt="2020-11-18T14:55:26.054" v="10329" actId="478"/>
          <ac:spMkLst>
            <pc:docMk/>
            <pc:sldMk cId="2420029226" sldId="565"/>
            <ac:spMk id="2" creationId="{152A794D-0FE0-4E93-A8AB-753E11A49276}"/>
          </ac:spMkLst>
        </pc:spChg>
        <pc:spChg chg="add">
          <ac:chgData name="Christina Morrow" userId="43989237-7c22-4017-8756-22442f7f3983" providerId="ADAL" clId="{1D660112-B133-4B74-A60E-C66F50540F8D}" dt="2020-11-18T14:55:36.003" v="10331" actId="22"/>
          <ac:spMkLst>
            <pc:docMk/>
            <pc:sldMk cId="2420029226" sldId="565"/>
            <ac:spMk id="3" creationId="{F2530934-92D0-42DD-BD6E-43669834A3BB}"/>
          </ac:spMkLst>
        </pc:spChg>
        <pc:spChg chg="add">
          <ac:chgData name="Christina Morrow" userId="43989237-7c22-4017-8756-22442f7f3983" providerId="ADAL" clId="{1D660112-B133-4B74-A60E-C66F50540F8D}" dt="2020-11-18T14:55:36.003" v="10331" actId="22"/>
          <ac:spMkLst>
            <pc:docMk/>
            <pc:sldMk cId="2420029226" sldId="565"/>
            <ac:spMk id="6" creationId="{C5406648-0433-4B44-823A-0C7E91DD5CF2}"/>
          </ac:spMkLst>
        </pc:spChg>
        <pc:spChg chg="add">
          <ac:chgData name="Christina Morrow" userId="43989237-7c22-4017-8756-22442f7f3983" providerId="ADAL" clId="{1D660112-B133-4B74-A60E-C66F50540F8D}" dt="2020-11-18T14:55:36.003" v="10331" actId="22"/>
          <ac:spMkLst>
            <pc:docMk/>
            <pc:sldMk cId="2420029226" sldId="565"/>
            <ac:spMk id="9" creationId="{1DC207E4-F8D9-4358-BB17-BC5413A1777F}"/>
          </ac:spMkLst>
        </pc:spChg>
        <pc:spChg chg="add">
          <ac:chgData name="Christina Morrow" userId="43989237-7c22-4017-8756-22442f7f3983" providerId="ADAL" clId="{1D660112-B133-4B74-A60E-C66F50540F8D}" dt="2020-11-18T14:55:36.003" v="10331" actId="22"/>
          <ac:spMkLst>
            <pc:docMk/>
            <pc:sldMk cId="2420029226" sldId="565"/>
            <ac:spMk id="10" creationId="{40DEE59C-4E86-4EC7-87CF-75353784FFCF}"/>
          </ac:spMkLst>
        </pc:spChg>
        <pc:spChg chg="add">
          <ac:chgData name="Christina Morrow" userId="43989237-7c22-4017-8756-22442f7f3983" providerId="ADAL" clId="{1D660112-B133-4B74-A60E-C66F50540F8D}" dt="2020-11-18T14:55:36.003" v="10331" actId="22"/>
          <ac:spMkLst>
            <pc:docMk/>
            <pc:sldMk cId="2420029226" sldId="565"/>
            <ac:spMk id="11" creationId="{8B4548FE-ED6B-492F-9013-C01329CC9659}"/>
          </ac:spMkLst>
        </pc:spChg>
        <pc:spChg chg="add">
          <ac:chgData name="Christina Morrow" userId="43989237-7c22-4017-8756-22442f7f3983" providerId="ADAL" clId="{1D660112-B133-4B74-A60E-C66F50540F8D}" dt="2020-11-18T14:55:36.003" v="10331" actId="22"/>
          <ac:spMkLst>
            <pc:docMk/>
            <pc:sldMk cId="2420029226" sldId="565"/>
            <ac:spMk id="16" creationId="{C860D1A8-31A3-458A-B87D-B9379D24B2BE}"/>
          </ac:spMkLst>
        </pc:spChg>
        <pc:spChg chg="add">
          <ac:chgData name="Christina Morrow" userId="43989237-7c22-4017-8756-22442f7f3983" providerId="ADAL" clId="{1D660112-B133-4B74-A60E-C66F50540F8D}" dt="2020-11-18T14:55:36.003" v="10331" actId="22"/>
          <ac:spMkLst>
            <pc:docMk/>
            <pc:sldMk cId="2420029226" sldId="565"/>
            <ac:spMk id="17" creationId="{AAB7A403-7B30-470F-82DF-FF4363BAC52A}"/>
          </ac:spMkLst>
        </pc:spChg>
        <pc:spChg chg="add">
          <ac:chgData name="Christina Morrow" userId="43989237-7c22-4017-8756-22442f7f3983" providerId="ADAL" clId="{1D660112-B133-4B74-A60E-C66F50540F8D}" dt="2020-11-18T14:55:36.003" v="10331" actId="22"/>
          <ac:spMkLst>
            <pc:docMk/>
            <pc:sldMk cId="2420029226" sldId="565"/>
            <ac:spMk id="31" creationId="{35A23993-75FE-477C-8418-4D2C9703E108}"/>
          </ac:spMkLst>
        </pc:spChg>
        <pc:spChg chg="add">
          <ac:chgData name="Christina Morrow" userId="43989237-7c22-4017-8756-22442f7f3983" providerId="ADAL" clId="{1D660112-B133-4B74-A60E-C66F50540F8D}" dt="2020-11-18T14:55:36.003" v="10331" actId="22"/>
          <ac:spMkLst>
            <pc:docMk/>
            <pc:sldMk cId="2420029226" sldId="565"/>
            <ac:spMk id="33" creationId="{9FD031BC-0C15-48AE-A5AA-8485B61CF38E}"/>
          </ac:spMkLst>
        </pc:spChg>
        <pc:spChg chg="add">
          <ac:chgData name="Christina Morrow" userId="43989237-7c22-4017-8756-22442f7f3983" providerId="ADAL" clId="{1D660112-B133-4B74-A60E-C66F50540F8D}" dt="2020-11-18T14:55:36.003" v="10331" actId="22"/>
          <ac:spMkLst>
            <pc:docMk/>
            <pc:sldMk cId="2420029226" sldId="565"/>
            <ac:spMk id="35" creationId="{FDA5BC65-1CB6-4DE8-B008-77DDAC92AF51}"/>
          </ac:spMkLst>
        </pc:spChg>
        <pc:spChg chg="add">
          <ac:chgData name="Christina Morrow" userId="43989237-7c22-4017-8756-22442f7f3983" providerId="ADAL" clId="{1D660112-B133-4B74-A60E-C66F50540F8D}" dt="2020-11-18T14:55:36.003" v="10331" actId="22"/>
          <ac:spMkLst>
            <pc:docMk/>
            <pc:sldMk cId="2420029226" sldId="565"/>
            <ac:spMk id="37" creationId="{D01569D9-2718-4709-AC82-7333287A995C}"/>
          </ac:spMkLst>
        </pc:spChg>
        <pc:spChg chg="del">
          <ac:chgData name="Christina Morrow" userId="43989237-7c22-4017-8756-22442f7f3983" providerId="ADAL" clId="{1D660112-B133-4B74-A60E-C66F50540F8D}" dt="2020-11-18T14:55:16.072" v="10322" actId="478"/>
          <ac:spMkLst>
            <pc:docMk/>
            <pc:sldMk cId="2420029226" sldId="565"/>
            <ac:spMk id="87" creationId="{D78C8EBB-1D23-47AC-967F-6416482F3AE2}"/>
          </ac:spMkLst>
        </pc:spChg>
        <pc:grpChg chg="del">
          <ac:chgData name="Christina Morrow" userId="43989237-7c22-4017-8756-22442f7f3983" providerId="ADAL" clId="{1D660112-B133-4B74-A60E-C66F50540F8D}" dt="2020-11-18T14:55:16.072" v="10322" actId="478"/>
          <ac:grpSpMkLst>
            <pc:docMk/>
            <pc:sldMk cId="2420029226" sldId="565"/>
            <ac:grpSpMk id="19" creationId="{7EA623FD-78C4-4088-9CD9-7A88356D190B}"/>
          </ac:grpSpMkLst>
        </pc:grpChg>
        <pc:grpChg chg="del">
          <ac:chgData name="Christina Morrow" userId="43989237-7c22-4017-8756-22442f7f3983" providerId="ADAL" clId="{1D660112-B133-4B74-A60E-C66F50540F8D}" dt="2020-11-18T14:55:16.072" v="10322" actId="478"/>
          <ac:grpSpMkLst>
            <pc:docMk/>
            <pc:sldMk cId="2420029226" sldId="565"/>
            <ac:grpSpMk id="22" creationId="{87252C49-53DA-427F-98E3-5261DD6125C0}"/>
          </ac:grpSpMkLst>
        </pc:grpChg>
        <pc:picChg chg="add del mod">
          <ac:chgData name="Christina Morrow" userId="43989237-7c22-4017-8756-22442f7f3983" providerId="ADAL" clId="{1D660112-B133-4B74-A60E-C66F50540F8D}" dt="2020-11-18T14:55:29.276" v="10330" actId="1076"/>
          <ac:picMkLst>
            <pc:docMk/>
            <pc:sldMk cId="2420029226" sldId="565"/>
            <ac:picMk id="8" creationId="{0B551F66-E5DF-4525-B3C3-7DED78A50012}"/>
          </ac:picMkLst>
        </pc:picChg>
        <pc:picChg chg="del">
          <ac:chgData name="Christina Morrow" userId="43989237-7c22-4017-8756-22442f7f3983" providerId="ADAL" clId="{1D660112-B133-4B74-A60E-C66F50540F8D}" dt="2020-11-18T14:55:18.815" v="10324" actId="478"/>
          <ac:picMkLst>
            <pc:docMk/>
            <pc:sldMk cId="2420029226" sldId="565"/>
            <ac:picMk id="14" creationId="{5BFE28E7-6C8C-4142-91A8-F19DE9794762}"/>
          </ac:picMkLst>
        </pc:picChg>
        <pc:picChg chg="del">
          <ac:chgData name="Christina Morrow" userId="43989237-7c22-4017-8756-22442f7f3983" providerId="ADAL" clId="{1D660112-B133-4B74-A60E-C66F50540F8D}" dt="2020-11-18T14:55:17.353" v="10323" actId="478"/>
          <ac:picMkLst>
            <pc:docMk/>
            <pc:sldMk cId="2420029226" sldId="565"/>
            <ac:picMk id="15" creationId="{3191F991-286C-4BE6-93EF-934991BDB667}"/>
          </ac:picMkLst>
        </pc:picChg>
      </pc:sldChg>
      <pc:sldChg chg="addSp delSp modSp add del mod ord modTransition modShow modNotesTx">
        <pc:chgData name="Christina Morrow" userId="43989237-7c22-4017-8756-22442f7f3983" providerId="ADAL" clId="{1D660112-B133-4B74-A60E-C66F50540F8D}" dt="2020-11-18T20:54:21.007" v="10988" actId="47"/>
        <pc:sldMkLst>
          <pc:docMk/>
          <pc:sldMk cId="1369303777" sldId="566"/>
        </pc:sldMkLst>
        <pc:spChg chg="mod">
          <ac:chgData name="Christina Morrow" userId="43989237-7c22-4017-8756-22442f7f3983" providerId="ADAL" clId="{1D660112-B133-4B74-A60E-C66F50540F8D}" dt="2020-11-18T15:00:56.985" v="10371"/>
          <ac:spMkLst>
            <pc:docMk/>
            <pc:sldMk cId="1369303777" sldId="566"/>
            <ac:spMk id="2" creationId="{152A794D-0FE0-4E93-A8AB-753E11A49276}"/>
          </ac:spMkLst>
        </pc:spChg>
        <pc:spChg chg="mod">
          <ac:chgData name="Christina Morrow" userId="43989237-7c22-4017-8756-22442f7f3983" providerId="ADAL" clId="{1D660112-B133-4B74-A60E-C66F50540F8D}" dt="2020-11-18T15:08:41.527" v="10584" actId="208"/>
          <ac:spMkLst>
            <pc:docMk/>
            <pc:sldMk cId="1369303777" sldId="566"/>
            <ac:spMk id="16" creationId="{25C3D5EA-57E4-420F-9080-415E8A57D6C0}"/>
          </ac:spMkLst>
        </pc:spChg>
        <pc:spChg chg="mod">
          <ac:chgData name="Christina Morrow" userId="43989237-7c22-4017-8756-22442f7f3983" providerId="ADAL" clId="{1D660112-B133-4B74-A60E-C66F50540F8D}" dt="2020-11-18T14:58:37.372" v="10346"/>
          <ac:spMkLst>
            <pc:docMk/>
            <pc:sldMk cId="1369303777" sldId="566"/>
            <ac:spMk id="19" creationId="{6059D902-38BF-473E-974A-B157BB7DDCAD}"/>
          </ac:spMkLst>
        </pc:spChg>
        <pc:spChg chg="mod">
          <ac:chgData name="Christina Morrow" userId="43989237-7c22-4017-8756-22442f7f3983" providerId="ADAL" clId="{1D660112-B133-4B74-A60E-C66F50540F8D}" dt="2020-11-18T15:03:31.628" v="10546" actId="20577"/>
          <ac:spMkLst>
            <pc:docMk/>
            <pc:sldMk cId="1369303777" sldId="566"/>
            <ac:spMk id="20" creationId="{F5671339-C732-4B1A-A60F-E791256A00C2}"/>
          </ac:spMkLst>
        </pc:spChg>
        <pc:spChg chg="mod">
          <ac:chgData name="Christina Morrow" userId="43989237-7c22-4017-8756-22442f7f3983" providerId="ADAL" clId="{1D660112-B133-4B74-A60E-C66F50540F8D}" dt="2020-11-18T15:02:29.195" v="10524"/>
          <ac:spMkLst>
            <pc:docMk/>
            <pc:sldMk cId="1369303777" sldId="566"/>
            <ac:spMk id="23" creationId="{AB1E1F2E-F293-4FC0-B45C-C32B41FF0971}"/>
          </ac:spMkLst>
        </pc:spChg>
        <pc:grpChg chg="del">
          <ac:chgData name="Christina Morrow" userId="43989237-7c22-4017-8756-22442f7f3983" providerId="ADAL" clId="{1D660112-B133-4B74-A60E-C66F50540F8D}" dt="2020-11-18T14:58:40.360" v="10347" actId="478"/>
          <ac:grpSpMkLst>
            <pc:docMk/>
            <pc:sldMk cId="1369303777" sldId="566"/>
            <ac:grpSpMk id="3" creationId="{4A292A3E-808B-4E93-ADA2-FF3FA22061C4}"/>
          </ac:grpSpMkLst>
        </pc:grpChg>
        <pc:grpChg chg="add mod">
          <ac:chgData name="Christina Morrow" userId="43989237-7c22-4017-8756-22442f7f3983" providerId="ADAL" clId="{1D660112-B133-4B74-A60E-C66F50540F8D}" dt="2020-11-18T15:06:23.101" v="10559" actId="1076"/>
          <ac:grpSpMkLst>
            <pc:docMk/>
            <pc:sldMk cId="1369303777" sldId="566"/>
            <ac:grpSpMk id="14" creationId="{6F69FA93-6A17-4015-83D6-7636FB8D9DEB}"/>
          </ac:grpSpMkLst>
        </pc:grpChg>
        <pc:grpChg chg="add mod">
          <ac:chgData name="Christina Morrow" userId="43989237-7c22-4017-8756-22442f7f3983" providerId="ADAL" clId="{1D660112-B133-4B74-A60E-C66F50540F8D}" dt="2020-11-18T14:58:37.372" v="10346"/>
          <ac:grpSpMkLst>
            <pc:docMk/>
            <pc:sldMk cId="1369303777" sldId="566"/>
            <ac:grpSpMk id="18" creationId="{BD0DE0F6-5635-4C81-B9C3-489BC119D491}"/>
          </ac:grpSpMkLst>
        </pc:grpChg>
        <pc:grpChg chg="add del mod">
          <ac:chgData name="Christina Morrow" userId="43989237-7c22-4017-8756-22442f7f3983" providerId="ADAL" clId="{1D660112-B133-4B74-A60E-C66F50540F8D}" dt="2020-11-18T15:03:15.851" v="10535"/>
          <ac:grpSpMkLst>
            <pc:docMk/>
            <pc:sldMk cId="1369303777" sldId="566"/>
            <ac:grpSpMk id="22" creationId="{41E22684-76D0-4693-8274-C1A467DDB51C}"/>
          </ac:grpSpMkLst>
        </pc:grpChg>
        <pc:picChg chg="add del">
          <ac:chgData name="Christina Morrow" userId="43989237-7c22-4017-8756-22442f7f3983" providerId="ADAL" clId="{1D660112-B133-4B74-A60E-C66F50540F8D}" dt="2020-11-18T15:03:13.778" v="10532" actId="478"/>
          <ac:picMkLst>
            <pc:docMk/>
            <pc:sldMk cId="1369303777" sldId="566"/>
            <ac:picMk id="15" creationId="{3191F991-286C-4BE6-93EF-934991BDB667}"/>
          </ac:picMkLst>
        </pc:picChg>
        <pc:picChg chg="mod">
          <ac:chgData name="Christina Morrow" userId="43989237-7c22-4017-8756-22442f7f3983" providerId="ADAL" clId="{1D660112-B133-4B74-A60E-C66F50540F8D}" dt="2020-11-18T15:07:37.969" v="10578" actId="207"/>
          <ac:picMkLst>
            <pc:docMk/>
            <pc:sldMk cId="1369303777" sldId="566"/>
            <ac:picMk id="17" creationId="{DF5D0D8F-7D15-46B1-BB95-130FC7FA2CB8}"/>
          </ac:picMkLst>
        </pc:picChg>
        <pc:picChg chg="add del mod">
          <ac:chgData name="Christina Morrow" userId="43989237-7c22-4017-8756-22442f7f3983" providerId="ADAL" clId="{1D660112-B133-4B74-A60E-C66F50540F8D}" dt="2020-11-18T15:03:15.851" v="10535"/>
          <ac:picMkLst>
            <pc:docMk/>
            <pc:sldMk cId="1369303777" sldId="566"/>
            <ac:picMk id="21" creationId="{7F1CCDFC-B0C7-4CE8-82D3-22A93F0D9F3E}"/>
          </ac:picMkLst>
        </pc:picChg>
        <pc:picChg chg="mod">
          <ac:chgData name="Christina Morrow" userId="43989237-7c22-4017-8756-22442f7f3983" providerId="ADAL" clId="{1D660112-B133-4B74-A60E-C66F50540F8D}" dt="2020-11-18T15:02:29.195" v="10524"/>
          <ac:picMkLst>
            <pc:docMk/>
            <pc:sldMk cId="1369303777" sldId="566"/>
            <ac:picMk id="24" creationId="{0D41D818-B44F-4FE3-9332-FC5EE007657C}"/>
          </ac:picMkLst>
        </pc:picChg>
      </pc:sldChg>
      <pc:sldChg chg="addSp delSp modSp add del mod ord modTransition modShow modNotesTx">
        <pc:chgData name="Christina Morrow" userId="43989237-7c22-4017-8756-22442f7f3983" providerId="ADAL" clId="{1D660112-B133-4B74-A60E-C66F50540F8D}" dt="2020-11-18T20:54:23.895" v="10989" actId="47"/>
        <pc:sldMkLst>
          <pc:docMk/>
          <pc:sldMk cId="1913391416" sldId="567"/>
        </pc:sldMkLst>
        <pc:spChg chg="mod">
          <ac:chgData name="Christina Morrow" userId="43989237-7c22-4017-8756-22442f7f3983" providerId="ADAL" clId="{1D660112-B133-4B74-A60E-C66F50540F8D}" dt="2020-11-18T15:01:00.755" v="10372"/>
          <ac:spMkLst>
            <pc:docMk/>
            <pc:sldMk cId="1913391416" sldId="567"/>
            <ac:spMk id="2" creationId="{152A794D-0FE0-4E93-A8AB-753E11A49276}"/>
          </ac:spMkLst>
        </pc:spChg>
        <pc:spChg chg="mod">
          <ac:chgData name="Christina Morrow" userId="43989237-7c22-4017-8756-22442f7f3983" providerId="ADAL" clId="{1D660112-B133-4B74-A60E-C66F50540F8D}" dt="2020-11-18T14:58:59.059" v="10353"/>
          <ac:spMkLst>
            <pc:docMk/>
            <pc:sldMk cId="1913391416" sldId="567"/>
            <ac:spMk id="17" creationId="{BC301DE3-5BEB-4287-8647-6020C6201FE3}"/>
          </ac:spMkLst>
        </pc:spChg>
        <pc:spChg chg="mod">
          <ac:chgData name="Christina Morrow" userId="43989237-7c22-4017-8756-22442f7f3983" providerId="ADAL" clId="{1D660112-B133-4B74-A60E-C66F50540F8D}" dt="2020-11-18T14:58:59.059" v="10353"/>
          <ac:spMkLst>
            <pc:docMk/>
            <pc:sldMk cId="1913391416" sldId="567"/>
            <ac:spMk id="18" creationId="{0A3C645A-135D-4FED-88E5-B53FF51181A5}"/>
          </ac:spMkLst>
        </pc:spChg>
        <pc:spChg chg="mod">
          <ac:chgData name="Christina Morrow" userId="43989237-7c22-4017-8756-22442f7f3983" providerId="ADAL" clId="{1D660112-B133-4B74-A60E-C66F50540F8D}" dt="2020-11-18T15:02:31.169" v="10525"/>
          <ac:spMkLst>
            <pc:docMk/>
            <pc:sldMk cId="1913391416" sldId="567"/>
            <ac:spMk id="21" creationId="{7C183779-1EA6-4D3F-9993-9FECEEF3011C}"/>
          </ac:spMkLst>
        </pc:spChg>
        <pc:spChg chg="mod">
          <ac:chgData name="Christina Morrow" userId="43989237-7c22-4017-8756-22442f7f3983" providerId="ADAL" clId="{1D660112-B133-4B74-A60E-C66F50540F8D}" dt="2020-11-18T15:06:35.025" v="10561"/>
          <ac:spMkLst>
            <pc:docMk/>
            <pc:sldMk cId="1913391416" sldId="567"/>
            <ac:spMk id="24" creationId="{4A31A2ED-9909-4A22-A379-4489391D509E}"/>
          </ac:spMkLst>
        </pc:spChg>
        <pc:spChg chg="mod">
          <ac:chgData name="Christina Morrow" userId="43989237-7c22-4017-8756-22442f7f3983" providerId="ADAL" clId="{1D660112-B133-4B74-A60E-C66F50540F8D}" dt="2020-11-18T15:07:21.149" v="10577"/>
          <ac:spMkLst>
            <pc:docMk/>
            <pc:sldMk cId="1913391416" sldId="567"/>
            <ac:spMk id="27" creationId="{28CE4DFD-40C7-42D9-AF34-F73EC2C180A2}"/>
          </ac:spMkLst>
        </pc:spChg>
        <pc:grpChg chg="add del">
          <ac:chgData name="Christina Morrow" userId="43989237-7c22-4017-8756-22442f7f3983" providerId="ADAL" clId="{1D660112-B133-4B74-A60E-C66F50540F8D}" dt="2020-11-18T15:06:51.318" v="10566" actId="478"/>
          <ac:grpSpMkLst>
            <pc:docMk/>
            <pc:sldMk cId="1913391416" sldId="567"/>
            <ac:grpSpMk id="3" creationId="{4A292A3E-808B-4E93-ADA2-FF3FA22061C4}"/>
          </ac:grpSpMkLst>
        </pc:grpChg>
        <pc:grpChg chg="add mod">
          <ac:chgData name="Christina Morrow" userId="43989237-7c22-4017-8756-22442f7f3983" providerId="ADAL" clId="{1D660112-B133-4B74-A60E-C66F50540F8D}" dt="2020-11-18T14:58:59.059" v="10353"/>
          <ac:grpSpMkLst>
            <pc:docMk/>
            <pc:sldMk cId="1913391416" sldId="567"/>
            <ac:grpSpMk id="16" creationId="{C74AE5E9-9E86-4DDD-B801-FAF58303AC4C}"/>
          </ac:grpSpMkLst>
        </pc:grpChg>
        <pc:grpChg chg="add del mod">
          <ac:chgData name="Christina Morrow" userId="43989237-7c22-4017-8756-22442f7f3983" providerId="ADAL" clId="{1D660112-B133-4B74-A60E-C66F50540F8D}" dt="2020-11-18T15:03:15.146" v="10534"/>
          <ac:grpSpMkLst>
            <pc:docMk/>
            <pc:sldMk cId="1913391416" sldId="567"/>
            <ac:grpSpMk id="20" creationId="{AB0A4795-BA9A-49DC-B03E-5E826AAE9DFA}"/>
          </ac:grpSpMkLst>
        </pc:grpChg>
        <pc:grpChg chg="add del mod">
          <ac:chgData name="Christina Morrow" userId="43989237-7c22-4017-8756-22442f7f3983" providerId="ADAL" clId="{1D660112-B133-4B74-A60E-C66F50540F8D}" dt="2020-11-18T15:06:53.885" v="10568" actId="21"/>
          <ac:grpSpMkLst>
            <pc:docMk/>
            <pc:sldMk cId="1913391416" sldId="567"/>
            <ac:grpSpMk id="23" creationId="{1BF60099-EF0C-45B7-BA99-20197C4AAD70}"/>
          </ac:grpSpMkLst>
        </pc:grpChg>
        <pc:grpChg chg="add mod">
          <ac:chgData name="Christina Morrow" userId="43989237-7c22-4017-8756-22442f7f3983" providerId="ADAL" clId="{1D660112-B133-4B74-A60E-C66F50540F8D}" dt="2020-11-18T15:07:21.149" v="10577"/>
          <ac:grpSpMkLst>
            <pc:docMk/>
            <pc:sldMk cId="1913391416" sldId="567"/>
            <ac:grpSpMk id="26" creationId="{51ED1E58-7A31-45C5-8F34-B89775C355CF}"/>
          </ac:grpSpMkLst>
        </pc:grpChg>
        <pc:picChg chg="add mod">
          <ac:chgData name="Christina Morrow" userId="43989237-7c22-4017-8756-22442f7f3983" providerId="ADAL" clId="{1D660112-B133-4B74-A60E-C66F50540F8D}" dt="2020-11-18T14:58:59.059" v="10353"/>
          <ac:picMkLst>
            <pc:docMk/>
            <pc:sldMk cId="1913391416" sldId="567"/>
            <ac:picMk id="14" creationId="{773B12CE-57D9-42BB-8E79-BFCC77FF399F}"/>
          </ac:picMkLst>
        </pc:picChg>
        <pc:picChg chg="del">
          <ac:chgData name="Christina Morrow" userId="43989237-7c22-4017-8756-22442f7f3983" providerId="ADAL" clId="{1D660112-B133-4B74-A60E-C66F50540F8D}" dt="2020-11-18T14:59:01.741" v="10354" actId="478"/>
          <ac:picMkLst>
            <pc:docMk/>
            <pc:sldMk cId="1913391416" sldId="567"/>
            <ac:picMk id="15" creationId="{3191F991-286C-4BE6-93EF-934991BDB667}"/>
          </ac:picMkLst>
        </pc:picChg>
        <pc:picChg chg="add del mod">
          <ac:chgData name="Christina Morrow" userId="43989237-7c22-4017-8756-22442f7f3983" providerId="ADAL" clId="{1D660112-B133-4B74-A60E-C66F50540F8D}" dt="2020-11-18T15:03:15.146" v="10534"/>
          <ac:picMkLst>
            <pc:docMk/>
            <pc:sldMk cId="1913391416" sldId="567"/>
            <ac:picMk id="19" creationId="{7BD5EBE9-3C73-4A1C-8040-5A07B0A2BF59}"/>
          </ac:picMkLst>
        </pc:picChg>
        <pc:picChg chg="mod">
          <ac:chgData name="Christina Morrow" userId="43989237-7c22-4017-8756-22442f7f3983" providerId="ADAL" clId="{1D660112-B133-4B74-A60E-C66F50540F8D}" dt="2020-11-18T15:02:31.169" v="10525"/>
          <ac:picMkLst>
            <pc:docMk/>
            <pc:sldMk cId="1913391416" sldId="567"/>
            <ac:picMk id="22" creationId="{15EAD3B2-D49F-4933-9C14-C11FC7693006}"/>
          </ac:picMkLst>
        </pc:picChg>
        <pc:picChg chg="mod">
          <ac:chgData name="Christina Morrow" userId="43989237-7c22-4017-8756-22442f7f3983" providerId="ADAL" clId="{1D660112-B133-4B74-A60E-C66F50540F8D}" dt="2020-11-18T15:06:35.025" v="10561"/>
          <ac:picMkLst>
            <pc:docMk/>
            <pc:sldMk cId="1913391416" sldId="567"/>
            <ac:picMk id="25" creationId="{F910375F-E451-4A74-8EEC-412E05BA8432}"/>
          </ac:picMkLst>
        </pc:picChg>
        <pc:picChg chg="mod">
          <ac:chgData name="Christina Morrow" userId="43989237-7c22-4017-8756-22442f7f3983" providerId="ADAL" clId="{1D660112-B133-4B74-A60E-C66F50540F8D}" dt="2020-11-18T15:08:44.720" v="10586" actId="207"/>
          <ac:picMkLst>
            <pc:docMk/>
            <pc:sldMk cId="1913391416" sldId="567"/>
            <ac:picMk id="28" creationId="{AEC4F35B-794F-4B8B-99ED-B502E8A2136C}"/>
          </ac:picMkLst>
        </pc:picChg>
      </pc:sldChg>
      <pc:sldChg chg="add del">
        <pc:chgData name="Christina Morrow" userId="43989237-7c22-4017-8756-22442f7f3983" providerId="ADAL" clId="{1D660112-B133-4B74-A60E-C66F50540F8D}" dt="2020-11-18T14:58:48.896" v="10349"/>
        <pc:sldMkLst>
          <pc:docMk/>
          <pc:sldMk cId="2404802478" sldId="567"/>
        </pc:sldMkLst>
      </pc:sldChg>
      <pc:sldChg chg="addSp delSp modSp add mod ord modTransition modAnim modShow modNotesTx">
        <pc:chgData name="Christina Morrow" userId="43989237-7c22-4017-8756-22442f7f3983" providerId="ADAL" clId="{1D660112-B133-4B74-A60E-C66F50540F8D}" dt="2020-11-19T17:29:28.521" v="11466" actId="20577"/>
        <pc:sldMkLst>
          <pc:docMk/>
          <pc:sldMk cId="2444384230" sldId="568"/>
        </pc:sldMkLst>
        <pc:spChg chg="mod">
          <ac:chgData name="Christina Morrow" userId="43989237-7c22-4017-8756-22442f7f3983" providerId="ADAL" clId="{1D660112-B133-4B74-A60E-C66F50540F8D}" dt="2020-11-18T15:25:59.600" v="10982" actId="2711"/>
          <ac:spMkLst>
            <pc:docMk/>
            <pc:sldMk cId="2444384230" sldId="568"/>
            <ac:spMk id="20" creationId="{F5671339-C732-4B1A-A60F-E791256A00C2}"/>
          </ac:spMkLst>
        </pc:spChg>
        <pc:spChg chg="mod">
          <ac:chgData name="Christina Morrow" userId="43989237-7c22-4017-8756-22442f7f3983" providerId="ADAL" clId="{1D660112-B133-4B74-A60E-C66F50540F8D}" dt="2020-11-18T15:19:53.829" v="10623" actId="1076"/>
          <ac:spMkLst>
            <pc:docMk/>
            <pc:sldMk cId="2444384230" sldId="568"/>
            <ac:spMk id="22" creationId="{87BC7E5A-14D9-44A0-A5BD-183FAFADCD03}"/>
          </ac:spMkLst>
        </pc:spChg>
        <pc:spChg chg="mod">
          <ac:chgData name="Christina Morrow" userId="43989237-7c22-4017-8756-22442f7f3983" providerId="ADAL" clId="{1D660112-B133-4B74-A60E-C66F50540F8D}" dt="2020-11-18T15:26:07.407" v="10986" actId="2711"/>
          <ac:spMkLst>
            <pc:docMk/>
            <pc:sldMk cId="2444384230" sldId="568"/>
            <ac:spMk id="23" creationId="{B3C3C88D-2C5D-4851-8488-30FB8F7DD235}"/>
          </ac:spMkLst>
        </pc:spChg>
        <pc:grpChg chg="mod">
          <ac:chgData name="Christina Morrow" userId="43989237-7c22-4017-8756-22442f7f3983" providerId="ADAL" clId="{1D660112-B133-4B74-A60E-C66F50540F8D}" dt="2020-11-18T15:20:07.943" v="10625" actId="1076"/>
          <ac:grpSpMkLst>
            <pc:docMk/>
            <pc:sldMk cId="2444384230" sldId="568"/>
            <ac:grpSpMk id="14" creationId="{6F69FA93-6A17-4015-83D6-7636FB8D9DEB}"/>
          </ac:grpSpMkLst>
        </pc:grpChg>
        <pc:grpChg chg="mod">
          <ac:chgData name="Christina Morrow" userId="43989237-7c22-4017-8756-22442f7f3983" providerId="ADAL" clId="{1D660112-B133-4B74-A60E-C66F50540F8D}" dt="2020-11-18T15:20:07.943" v="10625" actId="1076"/>
          <ac:grpSpMkLst>
            <pc:docMk/>
            <pc:sldMk cId="2444384230" sldId="568"/>
            <ac:grpSpMk id="18" creationId="{BD0DE0F6-5635-4C81-B9C3-489BC119D491}"/>
          </ac:grpSpMkLst>
        </pc:grpChg>
        <pc:grpChg chg="add mod">
          <ac:chgData name="Christina Morrow" userId="43989237-7c22-4017-8756-22442f7f3983" providerId="ADAL" clId="{1D660112-B133-4B74-A60E-C66F50540F8D}" dt="2020-11-18T15:20:07.943" v="10625" actId="1076"/>
          <ac:grpSpMkLst>
            <pc:docMk/>
            <pc:sldMk cId="2444384230" sldId="568"/>
            <ac:grpSpMk id="21" creationId="{F33117ED-2930-47E8-9CA9-D53256C576EA}"/>
          </ac:grpSpMkLst>
        </pc:grpChg>
        <pc:picChg chg="del">
          <ac:chgData name="Christina Morrow" userId="43989237-7c22-4017-8756-22442f7f3983" providerId="ADAL" clId="{1D660112-B133-4B74-A60E-C66F50540F8D}" dt="2020-11-18T21:42:25.396" v="11120" actId="478"/>
          <ac:picMkLst>
            <pc:docMk/>
            <pc:sldMk cId="2444384230" sldId="568"/>
            <ac:picMk id="5" creationId="{8A4064A4-74DA-4DD7-8C4C-0A3BF06ABB1F}"/>
          </ac:picMkLst>
        </pc:picChg>
        <pc:picChg chg="mod">
          <ac:chgData name="Christina Morrow" userId="43989237-7c22-4017-8756-22442f7f3983" providerId="ADAL" clId="{1D660112-B133-4B74-A60E-C66F50540F8D}" dt="2020-11-18T15:19:16.598" v="10615" actId="1076"/>
          <ac:picMkLst>
            <pc:docMk/>
            <pc:sldMk cId="2444384230" sldId="568"/>
            <ac:picMk id="8" creationId="{0B551F66-E5DF-4525-B3C3-7DED78A50012}"/>
          </ac:picMkLst>
        </pc:picChg>
        <pc:picChg chg="del">
          <ac:chgData name="Christina Morrow" userId="43989237-7c22-4017-8756-22442f7f3983" providerId="ADAL" clId="{1D660112-B133-4B74-A60E-C66F50540F8D}" dt="2020-11-18T21:42:28.333" v="11121" actId="478"/>
          <ac:picMkLst>
            <pc:docMk/>
            <pc:sldMk cId="2444384230" sldId="568"/>
            <ac:picMk id="12" creationId="{973E40A5-4E1B-48C0-86DC-0528A42E8719}"/>
          </ac:picMkLst>
        </pc:picChg>
        <pc:picChg chg="mod">
          <ac:chgData name="Christina Morrow" userId="43989237-7c22-4017-8756-22442f7f3983" providerId="ADAL" clId="{1D660112-B133-4B74-A60E-C66F50540F8D}" dt="2020-11-18T15:21:31.069" v="10632" actId="1076"/>
          <ac:picMkLst>
            <pc:docMk/>
            <pc:sldMk cId="2444384230" sldId="568"/>
            <ac:picMk id="15" creationId="{3191F991-286C-4BE6-93EF-934991BDB667}"/>
          </ac:picMkLst>
        </pc:picChg>
      </pc:sldChg>
      <pc:sldChg chg="addSp delSp modSp add del mod delAnim modAnim modShow modNotesTx">
        <pc:chgData name="Christina Morrow" userId="43989237-7c22-4017-8756-22442f7f3983" providerId="ADAL" clId="{1D660112-B133-4B74-A60E-C66F50540F8D}" dt="2020-11-18T23:38:18.130" v="11294" actId="47"/>
        <pc:sldMkLst>
          <pc:docMk/>
          <pc:sldMk cId="489902007" sldId="569"/>
        </pc:sldMkLst>
        <pc:spChg chg="mod">
          <ac:chgData name="Christina Morrow" userId="43989237-7c22-4017-8756-22442f7f3983" providerId="ADAL" clId="{1D660112-B133-4B74-A60E-C66F50540F8D}" dt="2020-11-18T21:32:06.577" v="10993" actId="207"/>
          <ac:spMkLst>
            <pc:docMk/>
            <pc:sldMk cId="489902007" sldId="569"/>
            <ac:spMk id="2" creationId="{152A794D-0FE0-4E93-A8AB-753E11A49276}"/>
          </ac:spMkLst>
        </pc:spChg>
        <pc:spChg chg="del">
          <ac:chgData name="Christina Morrow" userId="43989237-7c22-4017-8756-22442f7f3983" providerId="ADAL" clId="{1D660112-B133-4B74-A60E-C66F50540F8D}" dt="2020-11-18T21:31:57.148" v="10992" actId="478"/>
          <ac:spMkLst>
            <pc:docMk/>
            <pc:sldMk cId="489902007" sldId="569"/>
            <ac:spMk id="13" creationId="{2D477254-D118-46B8-BB1A-5CCC89E9A24D}"/>
          </ac:spMkLst>
        </pc:spChg>
        <pc:spChg chg="del mod topLvl">
          <ac:chgData name="Christina Morrow" userId="43989237-7c22-4017-8756-22442f7f3983" providerId="ADAL" clId="{1D660112-B133-4B74-A60E-C66F50540F8D}" dt="2020-11-18T21:35:21.790" v="11029" actId="478"/>
          <ac:spMkLst>
            <pc:docMk/>
            <pc:sldMk cId="489902007" sldId="569"/>
            <ac:spMk id="16" creationId="{25C3D5EA-57E4-420F-9080-415E8A57D6C0}"/>
          </ac:spMkLst>
        </pc:spChg>
        <pc:spChg chg="mod">
          <ac:chgData name="Christina Morrow" userId="43989237-7c22-4017-8756-22442f7f3983" providerId="ADAL" clId="{1D660112-B133-4B74-A60E-C66F50540F8D}" dt="2020-11-18T21:35:42.838" v="11034" actId="14100"/>
          <ac:spMkLst>
            <pc:docMk/>
            <pc:sldMk cId="489902007" sldId="569"/>
            <ac:spMk id="19" creationId="{6059D902-38BF-473E-974A-B157BB7DDCAD}"/>
          </ac:spMkLst>
        </pc:spChg>
        <pc:spChg chg="mod">
          <ac:chgData name="Christina Morrow" userId="43989237-7c22-4017-8756-22442f7f3983" providerId="ADAL" clId="{1D660112-B133-4B74-A60E-C66F50540F8D}" dt="2020-11-18T21:35:09.616" v="11025" actId="14100"/>
          <ac:spMkLst>
            <pc:docMk/>
            <pc:sldMk cId="489902007" sldId="569"/>
            <ac:spMk id="20" creationId="{F5671339-C732-4B1A-A60F-E791256A00C2}"/>
          </ac:spMkLst>
        </pc:spChg>
        <pc:spChg chg="mod">
          <ac:chgData name="Christina Morrow" userId="43989237-7c22-4017-8756-22442f7f3983" providerId="ADAL" clId="{1D660112-B133-4B74-A60E-C66F50540F8D}" dt="2020-11-18T21:34:43.835" v="11018" actId="14100"/>
          <ac:spMkLst>
            <pc:docMk/>
            <pc:sldMk cId="489902007" sldId="569"/>
            <ac:spMk id="22" creationId="{87BC7E5A-14D9-44A0-A5BD-183FAFADCD03}"/>
          </ac:spMkLst>
        </pc:spChg>
        <pc:spChg chg="mod">
          <ac:chgData name="Christina Morrow" userId="43989237-7c22-4017-8756-22442f7f3983" providerId="ADAL" clId="{1D660112-B133-4B74-A60E-C66F50540F8D}" dt="2020-11-18T21:33:00.765" v="11006" actId="207"/>
          <ac:spMkLst>
            <pc:docMk/>
            <pc:sldMk cId="489902007" sldId="569"/>
            <ac:spMk id="23" creationId="{B3C3C88D-2C5D-4851-8488-30FB8F7DD235}"/>
          </ac:spMkLst>
        </pc:spChg>
        <pc:spChg chg="mod">
          <ac:chgData name="Christina Morrow" userId="43989237-7c22-4017-8756-22442f7f3983" providerId="ADAL" clId="{1D660112-B133-4B74-A60E-C66F50540F8D}" dt="2020-11-18T21:32:09.546" v="10994"/>
          <ac:spMkLst>
            <pc:docMk/>
            <pc:sldMk cId="489902007" sldId="569"/>
            <ac:spMk id="25" creationId="{FBB1C7BB-40A7-4C24-811D-0F9C8BC94FBD}"/>
          </ac:spMkLst>
        </pc:spChg>
        <pc:spChg chg="mod topLvl">
          <ac:chgData name="Christina Morrow" userId="43989237-7c22-4017-8756-22442f7f3983" providerId="ADAL" clId="{1D660112-B133-4B74-A60E-C66F50540F8D}" dt="2020-11-18T21:40:39.685" v="11095" actId="164"/>
          <ac:spMkLst>
            <pc:docMk/>
            <pc:sldMk cId="489902007" sldId="569"/>
            <ac:spMk id="28" creationId="{B37455DB-3267-4C90-8B3D-9E163B75588C}"/>
          </ac:spMkLst>
        </pc:spChg>
        <pc:spChg chg="del mod topLvl">
          <ac:chgData name="Christina Morrow" userId="43989237-7c22-4017-8756-22442f7f3983" providerId="ADAL" clId="{1D660112-B133-4B74-A60E-C66F50540F8D}" dt="2020-11-18T21:41:58.995" v="11114" actId="478"/>
          <ac:spMkLst>
            <pc:docMk/>
            <pc:sldMk cId="489902007" sldId="569"/>
            <ac:spMk id="31" creationId="{425846E3-E1A8-45E3-A3D0-61DDE1887F20}"/>
          </ac:spMkLst>
        </pc:spChg>
        <pc:spChg chg="add del mod">
          <ac:chgData name="Christina Morrow" userId="43989237-7c22-4017-8756-22442f7f3983" providerId="ADAL" clId="{1D660112-B133-4B74-A60E-C66F50540F8D}" dt="2020-11-18T22:04:23.488" v="11247" actId="478"/>
          <ac:spMkLst>
            <pc:docMk/>
            <pc:sldMk cId="489902007" sldId="569"/>
            <ac:spMk id="35" creationId="{B2B2D004-E82E-445B-95A6-DBB35D4F67FC}"/>
          </ac:spMkLst>
        </pc:spChg>
        <pc:spChg chg="add mod">
          <ac:chgData name="Christina Morrow" userId="43989237-7c22-4017-8756-22442f7f3983" providerId="ADAL" clId="{1D660112-B133-4B74-A60E-C66F50540F8D}" dt="2020-11-18T21:43:46.242" v="11139" actId="1076"/>
          <ac:spMkLst>
            <pc:docMk/>
            <pc:sldMk cId="489902007" sldId="569"/>
            <ac:spMk id="38" creationId="{C032F100-3330-42F1-AE3F-C7F5759AF3DB}"/>
          </ac:spMkLst>
        </pc:spChg>
        <pc:spChg chg="add mod">
          <ac:chgData name="Christina Morrow" userId="43989237-7c22-4017-8756-22442f7f3983" providerId="ADAL" clId="{1D660112-B133-4B74-A60E-C66F50540F8D}" dt="2020-11-18T21:44:09.177" v="11151" actId="1076"/>
          <ac:spMkLst>
            <pc:docMk/>
            <pc:sldMk cId="489902007" sldId="569"/>
            <ac:spMk id="40" creationId="{19962429-BD56-4430-ABD9-023206178B09}"/>
          </ac:spMkLst>
        </pc:spChg>
        <pc:spChg chg="add mod">
          <ac:chgData name="Christina Morrow" userId="43989237-7c22-4017-8756-22442f7f3983" providerId="ADAL" clId="{1D660112-B133-4B74-A60E-C66F50540F8D}" dt="2020-11-18T22:02:20.206" v="11225" actId="1076"/>
          <ac:spMkLst>
            <pc:docMk/>
            <pc:sldMk cId="489902007" sldId="569"/>
            <ac:spMk id="42" creationId="{B2339D55-7FD9-4F33-9B13-122B1338868C}"/>
          </ac:spMkLst>
        </pc:spChg>
        <pc:spChg chg="add mod">
          <ac:chgData name="Christina Morrow" userId="43989237-7c22-4017-8756-22442f7f3983" providerId="ADAL" clId="{1D660112-B133-4B74-A60E-C66F50540F8D}" dt="2020-11-18T21:44:30.047" v="11155" actId="1076"/>
          <ac:spMkLst>
            <pc:docMk/>
            <pc:sldMk cId="489902007" sldId="569"/>
            <ac:spMk id="44" creationId="{C75B859C-2AE0-4733-8D9E-2F35303B080F}"/>
          </ac:spMkLst>
        </pc:spChg>
        <pc:spChg chg="add mod">
          <ac:chgData name="Christina Morrow" userId="43989237-7c22-4017-8756-22442f7f3983" providerId="ADAL" clId="{1D660112-B133-4B74-A60E-C66F50540F8D}" dt="2020-11-18T22:05:08.876" v="11249" actId="20577"/>
          <ac:spMkLst>
            <pc:docMk/>
            <pc:sldMk cId="489902007" sldId="569"/>
            <ac:spMk id="46" creationId="{B33D3915-FD27-45B3-B4BF-A05DF4B8ACD7}"/>
          </ac:spMkLst>
        </pc:spChg>
        <pc:spChg chg="mod">
          <ac:chgData name="Christina Morrow" userId="43989237-7c22-4017-8756-22442f7f3983" providerId="ADAL" clId="{1D660112-B133-4B74-A60E-C66F50540F8D}" dt="2020-11-18T21:45:31.069" v="11156"/>
          <ac:spMkLst>
            <pc:docMk/>
            <pc:sldMk cId="489902007" sldId="569"/>
            <ac:spMk id="48" creationId="{726333FB-61FB-46D8-B2B8-6499CE87C077}"/>
          </ac:spMkLst>
        </pc:spChg>
        <pc:spChg chg="mod">
          <ac:chgData name="Christina Morrow" userId="43989237-7c22-4017-8756-22442f7f3983" providerId="ADAL" clId="{1D660112-B133-4B74-A60E-C66F50540F8D}" dt="2020-11-18T21:45:31.069" v="11156"/>
          <ac:spMkLst>
            <pc:docMk/>
            <pc:sldMk cId="489902007" sldId="569"/>
            <ac:spMk id="50" creationId="{4DE7171D-DB98-4C82-B095-B7085FC7D4D0}"/>
          </ac:spMkLst>
        </pc:spChg>
        <pc:spChg chg="mod">
          <ac:chgData name="Christina Morrow" userId="43989237-7c22-4017-8756-22442f7f3983" providerId="ADAL" clId="{1D660112-B133-4B74-A60E-C66F50540F8D}" dt="2020-11-18T21:45:31.069" v="11156"/>
          <ac:spMkLst>
            <pc:docMk/>
            <pc:sldMk cId="489902007" sldId="569"/>
            <ac:spMk id="51" creationId="{48ED4301-0886-42E9-8ED2-3F6E4E25E848}"/>
          </ac:spMkLst>
        </pc:spChg>
        <pc:spChg chg="mod">
          <ac:chgData name="Christina Morrow" userId="43989237-7c22-4017-8756-22442f7f3983" providerId="ADAL" clId="{1D660112-B133-4B74-A60E-C66F50540F8D}" dt="2020-11-18T21:45:31.069" v="11156"/>
          <ac:spMkLst>
            <pc:docMk/>
            <pc:sldMk cId="489902007" sldId="569"/>
            <ac:spMk id="52" creationId="{34B24AC6-8635-4F7E-A824-6B90294BAA11}"/>
          </ac:spMkLst>
        </pc:spChg>
        <pc:spChg chg="mod">
          <ac:chgData name="Christina Morrow" userId="43989237-7c22-4017-8756-22442f7f3983" providerId="ADAL" clId="{1D660112-B133-4B74-A60E-C66F50540F8D}" dt="2020-11-18T21:45:31.069" v="11156"/>
          <ac:spMkLst>
            <pc:docMk/>
            <pc:sldMk cId="489902007" sldId="569"/>
            <ac:spMk id="53" creationId="{8ED480CD-76F0-4191-938B-C91480638828}"/>
          </ac:spMkLst>
        </pc:spChg>
        <pc:spChg chg="mod">
          <ac:chgData name="Christina Morrow" userId="43989237-7c22-4017-8756-22442f7f3983" providerId="ADAL" clId="{1D660112-B133-4B74-A60E-C66F50540F8D}" dt="2020-11-18T21:45:31.069" v="11156"/>
          <ac:spMkLst>
            <pc:docMk/>
            <pc:sldMk cId="489902007" sldId="569"/>
            <ac:spMk id="54" creationId="{5AB4A61E-ABF9-49E1-B31B-959BE31961FE}"/>
          </ac:spMkLst>
        </pc:spChg>
        <pc:spChg chg="mod">
          <ac:chgData name="Christina Morrow" userId="43989237-7c22-4017-8756-22442f7f3983" providerId="ADAL" clId="{1D660112-B133-4B74-A60E-C66F50540F8D}" dt="2020-11-18T21:45:31.069" v="11156"/>
          <ac:spMkLst>
            <pc:docMk/>
            <pc:sldMk cId="489902007" sldId="569"/>
            <ac:spMk id="55" creationId="{7F40278E-59DF-4833-8B31-A27F0B7D9CFA}"/>
          </ac:spMkLst>
        </pc:spChg>
        <pc:spChg chg="mod">
          <ac:chgData name="Christina Morrow" userId="43989237-7c22-4017-8756-22442f7f3983" providerId="ADAL" clId="{1D660112-B133-4B74-A60E-C66F50540F8D}" dt="2020-11-18T21:45:31.069" v="11156"/>
          <ac:spMkLst>
            <pc:docMk/>
            <pc:sldMk cId="489902007" sldId="569"/>
            <ac:spMk id="56" creationId="{81AE953A-FDFD-49CA-B11B-CC2BBD5FD41C}"/>
          </ac:spMkLst>
        </pc:spChg>
        <pc:spChg chg="mod">
          <ac:chgData name="Christina Morrow" userId="43989237-7c22-4017-8756-22442f7f3983" providerId="ADAL" clId="{1D660112-B133-4B74-A60E-C66F50540F8D}" dt="2020-11-18T21:45:31.069" v="11156"/>
          <ac:spMkLst>
            <pc:docMk/>
            <pc:sldMk cId="489902007" sldId="569"/>
            <ac:spMk id="57" creationId="{82B4BE44-2E85-40DD-81B7-759235014CFE}"/>
          </ac:spMkLst>
        </pc:spChg>
        <pc:spChg chg="mod">
          <ac:chgData name="Christina Morrow" userId="43989237-7c22-4017-8756-22442f7f3983" providerId="ADAL" clId="{1D660112-B133-4B74-A60E-C66F50540F8D}" dt="2020-11-18T21:45:31.069" v="11156"/>
          <ac:spMkLst>
            <pc:docMk/>
            <pc:sldMk cId="489902007" sldId="569"/>
            <ac:spMk id="58" creationId="{50A3651D-9481-4543-9A30-F4CDF109F62B}"/>
          </ac:spMkLst>
        </pc:spChg>
        <pc:spChg chg="mod">
          <ac:chgData name="Christina Morrow" userId="43989237-7c22-4017-8756-22442f7f3983" providerId="ADAL" clId="{1D660112-B133-4B74-A60E-C66F50540F8D}" dt="2020-11-18T21:45:31.069" v="11156"/>
          <ac:spMkLst>
            <pc:docMk/>
            <pc:sldMk cId="489902007" sldId="569"/>
            <ac:spMk id="59" creationId="{98FB49FE-A265-49E3-BAB6-4CE1F2AC20B1}"/>
          </ac:spMkLst>
        </pc:spChg>
        <pc:spChg chg="mod">
          <ac:chgData name="Christina Morrow" userId="43989237-7c22-4017-8756-22442f7f3983" providerId="ADAL" clId="{1D660112-B133-4B74-A60E-C66F50540F8D}" dt="2020-11-18T21:45:31.069" v="11156"/>
          <ac:spMkLst>
            <pc:docMk/>
            <pc:sldMk cId="489902007" sldId="569"/>
            <ac:spMk id="60" creationId="{6B563ED9-EB76-43D5-A0B5-D274D56F45AD}"/>
          </ac:spMkLst>
        </pc:spChg>
        <pc:spChg chg="mod">
          <ac:chgData name="Christina Morrow" userId="43989237-7c22-4017-8756-22442f7f3983" providerId="ADAL" clId="{1D660112-B133-4B74-A60E-C66F50540F8D}" dt="2020-11-18T21:45:31.069" v="11156"/>
          <ac:spMkLst>
            <pc:docMk/>
            <pc:sldMk cId="489902007" sldId="569"/>
            <ac:spMk id="61" creationId="{4F2590D6-78C6-4C17-B930-CE88835566C0}"/>
          </ac:spMkLst>
        </pc:spChg>
        <pc:spChg chg="mod">
          <ac:chgData name="Christina Morrow" userId="43989237-7c22-4017-8756-22442f7f3983" providerId="ADAL" clId="{1D660112-B133-4B74-A60E-C66F50540F8D}" dt="2020-11-18T21:45:31.069" v="11156"/>
          <ac:spMkLst>
            <pc:docMk/>
            <pc:sldMk cId="489902007" sldId="569"/>
            <ac:spMk id="62" creationId="{229E757D-63CB-4204-9A2F-65684B425B80}"/>
          </ac:spMkLst>
        </pc:spChg>
        <pc:spChg chg="mod">
          <ac:chgData name="Christina Morrow" userId="43989237-7c22-4017-8756-22442f7f3983" providerId="ADAL" clId="{1D660112-B133-4B74-A60E-C66F50540F8D}" dt="2020-11-18T21:45:31.069" v="11156"/>
          <ac:spMkLst>
            <pc:docMk/>
            <pc:sldMk cId="489902007" sldId="569"/>
            <ac:spMk id="63" creationId="{81DD8499-8EE2-4BAA-B591-90CE5EBB1267}"/>
          </ac:spMkLst>
        </pc:spChg>
        <pc:spChg chg="mod">
          <ac:chgData name="Christina Morrow" userId="43989237-7c22-4017-8756-22442f7f3983" providerId="ADAL" clId="{1D660112-B133-4B74-A60E-C66F50540F8D}" dt="2020-11-18T21:45:31.069" v="11156"/>
          <ac:spMkLst>
            <pc:docMk/>
            <pc:sldMk cId="489902007" sldId="569"/>
            <ac:spMk id="64" creationId="{25AE939F-540A-49BD-9BC3-8C0EF586F41B}"/>
          </ac:spMkLst>
        </pc:spChg>
        <pc:spChg chg="mod">
          <ac:chgData name="Christina Morrow" userId="43989237-7c22-4017-8756-22442f7f3983" providerId="ADAL" clId="{1D660112-B133-4B74-A60E-C66F50540F8D}" dt="2020-11-18T21:45:31.069" v="11156"/>
          <ac:spMkLst>
            <pc:docMk/>
            <pc:sldMk cId="489902007" sldId="569"/>
            <ac:spMk id="65" creationId="{873CDFE9-478C-4362-A945-D8653DF32043}"/>
          </ac:spMkLst>
        </pc:spChg>
        <pc:spChg chg="mod">
          <ac:chgData name="Christina Morrow" userId="43989237-7c22-4017-8756-22442f7f3983" providerId="ADAL" clId="{1D660112-B133-4B74-A60E-C66F50540F8D}" dt="2020-11-18T21:45:31.069" v="11156"/>
          <ac:spMkLst>
            <pc:docMk/>
            <pc:sldMk cId="489902007" sldId="569"/>
            <ac:spMk id="66" creationId="{B7725B09-EA1B-479B-8F4C-60E877393314}"/>
          </ac:spMkLst>
        </pc:spChg>
        <pc:spChg chg="mod">
          <ac:chgData name="Christina Morrow" userId="43989237-7c22-4017-8756-22442f7f3983" providerId="ADAL" clId="{1D660112-B133-4B74-A60E-C66F50540F8D}" dt="2020-11-18T21:45:31.069" v="11156"/>
          <ac:spMkLst>
            <pc:docMk/>
            <pc:sldMk cId="489902007" sldId="569"/>
            <ac:spMk id="67" creationId="{A3AEBC36-EBEF-4676-9E26-BF5537FB5B25}"/>
          </ac:spMkLst>
        </pc:spChg>
        <pc:spChg chg="mod">
          <ac:chgData name="Christina Morrow" userId="43989237-7c22-4017-8756-22442f7f3983" providerId="ADAL" clId="{1D660112-B133-4B74-A60E-C66F50540F8D}" dt="2020-11-18T21:45:31.069" v="11156"/>
          <ac:spMkLst>
            <pc:docMk/>
            <pc:sldMk cId="489902007" sldId="569"/>
            <ac:spMk id="68" creationId="{DAA6513E-9CCC-4C86-A727-D69A276BF3D9}"/>
          </ac:spMkLst>
        </pc:spChg>
        <pc:spChg chg="mod">
          <ac:chgData name="Christina Morrow" userId="43989237-7c22-4017-8756-22442f7f3983" providerId="ADAL" clId="{1D660112-B133-4B74-A60E-C66F50540F8D}" dt="2020-11-18T21:45:31.069" v="11156"/>
          <ac:spMkLst>
            <pc:docMk/>
            <pc:sldMk cId="489902007" sldId="569"/>
            <ac:spMk id="69" creationId="{61F11752-83D6-4809-B56D-4881EBDCE3C3}"/>
          </ac:spMkLst>
        </pc:spChg>
        <pc:spChg chg="mod">
          <ac:chgData name="Christina Morrow" userId="43989237-7c22-4017-8756-22442f7f3983" providerId="ADAL" clId="{1D660112-B133-4B74-A60E-C66F50540F8D}" dt="2020-11-18T21:45:31.069" v="11156"/>
          <ac:spMkLst>
            <pc:docMk/>
            <pc:sldMk cId="489902007" sldId="569"/>
            <ac:spMk id="70" creationId="{9E298168-9C59-4CD2-8CF2-7202EEE5B8FC}"/>
          </ac:spMkLst>
        </pc:spChg>
        <pc:spChg chg="mod">
          <ac:chgData name="Christina Morrow" userId="43989237-7c22-4017-8756-22442f7f3983" providerId="ADAL" clId="{1D660112-B133-4B74-A60E-C66F50540F8D}" dt="2020-11-18T21:45:31.069" v="11156"/>
          <ac:spMkLst>
            <pc:docMk/>
            <pc:sldMk cId="489902007" sldId="569"/>
            <ac:spMk id="71" creationId="{B27C9671-2033-491A-B77C-FF16475738F5}"/>
          </ac:spMkLst>
        </pc:spChg>
        <pc:spChg chg="mod">
          <ac:chgData name="Christina Morrow" userId="43989237-7c22-4017-8756-22442f7f3983" providerId="ADAL" clId="{1D660112-B133-4B74-A60E-C66F50540F8D}" dt="2020-11-18T21:45:31.069" v="11156"/>
          <ac:spMkLst>
            <pc:docMk/>
            <pc:sldMk cId="489902007" sldId="569"/>
            <ac:spMk id="72" creationId="{872E52FE-1A46-41EC-8080-E32A66C27005}"/>
          </ac:spMkLst>
        </pc:spChg>
        <pc:spChg chg="mod">
          <ac:chgData name="Christina Morrow" userId="43989237-7c22-4017-8756-22442f7f3983" providerId="ADAL" clId="{1D660112-B133-4B74-A60E-C66F50540F8D}" dt="2020-11-18T21:45:31.069" v="11156"/>
          <ac:spMkLst>
            <pc:docMk/>
            <pc:sldMk cId="489902007" sldId="569"/>
            <ac:spMk id="73" creationId="{83BDA696-5B96-4E59-A7FA-07FA183143E4}"/>
          </ac:spMkLst>
        </pc:spChg>
        <pc:spChg chg="mod">
          <ac:chgData name="Christina Morrow" userId="43989237-7c22-4017-8756-22442f7f3983" providerId="ADAL" clId="{1D660112-B133-4B74-A60E-C66F50540F8D}" dt="2020-11-18T21:45:31.069" v="11156"/>
          <ac:spMkLst>
            <pc:docMk/>
            <pc:sldMk cId="489902007" sldId="569"/>
            <ac:spMk id="74" creationId="{483606B3-065E-4421-8790-F794EA9E30BD}"/>
          </ac:spMkLst>
        </pc:spChg>
        <pc:spChg chg="mod">
          <ac:chgData name="Christina Morrow" userId="43989237-7c22-4017-8756-22442f7f3983" providerId="ADAL" clId="{1D660112-B133-4B74-A60E-C66F50540F8D}" dt="2020-11-18T21:45:31.069" v="11156"/>
          <ac:spMkLst>
            <pc:docMk/>
            <pc:sldMk cId="489902007" sldId="569"/>
            <ac:spMk id="75" creationId="{37FA6FC8-4172-4AB1-BD21-F93323CBD646}"/>
          </ac:spMkLst>
        </pc:spChg>
        <pc:spChg chg="mod">
          <ac:chgData name="Christina Morrow" userId="43989237-7c22-4017-8756-22442f7f3983" providerId="ADAL" clId="{1D660112-B133-4B74-A60E-C66F50540F8D}" dt="2020-11-18T21:45:31.069" v="11156"/>
          <ac:spMkLst>
            <pc:docMk/>
            <pc:sldMk cId="489902007" sldId="569"/>
            <ac:spMk id="76" creationId="{EAE1FC5B-E3C1-4AD3-A7B5-56C0F07B5346}"/>
          </ac:spMkLst>
        </pc:spChg>
        <pc:spChg chg="mod">
          <ac:chgData name="Christina Morrow" userId="43989237-7c22-4017-8756-22442f7f3983" providerId="ADAL" clId="{1D660112-B133-4B74-A60E-C66F50540F8D}" dt="2020-11-18T21:45:31.069" v="11156"/>
          <ac:spMkLst>
            <pc:docMk/>
            <pc:sldMk cId="489902007" sldId="569"/>
            <ac:spMk id="77" creationId="{092CC747-110F-4A1F-957B-F6AFBE7A9ACE}"/>
          </ac:spMkLst>
        </pc:spChg>
        <pc:spChg chg="mod">
          <ac:chgData name="Christina Morrow" userId="43989237-7c22-4017-8756-22442f7f3983" providerId="ADAL" clId="{1D660112-B133-4B74-A60E-C66F50540F8D}" dt="2020-11-18T21:45:31.069" v="11156"/>
          <ac:spMkLst>
            <pc:docMk/>
            <pc:sldMk cId="489902007" sldId="569"/>
            <ac:spMk id="78" creationId="{2EA4359E-71B9-4EEB-909D-2345F6ED51B2}"/>
          </ac:spMkLst>
        </pc:spChg>
        <pc:spChg chg="mod">
          <ac:chgData name="Christina Morrow" userId="43989237-7c22-4017-8756-22442f7f3983" providerId="ADAL" clId="{1D660112-B133-4B74-A60E-C66F50540F8D}" dt="2020-11-18T21:45:31.069" v="11156"/>
          <ac:spMkLst>
            <pc:docMk/>
            <pc:sldMk cId="489902007" sldId="569"/>
            <ac:spMk id="79" creationId="{136283F0-C1EE-4499-8D0F-6550248E8918}"/>
          </ac:spMkLst>
        </pc:spChg>
        <pc:spChg chg="mod">
          <ac:chgData name="Christina Morrow" userId="43989237-7c22-4017-8756-22442f7f3983" providerId="ADAL" clId="{1D660112-B133-4B74-A60E-C66F50540F8D}" dt="2020-11-18T21:45:31.069" v="11156"/>
          <ac:spMkLst>
            <pc:docMk/>
            <pc:sldMk cId="489902007" sldId="569"/>
            <ac:spMk id="80" creationId="{1DCCD4BA-8350-4523-9AE7-893F9029E4E9}"/>
          </ac:spMkLst>
        </pc:spChg>
        <pc:spChg chg="mod">
          <ac:chgData name="Christina Morrow" userId="43989237-7c22-4017-8756-22442f7f3983" providerId="ADAL" clId="{1D660112-B133-4B74-A60E-C66F50540F8D}" dt="2020-11-18T21:45:31.069" v="11156"/>
          <ac:spMkLst>
            <pc:docMk/>
            <pc:sldMk cId="489902007" sldId="569"/>
            <ac:spMk id="81" creationId="{6F0C21C8-0011-48F5-90B3-33761033F4D5}"/>
          </ac:spMkLst>
        </pc:spChg>
        <pc:spChg chg="mod">
          <ac:chgData name="Christina Morrow" userId="43989237-7c22-4017-8756-22442f7f3983" providerId="ADAL" clId="{1D660112-B133-4B74-A60E-C66F50540F8D}" dt="2020-11-18T21:45:31.069" v="11156"/>
          <ac:spMkLst>
            <pc:docMk/>
            <pc:sldMk cId="489902007" sldId="569"/>
            <ac:spMk id="82" creationId="{8813D692-D593-4569-9F2A-A70429A81C2E}"/>
          </ac:spMkLst>
        </pc:spChg>
        <pc:spChg chg="mod">
          <ac:chgData name="Christina Morrow" userId="43989237-7c22-4017-8756-22442f7f3983" providerId="ADAL" clId="{1D660112-B133-4B74-A60E-C66F50540F8D}" dt="2020-11-18T21:45:31.069" v="11156"/>
          <ac:spMkLst>
            <pc:docMk/>
            <pc:sldMk cId="489902007" sldId="569"/>
            <ac:spMk id="83" creationId="{04AA90A2-5855-4F53-93C9-150254FAFC9B}"/>
          </ac:spMkLst>
        </pc:spChg>
        <pc:spChg chg="add mod">
          <ac:chgData name="Christina Morrow" userId="43989237-7c22-4017-8756-22442f7f3983" providerId="ADAL" clId="{1D660112-B133-4B74-A60E-C66F50540F8D}" dt="2020-11-18T22:04:09.740" v="11246" actId="1076"/>
          <ac:spMkLst>
            <pc:docMk/>
            <pc:sldMk cId="489902007" sldId="569"/>
            <ac:spMk id="85" creationId="{1436FDE0-1D83-46B1-AE2D-76052C48937C}"/>
          </ac:spMkLst>
        </pc:spChg>
        <pc:spChg chg="mod">
          <ac:chgData name="Christina Morrow" userId="43989237-7c22-4017-8756-22442f7f3983" providerId="ADAL" clId="{1D660112-B133-4B74-A60E-C66F50540F8D}" dt="2020-11-18T21:43:34.237" v="11129" actId="207"/>
          <ac:spMkLst>
            <pc:docMk/>
            <pc:sldMk cId="489902007" sldId="569"/>
            <ac:spMk id="87" creationId="{D78C8EBB-1D23-47AC-967F-6416482F3AE2}"/>
          </ac:spMkLst>
        </pc:spChg>
        <pc:spChg chg="add mod ord">
          <ac:chgData name="Christina Morrow" userId="43989237-7c22-4017-8756-22442f7f3983" providerId="ADAL" clId="{1D660112-B133-4B74-A60E-C66F50540F8D}" dt="2020-11-18T21:51:42.662" v="11217" actId="2085"/>
          <ac:spMkLst>
            <pc:docMk/>
            <pc:sldMk cId="489902007" sldId="569"/>
            <ac:spMk id="88" creationId="{FDF82431-7922-46A6-8CEF-CB993E098EEE}"/>
          </ac:spMkLst>
        </pc:spChg>
        <pc:spChg chg="add mod">
          <ac:chgData name="Christina Morrow" userId="43989237-7c22-4017-8756-22442f7f3983" providerId="ADAL" clId="{1D660112-B133-4B74-A60E-C66F50540F8D}" dt="2020-11-18T21:52:01.929" v="11218" actId="207"/>
          <ac:spMkLst>
            <pc:docMk/>
            <pc:sldMk cId="489902007" sldId="569"/>
            <ac:spMk id="89" creationId="{AEEB5117-3B15-48AC-A024-2AAC1D69D38B}"/>
          </ac:spMkLst>
        </pc:spChg>
        <pc:spChg chg="add mod">
          <ac:chgData name="Christina Morrow" userId="43989237-7c22-4017-8756-22442f7f3983" providerId="ADAL" clId="{1D660112-B133-4B74-A60E-C66F50540F8D}" dt="2020-11-18T21:52:01.929" v="11218" actId="207"/>
          <ac:spMkLst>
            <pc:docMk/>
            <pc:sldMk cId="489902007" sldId="569"/>
            <ac:spMk id="90" creationId="{78421CFC-D1A3-45DC-B991-F310021BDF3A}"/>
          </ac:spMkLst>
        </pc:spChg>
        <pc:spChg chg="add mod">
          <ac:chgData name="Christina Morrow" userId="43989237-7c22-4017-8756-22442f7f3983" providerId="ADAL" clId="{1D660112-B133-4B74-A60E-C66F50540F8D}" dt="2020-11-18T21:52:01.929" v="11218" actId="207"/>
          <ac:spMkLst>
            <pc:docMk/>
            <pc:sldMk cId="489902007" sldId="569"/>
            <ac:spMk id="91" creationId="{F0D45459-F640-4E37-B7F4-5A4C73BA81A5}"/>
          </ac:spMkLst>
        </pc:spChg>
        <pc:spChg chg="add mod">
          <ac:chgData name="Christina Morrow" userId="43989237-7c22-4017-8756-22442f7f3983" providerId="ADAL" clId="{1D660112-B133-4B74-A60E-C66F50540F8D}" dt="2020-11-18T21:52:01.929" v="11218" actId="207"/>
          <ac:spMkLst>
            <pc:docMk/>
            <pc:sldMk cId="489902007" sldId="569"/>
            <ac:spMk id="92" creationId="{BEE3AD67-B84C-4170-AD14-E7E4C6B88C0D}"/>
          </ac:spMkLst>
        </pc:spChg>
        <pc:spChg chg="add mod">
          <ac:chgData name="Christina Morrow" userId="43989237-7c22-4017-8756-22442f7f3983" providerId="ADAL" clId="{1D660112-B133-4B74-A60E-C66F50540F8D}" dt="2020-11-18T21:52:01.929" v="11218" actId="207"/>
          <ac:spMkLst>
            <pc:docMk/>
            <pc:sldMk cId="489902007" sldId="569"/>
            <ac:spMk id="93" creationId="{835AF06D-A1A5-4C11-B7CA-5C5386F69B37}"/>
          </ac:spMkLst>
        </pc:spChg>
        <pc:spChg chg="add mod">
          <ac:chgData name="Christina Morrow" userId="43989237-7c22-4017-8756-22442f7f3983" providerId="ADAL" clId="{1D660112-B133-4B74-A60E-C66F50540F8D}" dt="2020-11-18T21:52:01.929" v="11218" actId="207"/>
          <ac:spMkLst>
            <pc:docMk/>
            <pc:sldMk cId="489902007" sldId="569"/>
            <ac:spMk id="94" creationId="{685CCCA3-FF13-4687-9919-11F036D267F5}"/>
          </ac:spMkLst>
        </pc:spChg>
        <pc:grpChg chg="del mod ord">
          <ac:chgData name="Christina Morrow" userId="43989237-7c22-4017-8756-22442f7f3983" providerId="ADAL" clId="{1D660112-B133-4B74-A60E-C66F50540F8D}" dt="2020-11-18T21:35:18.906" v="11028" actId="165"/>
          <ac:grpSpMkLst>
            <pc:docMk/>
            <pc:sldMk cId="489902007" sldId="569"/>
            <ac:grpSpMk id="14" creationId="{6F69FA93-6A17-4015-83D6-7636FB8D9DEB}"/>
          </ac:grpSpMkLst>
        </pc:grpChg>
        <pc:grpChg chg="del mod">
          <ac:chgData name="Christina Morrow" userId="43989237-7c22-4017-8756-22442f7f3983" providerId="ADAL" clId="{1D660112-B133-4B74-A60E-C66F50540F8D}" dt="2020-11-18T22:04:24.946" v="11248" actId="478"/>
          <ac:grpSpMkLst>
            <pc:docMk/>
            <pc:sldMk cId="489902007" sldId="569"/>
            <ac:grpSpMk id="18" creationId="{BD0DE0F6-5635-4C81-B9C3-489BC119D491}"/>
          </ac:grpSpMkLst>
        </pc:grpChg>
        <pc:grpChg chg="del mod">
          <ac:chgData name="Christina Morrow" userId="43989237-7c22-4017-8756-22442f7f3983" providerId="ADAL" clId="{1D660112-B133-4B74-A60E-C66F50540F8D}" dt="2020-11-18T22:04:23.488" v="11247" actId="478"/>
          <ac:grpSpMkLst>
            <pc:docMk/>
            <pc:sldMk cId="489902007" sldId="569"/>
            <ac:grpSpMk id="21" creationId="{F33117ED-2930-47E8-9CA9-D53256C576EA}"/>
          </ac:grpSpMkLst>
        </pc:grpChg>
        <pc:grpChg chg="add del mod">
          <ac:chgData name="Christina Morrow" userId="43989237-7c22-4017-8756-22442f7f3983" providerId="ADAL" clId="{1D660112-B133-4B74-A60E-C66F50540F8D}" dt="2020-11-18T21:45:58.211" v="11162" actId="21"/>
          <ac:grpSpMkLst>
            <pc:docMk/>
            <pc:sldMk cId="489902007" sldId="569"/>
            <ac:grpSpMk id="24" creationId="{3CF118F7-73AD-4B7B-8A41-E3428D13323D}"/>
          </ac:grpSpMkLst>
        </pc:grpChg>
        <pc:grpChg chg="add del mod">
          <ac:chgData name="Christina Morrow" userId="43989237-7c22-4017-8756-22442f7f3983" providerId="ADAL" clId="{1D660112-B133-4B74-A60E-C66F50540F8D}" dt="2020-11-18T21:39:19.632" v="11068" actId="478"/>
          <ac:grpSpMkLst>
            <pc:docMk/>
            <pc:sldMk cId="489902007" sldId="569"/>
            <ac:grpSpMk id="27" creationId="{26D8317E-2092-46D8-BD01-9272ED4BD142}"/>
          </ac:grpSpMkLst>
        </pc:grpChg>
        <pc:grpChg chg="add del mod">
          <ac:chgData name="Christina Morrow" userId="43989237-7c22-4017-8756-22442f7f3983" providerId="ADAL" clId="{1D660112-B133-4B74-A60E-C66F50540F8D}" dt="2020-11-18T21:41:16.392" v="11105" actId="478"/>
          <ac:grpSpMkLst>
            <pc:docMk/>
            <pc:sldMk cId="489902007" sldId="569"/>
            <ac:grpSpMk id="30" creationId="{989EE871-391B-44DE-9D17-03B47B599CA6}"/>
          </ac:grpSpMkLst>
        </pc:grpChg>
        <pc:grpChg chg="add mod">
          <ac:chgData name="Christina Morrow" userId="43989237-7c22-4017-8756-22442f7f3983" providerId="ADAL" clId="{1D660112-B133-4B74-A60E-C66F50540F8D}" dt="2020-11-18T21:43:05.602" v="11128" actId="1076"/>
          <ac:grpSpMkLst>
            <pc:docMk/>
            <pc:sldMk cId="489902007" sldId="569"/>
            <ac:grpSpMk id="34" creationId="{39830872-3790-457F-8831-7E8843840323}"/>
          </ac:grpSpMkLst>
        </pc:grpChg>
        <pc:grpChg chg="add del mod ord">
          <ac:chgData name="Christina Morrow" userId="43989237-7c22-4017-8756-22442f7f3983" providerId="ADAL" clId="{1D660112-B133-4B74-A60E-C66F50540F8D}" dt="2020-11-18T21:46:01.204" v="11166" actId="478"/>
          <ac:grpSpMkLst>
            <pc:docMk/>
            <pc:sldMk cId="489902007" sldId="569"/>
            <ac:grpSpMk id="47" creationId="{F5ED0435-F6B9-4550-8FF4-A80BF7D1BDCB}"/>
          </ac:grpSpMkLst>
        </pc:grpChg>
        <pc:grpChg chg="mod">
          <ac:chgData name="Christina Morrow" userId="43989237-7c22-4017-8756-22442f7f3983" providerId="ADAL" clId="{1D660112-B133-4B74-A60E-C66F50540F8D}" dt="2020-11-18T21:45:31.069" v="11156"/>
          <ac:grpSpMkLst>
            <pc:docMk/>
            <pc:sldMk cId="489902007" sldId="569"/>
            <ac:grpSpMk id="49" creationId="{275911A6-D0BB-48E1-8F2B-F9942778A24B}"/>
          </ac:grpSpMkLst>
        </pc:grpChg>
        <pc:grpChg chg="add del mod">
          <ac:chgData name="Christina Morrow" userId="43989237-7c22-4017-8756-22442f7f3983" providerId="ADAL" clId="{1D660112-B133-4B74-A60E-C66F50540F8D}" dt="2020-11-18T22:04:23.488" v="11247" actId="478"/>
          <ac:grpSpMkLst>
            <pc:docMk/>
            <pc:sldMk cId="489902007" sldId="569"/>
            <ac:grpSpMk id="95" creationId="{4FF53277-54C9-4ABE-88D0-5EEB7B9066D3}"/>
          </ac:grpSpMkLst>
        </pc:grpChg>
        <pc:picChg chg="del mod">
          <ac:chgData name="Christina Morrow" userId="43989237-7c22-4017-8756-22442f7f3983" providerId="ADAL" clId="{1D660112-B133-4B74-A60E-C66F50540F8D}" dt="2020-11-18T21:42:32.442" v="11123" actId="478"/>
          <ac:picMkLst>
            <pc:docMk/>
            <pc:sldMk cId="489902007" sldId="569"/>
            <ac:picMk id="5" creationId="{8A4064A4-74DA-4DD7-8C4C-0A3BF06ABB1F}"/>
          </ac:picMkLst>
        </pc:picChg>
        <pc:picChg chg="add mod ord">
          <ac:chgData name="Christina Morrow" userId="43989237-7c22-4017-8756-22442f7f3983" providerId="ADAL" clId="{1D660112-B133-4B74-A60E-C66F50540F8D}" dt="2020-11-18T22:02:58.729" v="11231" actId="207"/>
          <ac:picMkLst>
            <pc:docMk/>
            <pc:sldMk cId="489902007" sldId="569"/>
            <ac:picMk id="6" creationId="{49E959B3-F54F-4DDB-A570-ADC27007C3EE}"/>
          </ac:picMkLst>
        </pc:picChg>
        <pc:picChg chg="del">
          <ac:chgData name="Christina Morrow" userId="43989237-7c22-4017-8756-22442f7f3983" providerId="ADAL" clId="{1D660112-B133-4B74-A60E-C66F50540F8D}" dt="2020-11-18T21:31:55.827" v="10991" actId="478"/>
          <ac:picMkLst>
            <pc:docMk/>
            <pc:sldMk cId="489902007" sldId="569"/>
            <ac:picMk id="8" creationId="{0B551F66-E5DF-4525-B3C3-7DED78A50012}"/>
          </ac:picMkLst>
        </pc:picChg>
        <pc:picChg chg="add del mod ord">
          <ac:chgData name="Christina Morrow" userId="43989237-7c22-4017-8756-22442f7f3983" providerId="ADAL" clId="{1D660112-B133-4B74-A60E-C66F50540F8D}" dt="2020-11-18T21:38:47.589" v="11061" actId="478"/>
          <ac:picMkLst>
            <pc:docMk/>
            <pc:sldMk cId="489902007" sldId="569"/>
            <ac:picMk id="10" creationId="{F0F15795-06AC-4FB1-8F7E-6344550B0C42}"/>
          </ac:picMkLst>
        </pc:picChg>
        <pc:picChg chg="del">
          <ac:chgData name="Christina Morrow" userId="43989237-7c22-4017-8756-22442f7f3983" providerId="ADAL" clId="{1D660112-B133-4B74-A60E-C66F50540F8D}" dt="2020-11-18T21:42:33.238" v="11124" actId="478"/>
          <ac:picMkLst>
            <pc:docMk/>
            <pc:sldMk cId="489902007" sldId="569"/>
            <ac:picMk id="12" creationId="{973E40A5-4E1B-48C0-86DC-0528A42E8719}"/>
          </ac:picMkLst>
        </pc:picChg>
        <pc:picChg chg="del mod ord">
          <ac:chgData name="Christina Morrow" userId="43989237-7c22-4017-8756-22442f7f3983" providerId="ADAL" clId="{1D660112-B133-4B74-A60E-C66F50540F8D}" dt="2020-11-18T22:04:23.488" v="11247" actId="478"/>
          <ac:picMkLst>
            <pc:docMk/>
            <pc:sldMk cId="489902007" sldId="569"/>
            <ac:picMk id="15" creationId="{3191F991-286C-4BE6-93EF-934991BDB667}"/>
          </ac:picMkLst>
        </pc:picChg>
        <pc:picChg chg="del mod topLvl">
          <ac:chgData name="Christina Morrow" userId="43989237-7c22-4017-8756-22442f7f3983" providerId="ADAL" clId="{1D660112-B133-4B74-A60E-C66F50540F8D}" dt="2020-11-18T22:04:24.946" v="11248" actId="478"/>
          <ac:picMkLst>
            <pc:docMk/>
            <pc:sldMk cId="489902007" sldId="569"/>
            <ac:picMk id="17" creationId="{DF5D0D8F-7D15-46B1-BB95-130FC7FA2CB8}"/>
          </ac:picMkLst>
        </pc:picChg>
        <pc:picChg chg="mod">
          <ac:chgData name="Christina Morrow" userId="43989237-7c22-4017-8756-22442f7f3983" providerId="ADAL" clId="{1D660112-B133-4B74-A60E-C66F50540F8D}" dt="2020-11-18T21:32:09.546" v="10994"/>
          <ac:picMkLst>
            <pc:docMk/>
            <pc:sldMk cId="489902007" sldId="569"/>
            <ac:picMk id="26" creationId="{5A0ABD9B-E24B-424D-AC36-83233DE7C269}"/>
          </ac:picMkLst>
        </pc:picChg>
        <pc:picChg chg="del mod topLvl">
          <ac:chgData name="Christina Morrow" userId="43989237-7c22-4017-8756-22442f7f3983" providerId="ADAL" clId="{1D660112-B133-4B74-A60E-C66F50540F8D}" dt="2020-11-18T21:39:19.632" v="11068" actId="478"/>
          <ac:picMkLst>
            <pc:docMk/>
            <pc:sldMk cId="489902007" sldId="569"/>
            <ac:picMk id="29" creationId="{A4B59E1C-5E8A-4682-9C45-88B723A48FEC}"/>
          </ac:picMkLst>
        </pc:picChg>
        <pc:picChg chg="del mod topLvl">
          <ac:chgData name="Christina Morrow" userId="43989237-7c22-4017-8756-22442f7f3983" providerId="ADAL" clId="{1D660112-B133-4B74-A60E-C66F50540F8D}" dt="2020-11-18T21:41:16.392" v="11105" actId="478"/>
          <ac:picMkLst>
            <pc:docMk/>
            <pc:sldMk cId="489902007" sldId="569"/>
            <ac:picMk id="32" creationId="{90299589-2C56-438E-914D-A5960DBBDB1F}"/>
          </ac:picMkLst>
        </pc:picChg>
        <pc:picChg chg="add mod">
          <ac:chgData name="Christina Morrow" userId="43989237-7c22-4017-8756-22442f7f3983" providerId="ADAL" clId="{1D660112-B133-4B74-A60E-C66F50540F8D}" dt="2020-11-18T22:02:58.729" v="11231" actId="207"/>
          <ac:picMkLst>
            <pc:docMk/>
            <pc:sldMk cId="489902007" sldId="569"/>
            <ac:picMk id="33" creationId="{E696A88E-D210-48F2-AF1E-58307B3307B4}"/>
          </ac:picMkLst>
        </pc:picChg>
        <pc:picChg chg="add mod ord">
          <ac:chgData name="Christina Morrow" userId="43989237-7c22-4017-8756-22442f7f3983" providerId="ADAL" clId="{1D660112-B133-4B74-A60E-C66F50540F8D}" dt="2020-11-18T22:02:06.085" v="11223" actId="1076"/>
          <ac:picMkLst>
            <pc:docMk/>
            <pc:sldMk cId="489902007" sldId="569"/>
            <ac:picMk id="36" creationId="{C290D8D1-CA4F-41FC-AA91-8E6547664F78}"/>
          </ac:picMkLst>
        </pc:picChg>
        <pc:picChg chg="add mod">
          <ac:chgData name="Christina Morrow" userId="43989237-7c22-4017-8756-22442f7f3983" providerId="ADAL" clId="{1D660112-B133-4B74-A60E-C66F50540F8D}" dt="2020-11-18T23:33:44.167" v="11276" actId="14100"/>
          <ac:picMkLst>
            <pc:docMk/>
            <pc:sldMk cId="489902007" sldId="569"/>
            <ac:picMk id="97" creationId="{0A119084-C3CF-4296-B84B-3EBA24A1C049}"/>
          </ac:picMkLst>
        </pc:picChg>
      </pc:sldChg>
      <pc:sldChg chg="delSp modSp add del mod delAnim">
        <pc:chgData name="Christina Morrow" userId="43989237-7c22-4017-8756-22442f7f3983" providerId="ADAL" clId="{1D660112-B133-4B74-A60E-C66F50540F8D}" dt="2020-11-18T23:38:15.920" v="11293" actId="47"/>
        <pc:sldMkLst>
          <pc:docMk/>
          <pc:sldMk cId="3860077893" sldId="570"/>
        </pc:sldMkLst>
        <pc:spChg chg="del mod topLvl">
          <ac:chgData name="Christina Morrow" userId="43989237-7c22-4017-8756-22442f7f3983" providerId="ADAL" clId="{1D660112-B133-4B74-A60E-C66F50540F8D}" dt="2020-11-18T23:32:15.740" v="11259" actId="478"/>
          <ac:spMkLst>
            <pc:docMk/>
            <pc:sldMk cId="3860077893" sldId="570"/>
            <ac:spMk id="19" creationId="{6059D902-38BF-473E-974A-B157BB7DDCAD}"/>
          </ac:spMkLst>
        </pc:spChg>
        <pc:spChg chg="del mod topLvl">
          <ac:chgData name="Christina Morrow" userId="43989237-7c22-4017-8756-22442f7f3983" providerId="ADAL" clId="{1D660112-B133-4B74-A60E-C66F50540F8D}" dt="2020-11-18T23:32:18.979" v="11261" actId="478"/>
          <ac:spMkLst>
            <pc:docMk/>
            <pc:sldMk cId="3860077893" sldId="570"/>
            <ac:spMk id="20" creationId="{F5671339-C732-4B1A-A60F-E791256A00C2}"/>
          </ac:spMkLst>
        </pc:spChg>
        <pc:spChg chg="del topLvl">
          <ac:chgData name="Christina Morrow" userId="43989237-7c22-4017-8756-22442f7f3983" providerId="ADAL" clId="{1D660112-B133-4B74-A60E-C66F50540F8D}" dt="2020-11-18T23:32:24.189" v="11262" actId="478"/>
          <ac:spMkLst>
            <pc:docMk/>
            <pc:sldMk cId="3860077893" sldId="570"/>
            <ac:spMk id="22" creationId="{87BC7E5A-14D9-44A0-A5BD-183FAFADCD03}"/>
          </ac:spMkLst>
        </pc:spChg>
        <pc:spChg chg="del topLvl">
          <ac:chgData name="Christina Morrow" userId="43989237-7c22-4017-8756-22442f7f3983" providerId="ADAL" clId="{1D660112-B133-4B74-A60E-C66F50540F8D}" dt="2020-11-18T23:32:27.458" v="11263" actId="478"/>
          <ac:spMkLst>
            <pc:docMk/>
            <pc:sldMk cId="3860077893" sldId="570"/>
            <ac:spMk id="23" creationId="{B3C3C88D-2C5D-4851-8488-30FB8F7DD235}"/>
          </ac:spMkLst>
        </pc:spChg>
        <pc:grpChg chg="mod">
          <ac:chgData name="Christina Morrow" userId="43989237-7c22-4017-8756-22442f7f3983" providerId="ADAL" clId="{1D660112-B133-4B74-A60E-C66F50540F8D}" dt="2020-11-18T23:32:58.090" v="11267" actId="1076"/>
          <ac:grpSpMkLst>
            <pc:docMk/>
            <pc:sldMk cId="3860077893" sldId="570"/>
            <ac:grpSpMk id="14" creationId="{6F69FA93-6A17-4015-83D6-7636FB8D9DEB}"/>
          </ac:grpSpMkLst>
        </pc:grpChg>
        <pc:grpChg chg="del">
          <ac:chgData name="Christina Morrow" userId="43989237-7c22-4017-8756-22442f7f3983" providerId="ADAL" clId="{1D660112-B133-4B74-A60E-C66F50540F8D}" dt="2020-11-18T23:32:15.740" v="11259" actId="478"/>
          <ac:grpSpMkLst>
            <pc:docMk/>
            <pc:sldMk cId="3860077893" sldId="570"/>
            <ac:grpSpMk id="18" creationId="{BD0DE0F6-5635-4C81-B9C3-489BC119D491}"/>
          </ac:grpSpMkLst>
        </pc:grpChg>
        <pc:grpChg chg="del">
          <ac:chgData name="Christina Morrow" userId="43989237-7c22-4017-8756-22442f7f3983" providerId="ADAL" clId="{1D660112-B133-4B74-A60E-C66F50540F8D}" dt="2020-11-18T23:32:24.189" v="11262" actId="478"/>
          <ac:grpSpMkLst>
            <pc:docMk/>
            <pc:sldMk cId="3860077893" sldId="570"/>
            <ac:grpSpMk id="21" creationId="{F33117ED-2930-47E8-9CA9-D53256C576EA}"/>
          </ac:grpSpMkLst>
        </pc:grpChg>
        <pc:picChg chg="mod">
          <ac:chgData name="Christina Morrow" userId="43989237-7c22-4017-8756-22442f7f3983" providerId="ADAL" clId="{1D660112-B133-4B74-A60E-C66F50540F8D}" dt="2020-11-18T23:33:00.904" v="11268" actId="1076"/>
          <ac:picMkLst>
            <pc:docMk/>
            <pc:sldMk cId="3860077893" sldId="570"/>
            <ac:picMk id="15" creationId="{3191F991-286C-4BE6-93EF-934991BDB667}"/>
          </ac:picMkLst>
        </pc:picChg>
      </pc:sldChg>
      <pc:sldMasterChg chg="modSldLayout">
        <pc:chgData name="Christina Morrow" userId="43989237-7c22-4017-8756-22442f7f3983" providerId="ADAL" clId="{1D660112-B133-4B74-A60E-C66F50540F8D}" dt="2020-11-11T16:32:37.575" v="6526" actId="27028"/>
        <pc:sldMasterMkLst>
          <pc:docMk/>
          <pc:sldMasterMk cId="3584914257" sldId="2147483682"/>
        </pc:sldMasterMkLst>
        <pc:sldLayoutChg chg="replId">
          <pc:chgData name="Christina Morrow" userId="43989237-7c22-4017-8756-22442f7f3983" providerId="ADAL" clId="{1D660112-B133-4B74-A60E-C66F50540F8D}" dt="2020-11-11T16:32:37.575" v="6526" actId="27028"/>
          <pc:sldLayoutMkLst>
            <pc:docMk/>
            <pc:sldMasterMk cId="3584914257" sldId="2147483682"/>
            <pc:sldLayoutMk cId="2593471568" sldId="2147483691"/>
          </pc:sldLayoutMkLst>
        </pc:sldLayoutChg>
      </pc:sldMasterChg>
      <pc:sldMasterChg chg="add del addSldLayout delSldLayout">
        <pc:chgData name="Christina Morrow" userId="43989237-7c22-4017-8756-22442f7f3983" providerId="ADAL" clId="{1D660112-B133-4B74-A60E-C66F50540F8D}" dt="2020-11-11T18:27:01.173" v="7190" actId="47"/>
        <pc:sldMasterMkLst>
          <pc:docMk/>
          <pc:sldMasterMk cId="3584914257" sldId="2147483690"/>
        </pc:sldMasterMkLst>
        <pc:sldLayoutChg chg="add del">
          <pc:chgData name="Christina Morrow" userId="43989237-7c22-4017-8756-22442f7f3983" providerId="ADAL" clId="{1D660112-B133-4B74-A60E-C66F50540F8D}" dt="2020-11-11T18:27:01.173" v="7190" actId="47"/>
          <pc:sldLayoutMkLst>
            <pc:docMk/>
            <pc:sldMasterMk cId="3584914257" sldId="2147483690"/>
            <pc:sldLayoutMk cId="3259521158" sldId="2147483689"/>
          </pc:sldLayoutMkLst>
        </pc:sldLayoutChg>
      </pc:sldMasterChg>
    </pc:docChg>
  </pc:docChgLst>
  <pc:docChgLst>
    <pc:chgData name="Ryker Mullinix" userId="be1521ac-268d-4f83-bd64-6a4a6b7cde4b" providerId="ADAL" clId="{9D2A0E31-136E-424D-9A4B-8273B224941B}"/>
    <pc:docChg chg="modSld">
      <pc:chgData name="Ryker Mullinix" userId="be1521ac-268d-4f83-bd64-6a4a6b7cde4b" providerId="ADAL" clId="{9D2A0E31-136E-424D-9A4B-8273B224941B}" dt="2020-11-11T01:55:52.603" v="17" actId="732"/>
      <pc:docMkLst>
        <pc:docMk/>
      </pc:docMkLst>
      <pc:sldChg chg="addSp modSp mod">
        <pc:chgData name="Ryker Mullinix" userId="be1521ac-268d-4f83-bd64-6a4a6b7cde4b" providerId="ADAL" clId="{9D2A0E31-136E-424D-9A4B-8273B224941B}" dt="2020-11-11T01:55:52.603" v="17" actId="732"/>
        <pc:sldMkLst>
          <pc:docMk/>
          <pc:sldMk cId="3113926414" sldId="381"/>
        </pc:sldMkLst>
        <pc:picChg chg="add mod modCrop">
          <ac:chgData name="Ryker Mullinix" userId="be1521ac-268d-4f83-bd64-6a4a6b7cde4b" providerId="ADAL" clId="{9D2A0E31-136E-424D-9A4B-8273B224941B}" dt="2020-11-11T01:55:52.603" v="17" actId="732"/>
          <ac:picMkLst>
            <pc:docMk/>
            <pc:sldMk cId="3113926414" sldId="381"/>
            <ac:picMk id="3" creationId="{92D2E781-1B4F-4303-AE11-2905FED807CA}"/>
          </ac:picMkLst>
        </pc:picChg>
      </pc:sldChg>
      <pc:sldChg chg="modSp mod">
        <pc:chgData name="Ryker Mullinix" userId="be1521ac-268d-4f83-bd64-6a4a6b7cde4b" providerId="ADAL" clId="{9D2A0E31-136E-424D-9A4B-8273B224941B}" dt="2020-11-11T01:09:49.224" v="6" actId="20577"/>
        <pc:sldMkLst>
          <pc:docMk/>
          <pc:sldMk cId="2840992171" sldId="526"/>
        </pc:sldMkLst>
        <pc:spChg chg="mod">
          <ac:chgData name="Ryker Mullinix" userId="be1521ac-268d-4f83-bd64-6a4a6b7cde4b" providerId="ADAL" clId="{9D2A0E31-136E-424D-9A4B-8273B224941B}" dt="2020-11-11T01:09:49.224" v="6" actId="20577"/>
          <ac:spMkLst>
            <pc:docMk/>
            <pc:sldMk cId="2840992171" sldId="526"/>
            <ac:spMk id="3" creationId="{0120414C-51FB-473A-BC4A-779715D3159B}"/>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image" Target="../media/image11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image" Target="../media/image1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image" Target="../media/image119.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image" Target="../media/image121.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image" Target="../media/image124.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image" Target="../media/image126.e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C4309E-43E1-420A-AA95-F58901E76CC3}"/>
              </a:ext>
            </a:extLst>
          </p:cNvPr>
          <p:cNvSpPr>
            <a:spLocks noGrp="1"/>
          </p:cNvSpPr>
          <p:nvPr>
            <p:ph type="hdr" sz="quarter"/>
          </p:nvPr>
        </p:nvSpPr>
        <p:spPr>
          <a:xfrm>
            <a:off x="1" y="0"/>
            <a:ext cx="2119188" cy="466753"/>
          </a:xfrm>
          <a:prstGeom prst="rect">
            <a:avLst/>
          </a:prstGeom>
        </p:spPr>
        <p:txBody>
          <a:bodyPr vert="horz" lIns="93251" tIns="46625" rIns="93251" bIns="46625" rtlCol="0"/>
          <a:lstStyle>
            <a:lvl1pPr algn="l">
              <a:defRPr sz="1200"/>
            </a:lvl1pPr>
          </a:lstStyle>
          <a:p>
            <a:endParaRPr lang="en-US"/>
          </a:p>
        </p:txBody>
      </p:sp>
      <p:sp>
        <p:nvSpPr>
          <p:cNvPr id="3" name="Date Placeholder 2">
            <a:extLst>
              <a:ext uri="{FF2B5EF4-FFF2-40B4-BE49-F238E27FC236}">
                <a16:creationId xmlns:a16="http://schemas.microsoft.com/office/drawing/2014/main" id="{9A8AFB14-5787-4C1C-BD24-9600F21C2F2A}"/>
              </a:ext>
            </a:extLst>
          </p:cNvPr>
          <p:cNvSpPr>
            <a:spLocks noGrp="1"/>
          </p:cNvSpPr>
          <p:nvPr>
            <p:ph type="dt" sz="quarter" idx="1"/>
          </p:nvPr>
        </p:nvSpPr>
        <p:spPr>
          <a:xfrm>
            <a:off x="4897559" y="0"/>
            <a:ext cx="2117567" cy="466753"/>
          </a:xfrm>
          <a:prstGeom prst="rect">
            <a:avLst/>
          </a:prstGeom>
        </p:spPr>
        <p:txBody>
          <a:bodyPr vert="horz" lIns="93251" tIns="46625" rIns="93251" bIns="46625" rtlCol="0"/>
          <a:lstStyle>
            <a:lvl1pPr algn="r">
              <a:defRPr sz="1200"/>
            </a:lvl1pPr>
          </a:lstStyle>
          <a:p>
            <a:fld id="{966BD184-37E1-4742-AE25-1CFA8ACBB5C9}" type="datetimeFigureOut">
              <a:rPr lang="en-US" smtClean="0"/>
              <a:t>11/19/2020</a:t>
            </a:fld>
            <a:endParaRPr lang="en-US"/>
          </a:p>
        </p:txBody>
      </p:sp>
      <p:sp>
        <p:nvSpPr>
          <p:cNvPr id="4" name="Footer Placeholder 3">
            <a:extLst>
              <a:ext uri="{FF2B5EF4-FFF2-40B4-BE49-F238E27FC236}">
                <a16:creationId xmlns:a16="http://schemas.microsoft.com/office/drawing/2014/main" id="{3C0A2E29-027F-4E7E-B2E2-F2BE77A843AA}"/>
              </a:ext>
            </a:extLst>
          </p:cNvPr>
          <p:cNvSpPr>
            <a:spLocks noGrp="1"/>
          </p:cNvSpPr>
          <p:nvPr>
            <p:ph type="ftr" sz="quarter" idx="2"/>
          </p:nvPr>
        </p:nvSpPr>
        <p:spPr>
          <a:xfrm>
            <a:off x="0" y="8835998"/>
            <a:ext cx="3040592" cy="466752"/>
          </a:xfrm>
          <a:prstGeom prst="rect">
            <a:avLst/>
          </a:prstGeom>
        </p:spPr>
        <p:txBody>
          <a:bodyPr vert="horz" lIns="93251" tIns="46625" rIns="93251" bIns="466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30CEBB-1DD1-4DC5-9C6B-004DAF8D900F}"/>
              </a:ext>
            </a:extLst>
          </p:cNvPr>
          <p:cNvSpPr>
            <a:spLocks noGrp="1"/>
          </p:cNvSpPr>
          <p:nvPr>
            <p:ph type="sldNum" sz="quarter" idx="3"/>
          </p:nvPr>
        </p:nvSpPr>
        <p:spPr>
          <a:xfrm>
            <a:off x="3974534" y="8835998"/>
            <a:ext cx="3040592" cy="466752"/>
          </a:xfrm>
          <a:prstGeom prst="rect">
            <a:avLst/>
          </a:prstGeom>
        </p:spPr>
        <p:txBody>
          <a:bodyPr vert="horz" lIns="93251" tIns="46625" rIns="93251" bIns="46625" rtlCol="0" anchor="b"/>
          <a:lstStyle>
            <a:lvl1pPr algn="r">
              <a:defRPr sz="1200"/>
            </a:lvl1pPr>
          </a:lstStyle>
          <a:p>
            <a:r>
              <a:rPr lang="en-US"/>
              <a:t>smcconomy@eng.famu.fsu.edu</a:t>
            </a:r>
          </a:p>
          <a:p>
            <a:fld id="{B9D043DD-33FA-49E0-8B38-D3ED09ED1EFF}" type="slidenum">
              <a:rPr lang="en-US" smtClean="0"/>
              <a:t>‹#›</a:t>
            </a:fld>
            <a:endParaRPr lang="en-US"/>
          </a:p>
        </p:txBody>
      </p:sp>
      <p:pic>
        <p:nvPicPr>
          <p:cNvPr id="6" name="Picture 5">
            <a:extLst>
              <a:ext uri="{FF2B5EF4-FFF2-40B4-BE49-F238E27FC236}">
                <a16:creationId xmlns:a16="http://schemas.microsoft.com/office/drawing/2014/main" id="{F1BDF5B3-2AD7-4A4F-AA26-58C03681A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664" y="86041"/>
            <a:ext cx="2199422" cy="504050"/>
          </a:xfrm>
          <a:prstGeom prst="rect">
            <a:avLst/>
          </a:prstGeom>
        </p:spPr>
      </p:pic>
    </p:spTree>
    <p:extLst>
      <p:ext uri="{BB962C8B-B14F-4D97-AF65-F5344CB8AC3E}">
        <p14:creationId xmlns:p14="http://schemas.microsoft.com/office/powerpoint/2010/main" val="439368425"/>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660650" y="246431"/>
            <a:ext cx="4253490" cy="504051"/>
          </a:xfrm>
          <a:prstGeom prst="rect">
            <a:avLst/>
          </a:prstGeom>
        </p:spPr>
        <p:txBody>
          <a:bodyPr vert="horz" lIns="93251" tIns="46625" rIns="93251" bIns="46625" rtlCol="0"/>
          <a:lstStyle>
            <a:lvl1pPr algn="l">
              <a:defRPr sz="1200"/>
            </a:lvl1pPr>
          </a:lstStyle>
          <a:p>
            <a:endParaRPr lang="en-US"/>
          </a:p>
        </p:txBody>
      </p:sp>
      <p:sp>
        <p:nvSpPr>
          <p:cNvPr id="4" name="Slide Image Placeholder 3"/>
          <p:cNvSpPr>
            <a:spLocks noGrp="1" noRot="1" noChangeAspect="1"/>
          </p:cNvSpPr>
          <p:nvPr>
            <p:ph type="sldImg" idx="2"/>
          </p:nvPr>
        </p:nvSpPr>
        <p:spPr>
          <a:xfrm>
            <a:off x="1776868" y="1128821"/>
            <a:ext cx="5137273" cy="2890264"/>
          </a:xfrm>
          <a:prstGeom prst="rect">
            <a:avLst/>
          </a:prstGeom>
          <a:noFill/>
          <a:ln w="12700">
            <a:solidFill>
              <a:prstClr val="black"/>
            </a:solidFill>
          </a:ln>
        </p:spPr>
        <p:txBody>
          <a:bodyPr vert="horz" lIns="93251" tIns="46625" rIns="93251" bIns="46625" rtlCol="0" anchor="ctr"/>
          <a:lstStyle/>
          <a:p>
            <a:endParaRPr lang="en-US"/>
          </a:p>
        </p:txBody>
      </p:sp>
      <p:sp>
        <p:nvSpPr>
          <p:cNvPr id="5" name="Notes Placeholder 4"/>
          <p:cNvSpPr>
            <a:spLocks noGrp="1"/>
          </p:cNvSpPr>
          <p:nvPr>
            <p:ph type="body" sz="quarter" idx="3"/>
          </p:nvPr>
        </p:nvSpPr>
        <p:spPr>
          <a:xfrm>
            <a:off x="1776868" y="4122914"/>
            <a:ext cx="5137272" cy="3580645"/>
          </a:xfrm>
          <a:prstGeom prst="rect">
            <a:avLst/>
          </a:prstGeom>
        </p:spPr>
        <p:txBody>
          <a:bodyPr vert="horz" lIns="93251" tIns="46625" rIns="93251" bIns="466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5998"/>
            <a:ext cx="3040592" cy="466752"/>
          </a:xfrm>
          <a:prstGeom prst="rect">
            <a:avLst/>
          </a:prstGeom>
        </p:spPr>
        <p:txBody>
          <a:bodyPr vert="horz" lIns="93251" tIns="46625" rIns="93251" bIns="46625" rtlCol="0" anchor="b"/>
          <a:lstStyle>
            <a:lvl1pPr algn="l">
              <a:defRPr sz="1200"/>
            </a:lvl1pPr>
          </a:lstStyle>
          <a:p>
            <a:endParaRPr lang="en-US"/>
          </a:p>
        </p:txBody>
      </p:sp>
      <p:pic>
        <p:nvPicPr>
          <p:cNvPr id="8" name="Picture 7">
            <a:extLst>
              <a:ext uri="{FF2B5EF4-FFF2-40B4-BE49-F238E27FC236}">
                <a16:creationId xmlns:a16="http://schemas.microsoft.com/office/drawing/2014/main" id="{0A086033-69B6-40D0-B1C7-1A0098ADA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46446"/>
            <a:ext cx="2199422" cy="504050"/>
          </a:xfrm>
          <a:prstGeom prst="rect">
            <a:avLst/>
          </a:prstGeom>
        </p:spPr>
      </p:pic>
      <p:cxnSp>
        <p:nvCxnSpPr>
          <p:cNvPr id="10" name="Straight Connector 9">
            <a:extLst>
              <a:ext uri="{FF2B5EF4-FFF2-40B4-BE49-F238E27FC236}">
                <a16:creationId xmlns:a16="http://schemas.microsoft.com/office/drawing/2014/main" id="{2A421798-329D-4469-B5AD-64DAEE724F8B}"/>
              </a:ext>
            </a:extLst>
          </p:cNvPr>
          <p:cNvCxnSpPr>
            <a:cxnSpLocks/>
          </p:cNvCxnSpPr>
          <p:nvPr/>
        </p:nvCxnSpPr>
        <p:spPr>
          <a:xfrm>
            <a:off x="-350837" y="996950"/>
            <a:ext cx="7718425"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244115-475A-4C47-8211-8069942A1DA9}"/>
              </a:ext>
            </a:extLst>
          </p:cNvPr>
          <p:cNvCxnSpPr>
            <a:cxnSpLocks/>
          </p:cNvCxnSpPr>
          <p:nvPr/>
        </p:nvCxnSpPr>
        <p:spPr>
          <a:xfrm>
            <a:off x="-350837" y="7804150"/>
            <a:ext cx="7718425"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E6403A-F7B1-441C-AD33-FC9BC4994CBB}"/>
              </a:ext>
            </a:extLst>
          </p:cNvPr>
          <p:cNvCxnSpPr>
            <a:cxnSpLocks/>
          </p:cNvCxnSpPr>
          <p:nvPr/>
        </p:nvCxnSpPr>
        <p:spPr>
          <a:xfrm>
            <a:off x="1676400" y="996950"/>
            <a:ext cx="0" cy="68072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E1B8D0E1-9217-4F2E-89FC-77C471E53A2A}"/>
              </a:ext>
            </a:extLst>
          </p:cNvPr>
          <p:cNvSpPr>
            <a:spLocks noGrp="1"/>
          </p:cNvSpPr>
          <p:nvPr>
            <p:ph type="sldNum" sz="quarter" idx="5"/>
          </p:nvPr>
        </p:nvSpPr>
        <p:spPr>
          <a:xfrm>
            <a:off x="3975100" y="8836025"/>
            <a:ext cx="3040063" cy="466725"/>
          </a:xfrm>
          <a:prstGeom prst="rect">
            <a:avLst/>
          </a:prstGeom>
        </p:spPr>
        <p:txBody>
          <a:bodyPr vert="horz" lIns="91440" tIns="45720" rIns="91440" bIns="45720" rtlCol="0" anchor="b"/>
          <a:lstStyle>
            <a:lvl1pPr algn="r">
              <a:defRPr sz="1200"/>
            </a:lvl1pPr>
          </a:lstStyle>
          <a:p>
            <a:fld id="{2764C166-993A-466E-8B1C-D264331CEF04}" type="slidenum">
              <a:rPr lang="en-US" smtClean="0"/>
              <a:t>‹#›</a:t>
            </a:fld>
            <a:endParaRPr lang="en-US"/>
          </a:p>
        </p:txBody>
      </p: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fld id="{EA048D8C-6117-40E4-8E16-004DA18562CA}" type="slidenum">
              <a:rPr lang="en-US" smtClean="0"/>
              <a:t>1</a:t>
            </a:fld>
            <a:endParaRPr lang="en-US"/>
          </a:p>
        </p:txBody>
      </p:sp>
    </p:spTree>
    <p:extLst>
      <p:ext uri="{BB962C8B-B14F-4D97-AF65-F5344CB8AC3E}">
        <p14:creationId xmlns:p14="http://schemas.microsoft.com/office/powerpoint/2010/main" val="956770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Last design review, we talked about our functional decomposition process, breaking down the needs of our project into different system, and further into viable functions in each system. </a:t>
            </a:r>
          </a:p>
          <a:p>
            <a:endParaRPr lang="en-US"/>
          </a:p>
          <a:p>
            <a:r>
              <a:rPr lang="en-US"/>
              <a:t>These were the four main system that came out of that process: Motion, Support, Power, and Communication.  </a:t>
            </a:r>
          </a:p>
          <a:p>
            <a:endParaRPr lang="en-US"/>
          </a:p>
          <a:p>
            <a:r>
              <a:rPr lang="en-US"/>
              <a:t>So now, we’ve broken it down even further and assigned a target and metric to each of the functions.</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10</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87871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Looking at the motion functions, we’ve established that the arrow will move 180 degrees about either the X or the Y axis and 360 degrees about the z-axis. </a:t>
            </a:r>
          </a:p>
          <a:p>
            <a:endParaRPr lang="en-US"/>
          </a:p>
          <a:p>
            <a:r>
              <a:rPr lang="en-US"/>
              <a:t>It was in our assumptions that the LSMS will be attached to the CLPS peregrine lander for the Artemis mission. Based on the dimensions of the Peregrine Lander, we know that the LSMS needs to be relocated 0.525m in the x direction, 0.255m in the y direction, and 0.75m down to the ground (z direction)</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11</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77904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These are the functions related to our support system.</a:t>
            </a:r>
          </a:p>
          <a:p>
            <a:endParaRPr lang="en-US"/>
          </a:p>
          <a:p>
            <a:r>
              <a:rPr lang="en-US"/>
              <a:t>Our first function was to decrease the LSMS position error. These values are based on a paper published by our sponsor with position tolerances related to the LSMS connection to an end-effector. So we assigned those same positional tolerances to relocating the LSMS. We want to get within 2.54cm of our XY goal and within 10 degrees alignment. </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12</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32069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Next, we need to secure the LSMS. We quantified this in terms of the grip force needed to secure and support movement of the LSMS. This value of 1334 Newtons is based off of the force needed to lift the scaled LSMS that we’ll be using for our demonstration, which weighs around 150 </a:t>
            </a:r>
            <a:r>
              <a:rPr lang="en-US" err="1"/>
              <a:t>lbs</a:t>
            </a:r>
            <a:r>
              <a:rPr lang="en-US"/>
              <a:t> in earth gravity. </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13</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83023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Next, we have to Release the LSMS. We quantified this in terms of a clearance value. We want to make sure that the ARROW has at least a 2.54cm clearance on all sides of the LSMS when the LSMS begins to move away from the ARROW. </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14</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83354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Lastly, we need to scale for variable LSMS sizes. *******************************************************</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15</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55554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Now we’re looking at our Power system. </a:t>
            </a:r>
          </a:p>
          <a:p>
            <a:endParaRPr lang="en-US"/>
          </a:p>
          <a:p>
            <a:r>
              <a:rPr lang="en-US"/>
              <a:t>The ARROW has access to 1800 Watts, so it needs to receive that power. </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16</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01509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17</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98123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We also need to convert that power to torque, based on the weight of the LSMS on the moon (25 </a:t>
            </a:r>
            <a:r>
              <a:rPr lang="en-US" err="1"/>
              <a:t>lbs</a:t>
            </a:r>
            <a:r>
              <a:rPr lang="en-US"/>
              <a:t>), we know that we’ll need 276 Newton Meters to move the LSMS. </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18</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58307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This is our Communication System, most of these target values are based of values similar to what you’d see with RC cars. Through talking with out sponsor, he said that this was a perfectly fine assumption to make. It’s not far from what they’re actually using and for a proof-of-concept project, they would suffice. </a:t>
            </a:r>
          </a:p>
          <a:p>
            <a:endParaRPr lang="en-US"/>
          </a:p>
          <a:p>
            <a:r>
              <a:rPr lang="en-US"/>
              <a:t>So based on that, we’ll need 2.4 </a:t>
            </a:r>
            <a:r>
              <a:rPr lang="en-US" err="1"/>
              <a:t>Ghz</a:t>
            </a:r>
            <a:r>
              <a:rPr lang="en-US"/>
              <a:t> to transmit a signal. This is needed because the ARROW will need to communicate with the LSMS. </a:t>
            </a:r>
          </a:p>
          <a:p>
            <a:r>
              <a:rPr lang="en-US"/>
              <a:t>We’ll also need 2.4 </a:t>
            </a:r>
            <a:r>
              <a:rPr lang="en-US" err="1"/>
              <a:t>Ghz</a:t>
            </a:r>
            <a:r>
              <a:rPr lang="en-US"/>
              <a:t> in to receive a signal from the LSMS. </a:t>
            </a:r>
          </a:p>
          <a:p>
            <a:endParaRPr lang="en-US"/>
          </a:p>
          <a:p>
            <a:r>
              <a:rPr lang="en-US"/>
              <a:t>120 Volts will be needed to transduce the signal into something meaningful. </a:t>
            </a:r>
          </a:p>
          <a:p>
            <a:endParaRPr lang="en-US"/>
          </a:p>
          <a:p>
            <a:r>
              <a:rPr lang="en-US"/>
              <a:t>Lastly, we’re shooting for a processing time of 18ms. Based on the research we did about RC car, 18ms seemed to be a reasonable response time. </a:t>
            </a: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19</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12297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7000A7E-418A-49C1-B624-8AA02421708D}"/>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CEECEAAB-5F57-4576-8C5F-2148153AB231}"/>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a:t>
            </a:fld>
            <a:endParaRPr lang="en-US"/>
          </a:p>
        </p:txBody>
      </p:sp>
      <p:sp>
        <p:nvSpPr>
          <p:cNvPr id="4" name="Header Placeholder 3">
            <a:extLst>
              <a:ext uri="{FF2B5EF4-FFF2-40B4-BE49-F238E27FC236}">
                <a16:creationId xmlns:a16="http://schemas.microsoft.com/office/drawing/2014/main" id="{EF4616B4-BDCF-4FD1-B2C6-A2913185D3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09667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20</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020817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21</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87331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22</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14259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23</a:t>
            </a:fld>
            <a:endParaRPr lang="en-US"/>
          </a:p>
        </p:txBody>
      </p:sp>
    </p:spTree>
    <p:extLst>
      <p:ext uri="{BB962C8B-B14F-4D97-AF65-F5344CB8AC3E}">
        <p14:creationId xmlns:p14="http://schemas.microsoft.com/office/powerpoint/2010/main" val="3126379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24</a:t>
            </a:fld>
            <a:endParaRPr lang="en-US"/>
          </a:p>
        </p:txBody>
      </p:sp>
    </p:spTree>
    <p:extLst>
      <p:ext uri="{BB962C8B-B14F-4D97-AF65-F5344CB8AC3E}">
        <p14:creationId xmlns:p14="http://schemas.microsoft.com/office/powerpoint/2010/main" val="693142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25</a:t>
            </a:fld>
            <a:endParaRPr lang="en-US"/>
          </a:p>
        </p:txBody>
      </p:sp>
    </p:spTree>
    <p:extLst>
      <p:ext uri="{BB962C8B-B14F-4D97-AF65-F5344CB8AC3E}">
        <p14:creationId xmlns:p14="http://schemas.microsoft.com/office/powerpoint/2010/main" val="1073599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26</a:t>
            </a:fld>
            <a:endParaRPr lang="en-US"/>
          </a:p>
        </p:txBody>
      </p:sp>
    </p:spTree>
    <p:extLst>
      <p:ext uri="{BB962C8B-B14F-4D97-AF65-F5344CB8AC3E}">
        <p14:creationId xmlns:p14="http://schemas.microsoft.com/office/powerpoint/2010/main" val="2895164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27</a:t>
            </a:fld>
            <a:endParaRPr lang="en-US"/>
          </a:p>
        </p:txBody>
      </p:sp>
    </p:spTree>
    <p:extLst>
      <p:ext uri="{BB962C8B-B14F-4D97-AF65-F5344CB8AC3E}">
        <p14:creationId xmlns:p14="http://schemas.microsoft.com/office/powerpoint/2010/main" val="1225479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28</a:t>
            </a:fld>
            <a:endParaRPr lang="en-US"/>
          </a:p>
        </p:txBody>
      </p:sp>
    </p:spTree>
    <p:extLst>
      <p:ext uri="{BB962C8B-B14F-4D97-AF65-F5344CB8AC3E}">
        <p14:creationId xmlns:p14="http://schemas.microsoft.com/office/powerpoint/2010/main" val="34081722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29</a:t>
            </a:fld>
            <a:endParaRPr lang="en-US"/>
          </a:p>
        </p:txBody>
      </p:sp>
    </p:spTree>
    <p:extLst>
      <p:ext uri="{BB962C8B-B14F-4D97-AF65-F5344CB8AC3E}">
        <p14:creationId xmlns:p14="http://schemas.microsoft.com/office/powerpoint/2010/main" val="4060967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Our sponsor for this project is NASA, specifically the Marshal Space Flight Center. </a:t>
            </a:r>
          </a:p>
          <a:p>
            <a:r>
              <a:rPr lang="en-US"/>
              <a:t>Rachel McCauley is a supervisor there and oversees our project, but Justin Rowe has been our main point of contact. </a:t>
            </a:r>
          </a:p>
          <a:p>
            <a:r>
              <a:rPr lang="en-US"/>
              <a:t>And our academic advisor is Dr. Hellstrom. </a:t>
            </a:r>
          </a:p>
        </p:txBody>
      </p:sp>
      <p:sp>
        <p:nvSpPr>
          <p:cNvPr id="5" name="Footer Placeholder 4">
            <a:extLst>
              <a:ext uri="{FF2B5EF4-FFF2-40B4-BE49-F238E27FC236}">
                <a16:creationId xmlns:a16="http://schemas.microsoft.com/office/drawing/2014/main" id="{0FA8E749-28B8-4853-99A0-080A0D5FF103}"/>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E95F2D07-AC33-4882-8CF1-AFD01CCFE7E5}"/>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3</a:t>
            </a:fld>
            <a:endParaRPr lang="en-US"/>
          </a:p>
        </p:txBody>
      </p:sp>
      <p:sp>
        <p:nvSpPr>
          <p:cNvPr id="4" name="Header Placeholder 3">
            <a:extLst>
              <a:ext uri="{FF2B5EF4-FFF2-40B4-BE49-F238E27FC236}">
                <a16:creationId xmlns:a16="http://schemas.microsoft.com/office/drawing/2014/main" id="{E68023E4-17CA-4ACB-AB94-52D736900EA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86201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30</a:t>
            </a:fld>
            <a:endParaRPr lang="en-US"/>
          </a:p>
        </p:txBody>
      </p:sp>
    </p:spTree>
    <p:extLst>
      <p:ext uri="{BB962C8B-B14F-4D97-AF65-F5344CB8AC3E}">
        <p14:creationId xmlns:p14="http://schemas.microsoft.com/office/powerpoint/2010/main" val="164364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31</a:t>
            </a:fld>
            <a:endParaRPr lang="en-US"/>
          </a:p>
        </p:txBody>
      </p:sp>
    </p:spTree>
    <p:extLst>
      <p:ext uri="{BB962C8B-B14F-4D97-AF65-F5344CB8AC3E}">
        <p14:creationId xmlns:p14="http://schemas.microsoft.com/office/powerpoint/2010/main" val="2501035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32</a:t>
            </a:fld>
            <a:endParaRPr lang="en-US"/>
          </a:p>
        </p:txBody>
      </p:sp>
    </p:spTree>
    <p:extLst>
      <p:ext uri="{BB962C8B-B14F-4D97-AF65-F5344CB8AC3E}">
        <p14:creationId xmlns:p14="http://schemas.microsoft.com/office/powerpoint/2010/main" val="3036923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33</a:t>
            </a:fld>
            <a:endParaRPr lang="en-US"/>
          </a:p>
        </p:txBody>
      </p:sp>
    </p:spTree>
    <p:extLst>
      <p:ext uri="{BB962C8B-B14F-4D97-AF65-F5344CB8AC3E}">
        <p14:creationId xmlns:p14="http://schemas.microsoft.com/office/powerpoint/2010/main" val="61910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34</a:t>
            </a:fld>
            <a:endParaRPr lang="en-US"/>
          </a:p>
        </p:txBody>
      </p:sp>
    </p:spTree>
    <p:extLst>
      <p:ext uri="{BB962C8B-B14F-4D97-AF65-F5344CB8AC3E}">
        <p14:creationId xmlns:p14="http://schemas.microsoft.com/office/powerpoint/2010/main" val="3085486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35</a:t>
            </a:fld>
            <a:endParaRPr lang="en-US"/>
          </a:p>
        </p:txBody>
      </p:sp>
    </p:spTree>
    <p:extLst>
      <p:ext uri="{BB962C8B-B14F-4D97-AF65-F5344CB8AC3E}">
        <p14:creationId xmlns:p14="http://schemas.microsoft.com/office/powerpoint/2010/main" val="6423908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36</a:t>
            </a:fld>
            <a:endParaRPr lang="en-US"/>
          </a:p>
        </p:txBody>
      </p:sp>
    </p:spTree>
    <p:extLst>
      <p:ext uri="{BB962C8B-B14F-4D97-AF65-F5344CB8AC3E}">
        <p14:creationId xmlns:p14="http://schemas.microsoft.com/office/powerpoint/2010/main" val="2859762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37</a:t>
            </a:fld>
            <a:endParaRPr lang="en-US"/>
          </a:p>
        </p:txBody>
      </p:sp>
    </p:spTree>
    <p:extLst>
      <p:ext uri="{BB962C8B-B14F-4D97-AF65-F5344CB8AC3E}">
        <p14:creationId xmlns:p14="http://schemas.microsoft.com/office/powerpoint/2010/main" val="3351042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38</a:t>
            </a:fld>
            <a:endParaRPr lang="en-US"/>
          </a:p>
        </p:txBody>
      </p:sp>
    </p:spTree>
    <p:extLst>
      <p:ext uri="{BB962C8B-B14F-4D97-AF65-F5344CB8AC3E}">
        <p14:creationId xmlns:p14="http://schemas.microsoft.com/office/powerpoint/2010/main" val="19511652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39</a:t>
            </a:fld>
            <a:endParaRPr lang="en-US"/>
          </a:p>
        </p:txBody>
      </p:sp>
    </p:spTree>
    <p:extLst>
      <p:ext uri="{BB962C8B-B14F-4D97-AF65-F5344CB8AC3E}">
        <p14:creationId xmlns:p14="http://schemas.microsoft.com/office/powerpoint/2010/main" val="1139365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cs typeface="Calibri"/>
              </a:rPr>
              <a:t>Now to give a little background context for our project </a:t>
            </a:r>
          </a:p>
          <a:p>
            <a:r>
              <a:rPr lang="en-US">
                <a:cs typeface="Calibri"/>
              </a:rPr>
              <a:t>So, NASA, along with everyone else, has been dreaming of our return to the moon. And setting up a lunar base. </a:t>
            </a:r>
          </a:p>
          <a:p>
            <a:r>
              <a:rPr lang="en-US">
                <a:cs typeface="Calibri"/>
              </a:rPr>
              <a:t>The Artemis mission was announced in May of 2019, with those goals. </a:t>
            </a:r>
          </a:p>
          <a:p>
            <a:r>
              <a:rPr lang="en-US">
                <a:cs typeface="Calibri"/>
              </a:rPr>
              <a:t>After that, NASA developed a payload crane (which is the LSMS). This crane would be used to unload all of the payloads on the lander and then help set up the lunar base, and more.</a:t>
            </a:r>
          </a:p>
          <a:p>
            <a:r>
              <a:rPr lang="en-US">
                <a:cs typeface="Calibri"/>
              </a:rPr>
              <a:t>So, this is where our team comes in. Currently, the LSMS is fixed to the CLPS moon lander, with no way of detaching or offloading it. So, it’s purpose is very limited because it can only reach things to take them off of the lander. </a:t>
            </a:r>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83538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40</a:t>
            </a:fld>
            <a:endParaRPr lang="en-US"/>
          </a:p>
        </p:txBody>
      </p:sp>
    </p:spTree>
    <p:extLst>
      <p:ext uri="{BB962C8B-B14F-4D97-AF65-F5344CB8AC3E}">
        <p14:creationId xmlns:p14="http://schemas.microsoft.com/office/powerpoint/2010/main" val="20554094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41</a:t>
            </a:fld>
            <a:endParaRPr lang="en-US"/>
          </a:p>
        </p:txBody>
      </p:sp>
    </p:spTree>
    <p:extLst>
      <p:ext uri="{BB962C8B-B14F-4D97-AF65-F5344CB8AC3E}">
        <p14:creationId xmlns:p14="http://schemas.microsoft.com/office/powerpoint/2010/main" val="31394630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42</a:t>
            </a:fld>
            <a:endParaRPr lang="en-US"/>
          </a:p>
        </p:txBody>
      </p:sp>
    </p:spTree>
    <p:extLst>
      <p:ext uri="{BB962C8B-B14F-4D97-AF65-F5344CB8AC3E}">
        <p14:creationId xmlns:p14="http://schemas.microsoft.com/office/powerpoint/2010/main" val="17145104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43</a:t>
            </a:fld>
            <a:endParaRPr lang="en-US"/>
          </a:p>
        </p:txBody>
      </p:sp>
    </p:spTree>
    <p:extLst>
      <p:ext uri="{BB962C8B-B14F-4D97-AF65-F5344CB8AC3E}">
        <p14:creationId xmlns:p14="http://schemas.microsoft.com/office/powerpoint/2010/main" val="2579999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44</a:t>
            </a:fld>
            <a:endParaRPr lang="en-US"/>
          </a:p>
        </p:txBody>
      </p:sp>
    </p:spTree>
    <p:extLst>
      <p:ext uri="{BB962C8B-B14F-4D97-AF65-F5344CB8AC3E}">
        <p14:creationId xmlns:p14="http://schemas.microsoft.com/office/powerpoint/2010/main" val="3653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45</a:t>
            </a:fld>
            <a:endParaRPr lang="en-US"/>
          </a:p>
        </p:txBody>
      </p:sp>
    </p:spTree>
    <p:extLst>
      <p:ext uri="{BB962C8B-B14F-4D97-AF65-F5344CB8AC3E}">
        <p14:creationId xmlns:p14="http://schemas.microsoft.com/office/powerpoint/2010/main" val="17389487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46</a:t>
            </a:fld>
            <a:endParaRPr lang="en-US"/>
          </a:p>
        </p:txBody>
      </p:sp>
    </p:spTree>
    <p:extLst>
      <p:ext uri="{BB962C8B-B14F-4D97-AF65-F5344CB8AC3E}">
        <p14:creationId xmlns:p14="http://schemas.microsoft.com/office/powerpoint/2010/main" val="22730411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47</a:t>
            </a:fld>
            <a:endParaRPr lang="en-US"/>
          </a:p>
        </p:txBody>
      </p:sp>
    </p:spTree>
    <p:extLst>
      <p:ext uri="{BB962C8B-B14F-4D97-AF65-F5344CB8AC3E}">
        <p14:creationId xmlns:p14="http://schemas.microsoft.com/office/powerpoint/2010/main" val="261095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48</a:t>
            </a:fld>
            <a:endParaRPr lang="en-US"/>
          </a:p>
        </p:txBody>
      </p:sp>
    </p:spTree>
    <p:extLst>
      <p:ext uri="{BB962C8B-B14F-4D97-AF65-F5344CB8AC3E}">
        <p14:creationId xmlns:p14="http://schemas.microsoft.com/office/powerpoint/2010/main" val="20554094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49</a:t>
            </a:fld>
            <a:endParaRPr lang="en-US"/>
          </a:p>
        </p:txBody>
      </p:sp>
    </p:spTree>
    <p:extLst>
      <p:ext uri="{BB962C8B-B14F-4D97-AF65-F5344CB8AC3E}">
        <p14:creationId xmlns:p14="http://schemas.microsoft.com/office/powerpoint/2010/main" val="3880974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 the driving motivation behind the project, is get the LSMS into a position where it can have a wider application, meaning it can set up the base, um, they hope to use it for 3D printing applications, and many more creative ways of utilizing the LSMS. But it’s all dependent on getting it off of the CLPS lander and down onto the lunar surface. </a:t>
            </a:r>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5</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96648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50</a:t>
            </a:fld>
            <a:endParaRPr lang="en-US"/>
          </a:p>
        </p:txBody>
      </p:sp>
    </p:spTree>
    <p:extLst>
      <p:ext uri="{BB962C8B-B14F-4D97-AF65-F5344CB8AC3E}">
        <p14:creationId xmlns:p14="http://schemas.microsoft.com/office/powerpoint/2010/main" val="41624691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51</a:t>
            </a:fld>
            <a:endParaRPr lang="en-US"/>
          </a:p>
        </p:txBody>
      </p:sp>
    </p:spTree>
    <p:extLst>
      <p:ext uri="{BB962C8B-B14F-4D97-AF65-F5344CB8AC3E}">
        <p14:creationId xmlns:p14="http://schemas.microsoft.com/office/powerpoint/2010/main" val="14925463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52</a:t>
            </a:fld>
            <a:endParaRPr lang="en-US"/>
          </a:p>
        </p:txBody>
      </p:sp>
    </p:spTree>
    <p:extLst>
      <p:ext uri="{BB962C8B-B14F-4D97-AF65-F5344CB8AC3E}">
        <p14:creationId xmlns:p14="http://schemas.microsoft.com/office/powerpoint/2010/main" val="4739516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53</a:t>
            </a:fld>
            <a:endParaRPr lang="en-US"/>
          </a:p>
        </p:txBody>
      </p:sp>
    </p:spTree>
    <p:extLst>
      <p:ext uri="{BB962C8B-B14F-4D97-AF65-F5344CB8AC3E}">
        <p14:creationId xmlns:p14="http://schemas.microsoft.com/office/powerpoint/2010/main" val="40576603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54</a:t>
            </a:fld>
            <a:endParaRPr lang="en-US"/>
          </a:p>
        </p:txBody>
      </p:sp>
    </p:spTree>
    <p:extLst>
      <p:ext uri="{BB962C8B-B14F-4D97-AF65-F5344CB8AC3E}">
        <p14:creationId xmlns:p14="http://schemas.microsoft.com/office/powerpoint/2010/main" val="30400137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55</a:t>
            </a:fld>
            <a:endParaRPr lang="en-US"/>
          </a:p>
        </p:txBody>
      </p:sp>
    </p:spTree>
    <p:extLst>
      <p:ext uri="{BB962C8B-B14F-4D97-AF65-F5344CB8AC3E}">
        <p14:creationId xmlns:p14="http://schemas.microsoft.com/office/powerpoint/2010/main" val="4956906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56</a:t>
            </a:fld>
            <a:endParaRPr lang="en-US"/>
          </a:p>
        </p:txBody>
      </p:sp>
    </p:spTree>
    <p:extLst>
      <p:ext uri="{BB962C8B-B14F-4D97-AF65-F5344CB8AC3E}">
        <p14:creationId xmlns:p14="http://schemas.microsoft.com/office/powerpoint/2010/main" val="31791604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57</a:t>
            </a:fld>
            <a:endParaRPr lang="en-US"/>
          </a:p>
        </p:txBody>
      </p:sp>
    </p:spTree>
    <p:extLst>
      <p:ext uri="{BB962C8B-B14F-4D97-AF65-F5344CB8AC3E}">
        <p14:creationId xmlns:p14="http://schemas.microsoft.com/office/powerpoint/2010/main" val="15481395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58</a:t>
            </a:fld>
            <a:endParaRPr lang="en-US"/>
          </a:p>
        </p:txBody>
      </p:sp>
    </p:spTree>
    <p:extLst>
      <p:ext uri="{BB962C8B-B14F-4D97-AF65-F5344CB8AC3E}">
        <p14:creationId xmlns:p14="http://schemas.microsoft.com/office/powerpoint/2010/main" val="10759341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59</a:t>
            </a:fld>
            <a:endParaRPr lang="en-US"/>
          </a:p>
        </p:txBody>
      </p:sp>
    </p:spTree>
    <p:extLst>
      <p:ext uri="{BB962C8B-B14F-4D97-AF65-F5344CB8AC3E}">
        <p14:creationId xmlns:p14="http://schemas.microsoft.com/office/powerpoint/2010/main" val="3395910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5754451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60</a:t>
            </a:fld>
            <a:endParaRPr lang="en-US"/>
          </a:p>
        </p:txBody>
      </p:sp>
    </p:spTree>
    <p:extLst>
      <p:ext uri="{BB962C8B-B14F-4D97-AF65-F5344CB8AC3E}">
        <p14:creationId xmlns:p14="http://schemas.microsoft.com/office/powerpoint/2010/main" val="14300830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61</a:t>
            </a:fld>
            <a:endParaRPr lang="en-US"/>
          </a:p>
        </p:txBody>
      </p:sp>
    </p:spTree>
    <p:extLst>
      <p:ext uri="{BB962C8B-B14F-4D97-AF65-F5344CB8AC3E}">
        <p14:creationId xmlns:p14="http://schemas.microsoft.com/office/powerpoint/2010/main" val="1916256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r>
              <a:rPr lang="en-US"/>
              <a:t>Slide idea was taken from https://poweredtemplate.com/four-steps-hiring-process-75689/</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62</a:t>
            </a:fld>
            <a:endParaRPr lang="en-US"/>
          </a:p>
        </p:txBody>
      </p:sp>
    </p:spTree>
    <p:extLst>
      <p:ext uri="{BB962C8B-B14F-4D97-AF65-F5344CB8AC3E}">
        <p14:creationId xmlns:p14="http://schemas.microsoft.com/office/powerpoint/2010/main" val="14978769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63</a:t>
            </a:fld>
            <a:endParaRPr lang="en-US"/>
          </a:p>
        </p:txBody>
      </p:sp>
    </p:spTree>
    <p:extLst>
      <p:ext uri="{BB962C8B-B14F-4D97-AF65-F5344CB8AC3E}">
        <p14:creationId xmlns:p14="http://schemas.microsoft.com/office/powerpoint/2010/main" val="35117074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64</a:t>
            </a:fld>
            <a:endParaRPr lang="en-US"/>
          </a:p>
        </p:txBody>
      </p:sp>
    </p:spTree>
    <p:extLst>
      <p:ext uri="{BB962C8B-B14F-4D97-AF65-F5344CB8AC3E}">
        <p14:creationId xmlns:p14="http://schemas.microsoft.com/office/powerpoint/2010/main" val="21309660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65</a:t>
            </a:fld>
            <a:endParaRPr lang="en-US"/>
          </a:p>
        </p:txBody>
      </p:sp>
    </p:spTree>
    <p:extLst>
      <p:ext uri="{BB962C8B-B14F-4D97-AF65-F5344CB8AC3E}">
        <p14:creationId xmlns:p14="http://schemas.microsoft.com/office/powerpoint/2010/main" val="5611944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66</a:t>
            </a:fld>
            <a:endParaRPr lang="en-US"/>
          </a:p>
        </p:txBody>
      </p:sp>
    </p:spTree>
    <p:extLst>
      <p:ext uri="{BB962C8B-B14F-4D97-AF65-F5344CB8AC3E}">
        <p14:creationId xmlns:p14="http://schemas.microsoft.com/office/powerpoint/2010/main" val="14643601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67</a:t>
            </a:fld>
            <a:endParaRPr lang="en-US"/>
          </a:p>
        </p:txBody>
      </p:sp>
    </p:spTree>
    <p:extLst>
      <p:ext uri="{BB962C8B-B14F-4D97-AF65-F5344CB8AC3E}">
        <p14:creationId xmlns:p14="http://schemas.microsoft.com/office/powerpoint/2010/main" val="31761720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68</a:t>
            </a:fld>
            <a:endParaRPr lang="en-US"/>
          </a:p>
        </p:txBody>
      </p:sp>
    </p:spTree>
    <p:extLst>
      <p:ext uri="{BB962C8B-B14F-4D97-AF65-F5344CB8AC3E}">
        <p14:creationId xmlns:p14="http://schemas.microsoft.com/office/powerpoint/2010/main" val="4906747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69</a:t>
            </a:fld>
            <a:endParaRPr lang="en-US"/>
          </a:p>
        </p:txBody>
      </p:sp>
    </p:spTree>
    <p:extLst>
      <p:ext uri="{BB962C8B-B14F-4D97-AF65-F5344CB8AC3E}">
        <p14:creationId xmlns:p14="http://schemas.microsoft.com/office/powerpoint/2010/main" val="3896438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The objective of our project is to offload the LSMS from the CLPS lander onto a platform on the lunar surface. </a:t>
            </a:r>
          </a:p>
          <a:p>
            <a:r>
              <a:rPr lang="en-US"/>
              <a:t>The LSMS, which stands for “lightweight surface manipulation system” is the payload crane that NASA has developed.</a:t>
            </a:r>
          </a:p>
          <a:p>
            <a:r>
              <a:rPr lang="en-US"/>
              <a:t>The CLPS lander was developed by “Commercial Lunar Payload Services”.</a:t>
            </a:r>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8591193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70</a:t>
            </a:fld>
            <a:endParaRPr lang="en-US"/>
          </a:p>
        </p:txBody>
      </p:sp>
    </p:spTree>
    <p:extLst>
      <p:ext uri="{BB962C8B-B14F-4D97-AF65-F5344CB8AC3E}">
        <p14:creationId xmlns:p14="http://schemas.microsoft.com/office/powerpoint/2010/main" val="13575262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71</a:t>
            </a:fld>
            <a:endParaRPr lang="en-US"/>
          </a:p>
        </p:txBody>
      </p:sp>
    </p:spTree>
    <p:extLst>
      <p:ext uri="{BB962C8B-B14F-4D97-AF65-F5344CB8AC3E}">
        <p14:creationId xmlns:p14="http://schemas.microsoft.com/office/powerpoint/2010/main" val="8599790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72</a:t>
            </a:fld>
            <a:endParaRPr lang="en-US"/>
          </a:p>
        </p:txBody>
      </p:sp>
    </p:spTree>
    <p:extLst>
      <p:ext uri="{BB962C8B-B14F-4D97-AF65-F5344CB8AC3E}">
        <p14:creationId xmlns:p14="http://schemas.microsoft.com/office/powerpoint/2010/main" val="7397699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6413" y="1128713"/>
            <a:ext cx="5137150" cy="289083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764C166-993A-466E-8B1C-D264331CEF04}" type="slidenum">
              <a:rPr lang="en-US" smtClean="0"/>
              <a:t>73</a:t>
            </a:fld>
            <a:endParaRPr lang="en-US"/>
          </a:p>
        </p:txBody>
      </p:sp>
    </p:spTree>
    <p:extLst>
      <p:ext uri="{BB962C8B-B14F-4D97-AF65-F5344CB8AC3E}">
        <p14:creationId xmlns:p14="http://schemas.microsoft.com/office/powerpoint/2010/main" val="27861326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74</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013821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pPr lvl="1"/>
            <a:endParaRPr lang="en-US">
              <a:solidFill>
                <a:schemeClr val="tx1"/>
              </a:solidFill>
              <a:latin typeface="Arial"/>
              <a:cs typeface="Arial"/>
            </a:endParaRP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75</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9728814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pPr lvl="1"/>
            <a:endParaRPr lang="en-US">
              <a:solidFill>
                <a:schemeClr val="tx1"/>
              </a:solidFill>
              <a:latin typeface="Arial"/>
              <a:cs typeface="Arial"/>
            </a:endParaRP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76</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896959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cs typeface="Calibri"/>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fld id="{EA048D8C-6117-40E4-8E16-004DA18562CA}" type="slidenum">
              <a:rPr lang="en-US" smtClean="0"/>
              <a:t>77</a:t>
            </a:fld>
            <a:endParaRPr lang="en-US"/>
          </a:p>
        </p:txBody>
      </p:sp>
    </p:spTree>
    <p:extLst>
      <p:ext uri="{BB962C8B-B14F-4D97-AF65-F5344CB8AC3E}">
        <p14:creationId xmlns:p14="http://schemas.microsoft.com/office/powerpoint/2010/main" val="24480130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79</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535572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80</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46652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Artemis from Greek mythology is the goddess of the hunt</a:t>
            </a:r>
          </a:p>
          <a:p>
            <a:r>
              <a:rPr lang="en-US"/>
              <a:t>Her primary symbols are the bow and arrow</a:t>
            </a:r>
          </a:p>
          <a:p>
            <a:r>
              <a:rPr lang="en-US"/>
              <a:t>And actually, the NASA patch made for the Artemis mission is full of symbology too.</a:t>
            </a:r>
          </a:p>
          <a:p>
            <a:r>
              <a:rPr lang="en-US"/>
              <a:t>The shape represents an arrowhead, and the silver background is symbolic of Artemis’ silver bow and arrows. </a:t>
            </a:r>
          </a:p>
          <a:p>
            <a:endParaRPr lang="en-US"/>
          </a:p>
          <a:p>
            <a:r>
              <a:rPr lang="en-US"/>
              <a:t>ALSO, if you want to mention (don’t have to) that Artemis is the twin sister of Apollo (The first mission to the moon was the Apollo mission)</a:t>
            </a:r>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8</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766213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81</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556030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82</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7441501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83</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28440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84</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845022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85</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945452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86</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915072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87</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332262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88</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445215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89</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470248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90</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19462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r>
              <a:rPr lang="en-US"/>
              <a:t>So our team thought it would be a creative way of tying our project into the mission as a whole, if we named our eventual design ARROW, which stands for “automated and ranged relocation of the LSMS for wider application”</a:t>
            </a:r>
          </a:p>
          <a:p>
            <a:endParaRPr lang="en-US"/>
          </a:p>
          <a:p>
            <a:r>
              <a:rPr lang="en-US"/>
              <a:t>So, if you hear a reference to the ARROW or see the acronym ARROW, it is referring to our eventual design for an off-loader. </a:t>
            </a:r>
          </a:p>
        </p:txBody>
      </p:sp>
      <p:sp>
        <p:nvSpPr>
          <p:cNvPr id="5" name="Footer Placeholder 4">
            <a:extLst>
              <a:ext uri="{FF2B5EF4-FFF2-40B4-BE49-F238E27FC236}">
                <a16:creationId xmlns:a16="http://schemas.microsoft.com/office/drawing/2014/main" id="{886F6632-DC18-476B-92EC-EAF92F819765}"/>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82A1308B-FF1A-45CC-8E13-F48312C12F90}"/>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9</a:t>
            </a:fld>
            <a:endParaRPr lang="en-US"/>
          </a:p>
        </p:txBody>
      </p:sp>
      <p:sp>
        <p:nvSpPr>
          <p:cNvPr id="4" name="Header Placeholder 3">
            <a:extLst>
              <a:ext uri="{FF2B5EF4-FFF2-40B4-BE49-F238E27FC236}">
                <a16:creationId xmlns:a16="http://schemas.microsoft.com/office/drawing/2014/main" id="{72DEF79A-4137-4590-8A33-B0B40B43DDF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4819230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91</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070897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92</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540399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93</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460447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94</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985246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95</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310815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pPr lvl="1"/>
            <a:endParaRPr lang="en-US">
              <a:solidFill>
                <a:schemeClr val="tx1"/>
              </a:solidFill>
              <a:latin typeface="Arial"/>
              <a:cs typeface="Arial"/>
            </a:endParaRPr>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96</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116684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D182437F-669F-4968-BF68-26B82B1117F4}"/>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5095CDC7-0A48-4F65-AAC2-C2B07D91259C}"/>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97</a:t>
            </a:fld>
            <a:endParaRPr lang="en-US"/>
          </a:p>
        </p:txBody>
      </p:sp>
      <p:sp>
        <p:nvSpPr>
          <p:cNvPr id="4" name="Header Placeholder 3">
            <a:extLst>
              <a:ext uri="{FF2B5EF4-FFF2-40B4-BE49-F238E27FC236}">
                <a16:creationId xmlns:a16="http://schemas.microsoft.com/office/drawing/2014/main" id="{1C5E5CA0-1C16-4A00-A117-937DBF288E3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86821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94734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0523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17402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98716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92331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38085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74909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78465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55554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17403900"/>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022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147051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10965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4" name="Title 3">
            <a:extLst>
              <a:ext uri="{FF2B5EF4-FFF2-40B4-BE49-F238E27FC236}">
                <a16:creationId xmlns:a16="http://schemas.microsoft.com/office/drawing/2014/main" id="{A1F8BE92-E75E-450A-B716-7AB936F98FB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2636533"/>
      </p:ext>
    </p:extLst>
  </p:cSld>
  <p:clrMapOvr>
    <a:masterClrMapping/>
  </p:clrMapOvr>
  <p:extLst>
    <p:ext uri="{DCECCB84-F9BA-43D5-87BE-67443E8EF086}">
      <p15:sldGuideLst xmlns:p15="http://schemas.microsoft.com/office/powerpoint/2012/main">
        <p15:guide id="1" pos="3840" userDrawn="1">
          <p15:clr>
            <a:srgbClr val="FBAE40"/>
          </p15:clr>
        </p15:guide>
        <p15:guide id="2" pos="39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63637"/>
            <a:ext cx="10515599"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58140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4" name="Slide Number Placeholder 3">
            <a:extLst>
              <a:ext uri="{FF2B5EF4-FFF2-40B4-BE49-F238E27FC236}">
                <a16:creationId xmlns:a16="http://schemas.microsoft.com/office/drawing/2014/main" id="{FC96BF63-DF03-4231-9E82-1EABBCBC292F}"/>
              </a:ext>
            </a:extLst>
          </p:cNvPr>
          <p:cNvSpPr>
            <a:spLocks noGrp="1"/>
          </p:cNvSpPr>
          <p:nvPr>
            <p:ph type="sldNum" sz="quarter" idx="10"/>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53715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93471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12892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4894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402675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419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lvl1pPr algn="ctr">
              <a:defRPr>
                <a:latin typeface="Cambria" panose="02040503050406030204" pitchFamily="18" charset="0"/>
                <a:ea typeface="Cambria" panose="0204050305040603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1958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35282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2714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1.w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277754"/>
            <a:ext cx="10515600" cy="45644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401514"/>
            <a:ext cx="10515600" cy="679142"/>
          </a:xfrm>
          <a:prstGeom prst="rect">
            <a:avLst/>
          </a:prstGeom>
        </p:spPr>
        <p:txBody>
          <a:bodyPr vert="horz" lIns="91440" tIns="45720" rIns="91440" bIns="45720" rtlCol="0" anchor="ctr">
            <a:normAutofit/>
          </a:bodyPr>
          <a:lstStyle/>
          <a:p>
            <a:r>
              <a:rPr lang="en-US">
                <a:solidFill>
                  <a:schemeClr val="tx1"/>
                </a:solidFill>
              </a:rPr>
              <a:t>Slide Title</a:t>
            </a:r>
            <a:endParaRPr lang="en-US"/>
          </a:p>
        </p:txBody>
      </p:sp>
      <p:sp>
        <p:nvSpPr>
          <p:cNvPr id="7" name="Rectangle 6">
            <a:extLst>
              <a:ext uri="{FF2B5EF4-FFF2-40B4-BE49-F238E27FC236}">
                <a16:creationId xmlns:a16="http://schemas.microsoft.com/office/drawing/2014/main" id="{61CB8D19-CBB1-4E6D-A791-578D4ACA168A}"/>
              </a:ext>
            </a:extLst>
          </p:cNvPr>
          <p:cNvSpPr/>
          <p:nvPr userDrawn="1"/>
        </p:nvSpPr>
        <p:spPr>
          <a:xfrm>
            <a:off x="0" y="5917223"/>
            <a:ext cx="12192000" cy="940777"/>
          </a:xfrm>
          <a:prstGeom prst="rect">
            <a:avLst/>
          </a:prstGeom>
          <a:solidFill>
            <a:srgbClr val="B7B09C">
              <a:alpha val="5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userDrawn="1"/>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874921780"/>
      </p:ext>
    </p:extLst>
  </p:cSld>
  <p:clrMap bg1="lt1" tx1="dk1" bg2="lt2" tx2="dk2" accent1="accent1" accent2="accent2" accent3="accent3" accent4="accent4" accent5="accent5" accent6="accent6" hlink="hlink" folHlink="folHlink"/>
  <p:sldLayoutIdLst>
    <p:sldLayoutId id="2147483688" r:id="rId1"/>
    <p:sldLayoutId id="2147483651" r:id="rId2"/>
    <p:sldLayoutId id="2147483666" r:id="rId3"/>
    <p:sldLayoutId id="2147483681" r:id="rId4"/>
    <p:sldLayoutId id="2147483672" r:id="rId5"/>
    <p:sldLayoutId id="2147483662" r:id="rId6"/>
    <p:sldLayoutId id="2147483664" r:id="rId7"/>
    <p:sldLayoutId id="2147483665" r:id="rId8"/>
    <p:sldLayoutId id="2147483668" r:id="rId9"/>
    <p:sldLayoutId id="2147483669"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70" r:id="rId19"/>
    <p:sldLayoutId id="2147483671" r:id="rId20"/>
  </p:sldLayoutIdLst>
  <p:hf hdr="0" ftr="0" dt="0"/>
  <p:txStyles>
    <p:title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C75FD8-BE91-4AB0-8CE1-AA6C7067A07F}"/>
              </a:ext>
            </a:extLst>
          </p:cNvPr>
          <p:cNvSpPr/>
          <p:nvPr userDrawn="1"/>
        </p:nvSpPr>
        <p:spPr>
          <a:xfrm>
            <a:off x="0" y="5943600"/>
            <a:ext cx="12192000" cy="914400"/>
          </a:xfrm>
          <a:prstGeom prst="rect">
            <a:avLst/>
          </a:prstGeom>
          <a:solidFill>
            <a:srgbClr val="D0CA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497011"/>
            <a:ext cx="10515600" cy="42941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6C3CDBDC-C2F6-4CBB-8A2A-1FE18D18CEAE}"/>
              </a:ext>
            </a:extLst>
          </p:cNvPr>
          <p:cNvSpPr/>
          <p:nvPr userDrawn="1"/>
        </p:nvSpPr>
        <p:spPr>
          <a:xfrm flipV="1">
            <a:off x="0" y="6857999"/>
            <a:ext cx="12192000" cy="45719"/>
          </a:xfrm>
          <a:prstGeom prst="rect">
            <a:avLst/>
          </a:prstGeom>
          <a:solidFill>
            <a:schemeClr val="bg2">
              <a:lumMod val="75000"/>
              <a:alpha val="50196"/>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6"/>
            <a:ext cx="10515600" cy="996950"/>
          </a:xfrm>
          <a:prstGeom prst="rect">
            <a:avLst/>
          </a:prstGeom>
        </p:spPr>
        <p:txBody>
          <a:bodyPr vert="horz" lIns="91440" tIns="45720" rIns="91440" bIns="45720" rtlCol="0" anchor="b">
            <a:normAutofit/>
          </a:bodyPr>
          <a:lstStyle/>
          <a:p>
            <a:r>
              <a:rPr lang="en-US"/>
              <a:t>Click to edit Master title style</a:t>
            </a:r>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4139" y="6153076"/>
            <a:ext cx="2149661" cy="495448"/>
          </a:xfrm>
          <a:prstGeom prst="rect">
            <a:avLst/>
          </a:prstGeom>
        </p:spPr>
      </p:pic>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574780" y="6218238"/>
            <a:ext cx="50292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114300" y="6246912"/>
            <a:ext cx="3494867" cy="307777"/>
          </a:xfrm>
          <a:prstGeom prst="rect">
            <a:avLst/>
          </a:prstGeom>
          <a:noFill/>
        </p:spPr>
        <p:txBody>
          <a:bodyPr wrap="none" rtlCol="0">
            <a:spAutoFit/>
          </a:bodyPr>
          <a:lstStyle/>
          <a:p>
            <a:r>
              <a:rPr lang="en-US" sz="1400" b="1">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3584914257"/>
      </p:ext>
    </p:extLst>
  </p:cSld>
  <p:clrMap bg1="lt1" tx1="dk1" bg2="lt2" tx2="dk2" accent1="accent1" accent2="accent2" accent3="accent3" accent4="accent4" accent5="accent5" accent6="accent6" hlink="hlink" folHlink="folHlink"/>
  <p:sldLayoutIdLst>
    <p:sldLayoutId id="2147483684" r:id="rId1"/>
    <p:sldLayoutId id="2147483683" r:id="rId2"/>
    <p:sldLayoutId id="2147483691" r:id="rId3"/>
  </p:sldLayoutIdLst>
  <p:hf hdr="0" dt="0"/>
  <p:txStyles>
    <p:title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2">
          <p15:clr>
            <a:srgbClr val="F26B43"/>
          </p15:clr>
        </p15:guide>
        <p15:guide id="11" orient="horz" pos="4248">
          <p15:clr>
            <a:srgbClr val="F26B43"/>
          </p15:clr>
        </p15:guide>
        <p15:guide id="12" pos="72">
          <p15:clr>
            <a:srgbClr val="F26B43"/>
          </p15:clr>
        </p15:guide>
        <p15:guide id="13" pos="7608">
          <p15:clr>
            <a:srgbClr val="F26B43"/>
          </p15:clr>
        </p15:guide>
        <p15:guide id="15" orient="horz" pos="3648">
          <p15:clr>
            <a:srgbClr val="F26B43"/>
          </p15:clr>
        </p15:guide>
        <p15:guide id="19" orient="horz" pos="2160">
          <p15:clr>
            <a:srgbClr val="F26B43"/>
          </p15:clr>
        </p15:guide>
        <p15:guide id="21" pos="3840">
          <p15:clr>
            <a:srgbClr val="F26B43"/>
          </p15:clr>
        </p15:guide>
        <p15:guide id="22" orient="horz" pos="23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slide" Target="slide12.xml"/><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slide" Target="slide1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svg"/><Relationship Id="rId11" Type="http://schemas.openxmlformats.org/officeDocument/2006/relationships/slide" Target="slide87.xml"/><Relationship Id="rId5" Type="http://schemas.openxmlformats.org/officeDocument/2006/relationships/image" Target="../media/image33.png"/><Relationship Id="rId15" Type="http://schemas.openxmlformats.org/officeDocument/2006/relationships/slide" Target="slide19.xml"/><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slide" Target="slide16.xml"/></Relationships>
</file>

<file path=ppt/slides/_rels/slide11.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slide" Target="slide44.xml"/><Relationship Id="rId18" Type="http://schemas.openxmlformats.org/officeDocument/2006/relationships/slide" Target="slide19.xml"/><Relationship Id="rId3" Type="http://schemas.openxmlformats.org/officeDocument/2006/relationships/image" Target="../media/image33.png"/><Relationship Id="rId21" Type="http://schemas.openxmlformats.org/officeDocument/2006/relationships/slide" Target="slide11.xml"/><Relationship Id="rId7" Type="http://schemas.openxmlformats.org/officeDocument/2006/relationships/image" Target="../media/image37.png"/><Relationship Id="rId12" Type="http://schemas.openxmlformats.org/officeDocument/2006/relationships/slide" Target="slide43.xml"/><Relationship Id="rId17" Type="http://schemas.openxmlformats.org/officeDocument/2006/relationships/slide" Target="slide87.xml"/><Relationship Id="rId2" Type="http://schemas.openxmlformats.org/officeDocument/2006/relationships/notesSlide" Target="../notesSlides/notesSlide11.xml"/><Relationship Id="rId16" Type="http://schemas.openxmlformats.org/officeDocument/2006/relationships/image" Target="../media/image40.svg"/><Relationship Id="rId20"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slide" Target="slide85.xml"/><Relationship Id="rId5" Type="http://schemas.openxmlformats.org/officeDocument/2006/relationships/image" Target="../media/image35.png"/><Relationship Id="rId15" Type="http://schemas.openxmlformats.org/officeDocument/2006/relationships/image" Target="../media/image39.png"/><Relationship Id="rId10" Type="http://schemas.openxmlformats.org/officeDocument/2006/relationships/image" Target="../media/image32.svg"/><Relationship Id="rId19" Type="http://schemas.openxmlformats.org/officeDocument/2006/relationships/slide" Target="slide16.xml"/><Relationship Id="rId4" Type="http://schemas.openxmlformats.org/officeDocument/2006/relationships/image" Target="../media/image34.svg"/><Relationship Id="rId9" Type="http://schemas.openxmlformats.org/officeDocument/2006/relationships/image" Target="../media/image31.png"/><Relationship Id="rId14" Type="http://schemas.openxmlformats.org/officeDocument/2006/relationships/slide" Target="slide45.xml"/></Relationships>
</file>

<file path=ppt/slides/_rels/slide12.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slide" Target="slide44.xml"/><Relationship Id="rId18" Type="http://schemas.openxmlformats.org/officeDocument/2006/relationships/slide" Target="slide12.xml"/><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slide" Target="slide43.xml"/><Relationship Id="rId17" Type="http://schemas.openxmlformats.org/officeDocument/2006/relationships/slide" Target="slide16.xml"/><Relationship Id="rId2" Type="http://schemas.openxmlformats.org/officeDocument/2006/relationships/notesSlide" Target="../notesSlides/notesSlide12.xml"/><Relationship Id="rId16"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slide" Target="slide42.xml"/><Relationship Id="rId5" Type="http://schemas.openxmlformats.org/officeDocument/2006/relationships/image" Target="../media/image35.png"/><Relationship Id="rId15" Type="http://schemas.openxmlformats.org/officeDocument/2006/relationships/slide" Target="slide87.xml"/><Relationship Id="rId10" Type="http://schemas.openxmlformats.org/officeDocument/2006/relationships/image" Target="../media/image32.svg"/><Relationship Id="rId19" Type="http://schemas.openxmlformats.org/officeDocument/2006/relationships/slide" Target="slide11.xml"/><Relationship Id="rId4" Type="http://schemas.openxmlformats.org/officeDocument/2006/relationships/image" Target="../media/image34.svg"/><Relationship Id="rId9" Type="http://schemas.openxmlformats.org/officeDocument/2006/relationships/image" Target="../media/image31.png"/><Relationship Id="rId14" Type="http://schemas.openxmlformats.org/officeDocument/2006/relationships/slide" Target="slide45.xml"/></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slide" Target="slide44.xml"/><Relationship Id="rId18" Type="http://schemas.openxmlformats.org/officeDocument/2006/relationships/slide" Target="slide12.xml"/><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slide" Target="slide43.xml"/><Relationship Id="rId17" Type="http://schemas.openxmlformats.org/officeDocument/2006/relationships/slide" Target="slide16.xml"/><Relationship Id="rId2" Type="http://schemas.openxmlformats.org/officeDocument/2006/relationships/notesSlide" Target="../notesSlides/notesSlide13.xml"/><Relationship Id="rId16"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slide" Target="slide42.xml"/><Relationship Id="rId5" Type="http://schemas.openxmlformats.org/officeDocument/2006/relationships/image" Target="../media/image35.png"/><Relationship Id="rId15" Type="http://schemas.openxmlformats.org/officeDocument/2006/relationships/slide" Target="slide87.xml"/><Relationship Id="rId10" Type="http://schemas.openxmlformats.org/officeDocument/2006/relationships/image" Target="../media/image32.svg"/><Relationship Id="rId19" Type="http://schemas.openxmlformats.org/officeDocument/2006/relationships/slide" Target="slide11.xml"/><Relationship Id="rId4" Type="http://schemas.openxmlformats.org/officeDocument/2006/relationships/image" Target="../media/image34.svg"/><Relationship Id="rId9" Type="http://schemas.openxmlformats.org/officeDocument/2006/relationships/image" Target="../media/image31.png"/><Relationship Id="rId14" Type="http://schemas.openxmlformats.org/officeDocument/2006/relationships/slide" Target="slide45.xml"/></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slide" Target="slide44.xml"/><Relationship Id="rId18" Type="http://schemas.openxmlformats.org/officeDocument/2006/relationships/slide" Target="slide12.xml"/><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slide" Target="slide43.xml"/><Relationship Id="rId17" Type="http://schemas.openxmlformats.org/officeDocument/2006/relationships/slide" Target="slide16.xml"/><Relationship Id="rId2" Type="http://schemas.openxmlformats.org/officeDocument/2006/relationships/notesSlide" Target="../notesSlides/notesSlide14.xml"/><Relationship Id="rId16"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slide" Target="slide42.xml"/><Relationship Id="rId5" Type="http://schemas.openxmlformats.org/officeDocument/2006/relationships/image" Target="../media/image35.png"/><Relationship Id="rId15" Type="http://schemas.openxmlformats.org/officeDocument/2006/relationships/slide" Target="slide87.xml"/><Relationship Id="rId10" Type="http://schemas.openxmlformats.org/officeDocument/2006/relationships/image" Target="../media/image32.svg"/><Relationship Id="rId19" Type="http://schemas.openxmlformats.org/officeDocument/2006/relationships/slide" Target="slide11.xml"/><Relationship Id="rId4" Type="http://schemas.openxmlformats.org/officeDocument/2006/relationships/image" Target="../media/image34.svg"/><Relationship Id="rId9" Type="http://schemas.openxmlformats.org/officeDocument/2006/relationships/image" Target="../media/image31.png"/><Relationship Id="rId14" Type="http://schemas.openxmlformats.org/officeDocument/2006/relationships/slide" Target="slide45.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slide" Target="slide43.xml"/><Relationship Id="rId18" Type="http://schemas.openxmlformats.org/officeDocument/2006/relationships/slide" Target="slide16.xml"/><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slide" Target="slide42.xml"/><Relationship Id="rId17" Type="http://schemas.openxmlformats.org/officeDocument/2006/relationships/slide" Target="slide19.xml"/><Relationship Id="rId2" Type="http://schemas.openxmlformats.org/officeDocument/2006/relationships/notesSlide" Target="../notesSlides/notesSlide15.xml"/><Relationship Id="rId16" Type="http://schemas.openxmlformats.org/officeDocument/2006/relationships/slide" Target="slide87.xml"/><Relationship Id="rId20"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slide" Target="slide85.xml"/><Relationship Id="rId5" Type="http://schemas.openxmlformats.org/officeDocument/2006/relationships/image" Target="../media/image35.png"/><Relationship Id="rId15" Type="http://schemas.openxmlformats.org/officeDocument/2006/relationships/slide" Target="slide45.xml"/><Relationship Id="rId10" Type="http://schemas.openxmlformats.org/officeDocument/2006/relationships/image" Target="../media/image32.svg"/><Relationship Id="rId19" Type="http://schemas.openxmlformats.org/officeDocument/2006/relationships/slide" Target="slide12.xml"/><Relationship Id="rId4" Type="http://schemas.openxmlformats.org/officeDocument/2006/relationships/image" Target="../media/image34.svg"/><Relationship Id="rId9" Type="http://schemas.openxmlformats.org/officeDocument/2006/relationships/image" Target="../media/image31.png"/><Relationship Id="rId14" Type="http://schemas.openxmlformats.org/officeDocument/2006/relationships/slide" Target="slide44.xml"/></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slide" Target="slide43.xml"/><Relationship Id="rId18" Type="http://schemas.openxmlformats.org/officeDocument/2006/relationships/slide" Target="slide19.xml"/><Relationship Id="rId3" Type="http://schemas.openxmlformats.org/officeDocument/2006/relationships/image" Target="../media/image33.png"/><Relationship Id="rId21" Type="http://schemas.openxmlformats.org/officeDocument/2006/relationships/slide" Target="slide11.xml"/><Relationship Id="rId7" Type="http://schemas.openxmlformats.org/officeDocument/2006/relationships/image" Target="../media/image37.png"/><Relationship Id="rId12" Type="http://schemas.openxmlformats.org/officeDocument/2006/relationships/slide" Target="slide42.xml"/><Relationship Id="rId17" Type="http://schemas.openxmlformats.org/officeDocument/2006/relationships/slide" Target="slide87.xml"/><Relationship Id="rId2" Type="http://schemas.openxmlformats.org/officeDocument/2006/relationships/notesSlide" Target="../notesSlides/notesSlide16.xml"/><Relationship Id="rId16" Type="http://schemas.openxmlformats.org/officeDocument/2006/relationships/image" Target="../media/image42.svg"/><Relationship Id="rId20"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slide" Target="slide40.xml"/><Relationship Id="rId5" Type="http://schemas.openxmlformats.org/officeDocument/2006/relationships/image" Target="../media/image35.png"/><Relationship Id="rId15" Type="http://schemas.openxmlformats.org/officeDocument/2006/relationships/image" Target="../media/image41.png"/><Relationship Id="rId10" Type="http://schemas.openxmlformats.org/officeDocument/2006/relationships/image" Target="../media/image32.svg"/><Relationship Id="rId19" Type="http://schemas.openxmlformats.org/officeDocument/2006/relationships/slide" Target="slide16.xml"/><Relationship Id="rId4" Type="http://schemas.openxmlformats.org/officeDocument/2006/relationships/image" Target="../media/image34.svg"/><Relationship Id="rId9" Type="http://schemas.openxmlformats.org/officeDocument/2006/relationships/image" Target="../media/image31.png"/><Relationship Id="rId14" Type="http://schemas.openxmlformats.org/officeDocument/2006/relationships/slide" Target="slide44.xml"/></Relationships>
</file>

<file path=ppt/slides/_rels/slide1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slide" Target="slide42.xml"/><Relationship Id="rId18" Type="http://schemas.openxmlformats.org/officeDocument/2006/relationships/image" Target="../media/image41.png"/><Relationship Id="rId3" Type="http://schemas.openxmlformats.org/officeDocument/2006/relationships/image" Target="../media/image33.png"/><Relationship Id="rId21" Type="http://schemas.openxmlformats.org/officeDocument/2006/relationships/slide" Target="slide19.xml"/><Relationship Id="rId7" Type="http://schemas.openxmlformats.org/officeDocument/2006/relationships/image" Target="../media/image37.png"/><Relationship Id="rId12" Type="http://schemas.openxmlformats.org/officeDocument/2006/relationships/slide" Target="slide40.xml"/><Relationship Id="rId17" Type="http://schemas.openxmlformats.org/officeDocument/2006/relationships/image" Target="../media/image44.svg"/><Relationship Id="rId2" Type="http://schemas.openxmlformats.org/officeDocument/2006/relationships/notesSlide" Target="../notesSlides/notesSlide17.xml"/><Relationship Id="rId16" Type="http://schemas.openxmlformats.org/officeDocument/2006/relationships/image" Target="../media/image43.png"/><Relationship Id="rId20"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slide" Target="slide85.xml"/><Relationship Id="rId24" Type="http://schemas.openxmlformats.org/officeDocument/2006/relationships/slide" Target="slide11.xml"/><Relationship Id="rId5" Type="http://schemas.openxmlformats.org/officeDocument/2006/relationships/image" Target="../media/image35.png"/><Relationship Id="rId15" Type="http://schemas.openxmlformats.org/officeDocument/2006/relationships/slide" Target="slide44.xml"/><Relationship Id="rId23" Type="http://schemas.openxmlformats.org/officeDocument/2006/relationships/slide" Target="slide12.xml"/><Relationship Id="rId10" Type="http://schemas.openxmlformats.org/officeDocument/2006/relationships/image" Target="../media/image32.svg"/><Relationship Id="rId19" Type="http://schemas.openxmlformats.org/officeDocument/2006/relationships/image" Target="../media/image42.svg"/><Relationship Id="rId4" Type="http://schemas.openxmlformats.org/officeDocument/2006/relationships/image" Target="../media/image34.svg"/><Relationship Id="rId9" Type="http://schemas.openxmlformats.org/officeDocument/2006/relationships/image" Target="../media/image31.png"/><Relationship Id="rId14" Type="http://schemas.openxmlformats.org/officeDocument/2006/relationships/slide" Target="slide43.xml"/><Relationship Id="rId22" Type="http://schemas.openxmlformats.org/officeDocument/2006/relationships/slide" Target="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slide" Target="slide85.xml"/><Relationship Id="rId18" Type="http://schemas.openxmlformats.org/officeDocument/2006/relationships/slide" Target="slide87.xml"/><Relationship Id="rId3" Type="http://schemas.openxmlformats.org/officeDocument/2006/relationships/image" Target="../media/image45.png"/><Relationship Id="rId21" Type="http://schemas.openxmlformats.org/officeDocument/2006/relationships/slide" Target="slide12.xml"/><Relationship Id="rId7" Type="http://schemas.openxmlformats.org/officeDocument/2006/relationships/image" Target="../media/image35.png"/><Relationship Id="rId12" Type="http://schemas.openxmlformats.org/officeDocument/2006/relationships/image" Target="../media/image32.svg"/><Relationship Id="rId17" Type="http://schemas.openxmlformats.org/officeDocument/2006/relationships/slide" Target="slide44.xml"/><Relationship Id="rId2" Type="http://schemas.openxmlformats.org/officeDocument/2006/relationships/notesSlide" Target="../notesSlides/notesSlide18.xml"/><Relationship Id="rId16" Type="http://schemas.openxmlformats.org/officeDocument/2006/relationships/slide" Target="slide43.xml"/><Relationship Id="rId20" Type="http://schemas.openxmlformats.org/officeDocument/2006/relationships/slide" Target="slide16.xml"/><Relationship Id="rId1" Type="http://schemas.openxmlformats.org/officeDocument/2006/relationships/slideLayout" Target="../slideLayouts/slideLayout2.xml"/><Relationship Id="rId6" Type="http://schemas.openxmlformats.org/officeDocument/2006/relationships/image" Target="../media/image34.svg"/><Relationship Id="rId11" Type="http://schemas.openxmlformats.org/officeDocument/2006/relationships/image" Target="../media/image31.png"/><Relationship Id="rId5" Type="http://schemas.openxmlformats.org/officeDocument/2006/relationships/image" Target="../media/image33.png"/><Relationship Id="rId15" Type="http://schemas.openxmlformats.org/officeDocument/2006/relationships/slide" Target="slide42.xml"/><Relationship Id="rId10" Type="http://schemas.openxmlformats.org/officeDocument/2006/relationships/image" Target="../media/image38.svg"/><Relationship Id="rId19" Type="http://schemas.openxmlformats.org/officeDocument/2006/relationships/slide" Target="slide19.xml"/><Relationship Id="rId4" Type="http://schemas.openxmlformats.org/officeDocument/2006/relationships/image" Target="../media/image46.svg"/><Relationship Id="rId9" Type="http://schemas.openxmlformats.org/officeDocument/2006/relationships/image" Target="../media/image37.png"/><Relationship Id="rId14" Type="http://schemas.openxmlformats.org/officeDocument/2006/relationships/slide" Target="slide40.xml"/><Relationship Id="rId22" Type="http://schemas.openxmlformats.org/officeDocument/2006/relationships/slide" Target="slide11.xml"/></Relationships>
</file>

<file path=ppt/slides/_rels/slide19.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slide" Target="slide42.xml"/><Relationship Id="rId18" Type="http://schemas.openxmlformats.org/officeDocument/2006/relationships/slide" Target="slide12.xml"/><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slide" Target="slide40.xml"/><Relationship Id="rId17" Type="http://schemas.openxmlformats.org/officeDocument/2006/relationships/slide" Target="slide16.xml"/><Relationship Id="rId2" Type="http://schemas.openxmlformats.org/officeDocument/2006/relationships/notesSlide" Target="../notesSlides/notesSlide19.xml"/><Relationship Id="rId16"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slide" Target="slide50.xml"/><Relationship Id="rId5" Type="http://schemas.openxmlformats.org/officeDocument/2006/relationships/image" Target="../media/image35.png"/><Relationship Id="rId15" Type="http://schemas.openxmlformats.org/officeDocument/2006/relationships/slide" Target="slide87.xml"/><Relationship Id="rId10" Type="http://schemas.openxmlformats.org/officeDocument/2006/relationships/image" Target="../media/image32.svg"/><Relationship Id="rId19" Type="http://schemas.openxmlformats.org/officeDocument/2006/relationships/slide" Target="slide11.xml"/><Relationship Id="rId4" Type="http://schemas.openxmlformats.org/officeDocument/2006/relationships/image" Target="../media/image34.svg"/><Relationship Id="rId9" Type="http://schemas.openxmlformats.org/officeDocument/2006/relationships/image" Target="../media/image31.png"/><Relationship Id="rId14" Type="http://schemas.openxmlformats.org/officeDocument/2006/relationships/slide" Target="slide43.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slide" Target="slide42.xml"/><Relationship Id="rId18" Type="http://schemas.openxmlformats.org/officeDocument/2006/relationships/slide" Target="slide12.xml"/><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slide" Target="slide40.xml"/><Relationship Id="rId17" Type="http://schemas.openxmlformats.org/officeDocument/2006/relationships/slide" Target="slide16.xml"/><Relationship Id="rId2" Type="http://schemas.openxmlformats.org/officeDocument/2006/relationships/notesSlide" Target="../notesSlides/notesSlide20.xml"/><Relationship Id="rId16"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slide" Target="slide50.xml"/><Relationship Id="rId5" Type="http://schemas.openxmlformats.org/officeDocument/2006/relationships/image" Target="../media/image35.png"/><Relationship Id="rId15" Type="http://schemas.openxmlformats.org/officeDocument/2006/relationships/slide" Target="slide87.xml"/><Relationship Id="rId10" Type="http://schemas.openxmlformats.org/officeDocument/2006/relationships/image" Target="../media/image32.svg"/><Relationship Id="rId19" Type="http://schemas.openxmlformats.org/officeDocument/2006/relationships/slide" Target="slide11.xml"/><Relationship Id="rId4" Type="http://schemas.openxmlformats.org/officeDocument/2006/relationships/image" Target="../media/image34.svg"/><Relationship Id="rId9" Type="http://schemas.openxmlformats.org/officeDocument/2006/relationships/image" Target="../media/image31.png"/><Relationship Id="rId14" Type="http://schemas.openxmlformats.org/officeDocument/2006/relationships/slide" Target="slide43.xml"/></Relationships>
</file>

<file path=ppt/slides/_rels/slide21.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slide" Target="slide40.xml"/><Relationship Id="rId18" Type="http://schemas.openxmlformats.org/officeDocument/2006/relationships/slide" Target="slide16.xml"/><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slide" Target="slide50.xml"/><Relationship Id="rId17" Type="http://schemas.openxmlformats.org/officeDocument/2006/relationships/slide" Target="slide19.xml"/><Relationship Id="rId2" Type="http://schemas.openxmlformats.org/officeDocument/2006/relationships/notesSlide" Target="../notesSlides/notesSlide21.xml"/><Relationship Id="rId16" Type="http://schemas.openxmlformats.org/officeDocument/2006/relationships/slide" Target="slide87.xml"/><Relationship Id="rId20"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slide" Target="slide85.xml"/><Relationship Id="rId5" Type="http://schemas.openxmlformats.org/officeDocument/2006/relationships/image" Target="../media/image35.png"/><Relationship Id="rId15" Type="http://schemas.openxmlformats.org/officeDocument/2006/relationships/slide" Target="slide43.xml"/><Relationship Id="rId10" Type="http://schemas.openxmlformats.org/officeDocument/2006/relationships/image" Target="../media/image32.svg"/><Relationship Id="rId19" Type="http://schemas.openxmlformats.org/officeDocument/2006/relationships/slide" Target="slide12.xml"/><Relationship Id="rId4" Type="http://schemas.openxmlformats.org/officeDocument/2006/relationships/image" Target="../media/image34.svg"/><Relationship Id="rId9" Type="http://schemas.openxmlformats.org/officeDocument/2006/relationships/image" Target="../media/image31.png"/><Relationship Id="rId14" Type="http://schemas.openxmlformats.org/officeDocument/2006/relationships/slide" Target="slide42.xml"/></Relationships>
</file>

<file path=ppt/slides/_rels/slide22.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slide" Target="slide40.xml"/><Relationship Id="rId18" Type="http://schemas.openxmlformats.org/officeDocument/2006/relationships/slide" Target="slide16.xml"/><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slide" Target="slide50.xml"/><Relationship Id="rId17" Type="http://schemas.openxmlformats.org/officeDocument/2006/relationships/slide" Target="slide19.xml"/><Relationship Id="rId2" Type="http://schemas.openxmlformats.org/officeDocument/2006/relationships/notesSlide" Target="../notesSlides/notesSlide22.xml"/><Relationship Id="rId16" Type="http://schemas.openxmlformats.org/officeDocument/2006/relationships/slide" Target="slide87.xml"/><Relationship Id="rId20"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slide" Target="slide85.xml"/><Relationship Id="rId5" Type="http://schemas.openxmlformats.org/officeDocument/2006/relationships/image" Target="../media/image35.png"/><Relationship Id="rId15" Type="http://schemas.openxmlformats.org/officeDocument/2006/relationships/slide" Target="slide43.xml"/><Relationship Id="rId10" Type="http://schemas.openxmlformats.org/officeDocument/2006/relationships/image" Target="../media/image32.svg"/><Relationship Id="rId19" Type="http://schemas.openxmlformats.org/officeDocument/2006/relationships/slide" Target="slide12.xml"/><Relationship Id="rId4" Type="http://schemas.openxmlformats.org/officeDocument/2006/relationships/image" Target="../media/image34.svg"/><Relationship Id="rId9" Type="http://schemas.openxmlformats.org/officeDocument/2006/relationships/image" Target="../media/image31.png"/><Relationship Id="rId14" Type="http://schemas.openxmlformats.org/officeDocument/2006/relationships/slide" Target="slide42.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slide" Target="slide88.xml"/><Relationship Id="rId7" Type="http://schemas.openxmlformats.org/officeDocument/2006/relationships/image" Target="../media/image50.svg"/><Relationship Id="rId12"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microsoft.com/office/2007/relationships/hdphoto" Target="../media/hdphoto2.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8.sv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 Target="slide79.xml"/><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1.sv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1.sv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1.sv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8.sv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21.svg"/></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slide" Target="slide79.xml"/><Relationship Id="rId3" Type="http://schemas.openxmlformats.org/officeDocument/2006/relationships/image" Target="../media/image19.png"/><Relationship Id="rId7" Type="http://schemas.openxmlformats.org/officeDocument/2006/relationships/hyperlink" Target="https://en.wikipedia.org/wiki/Flag_of_the_United_State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21.sv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21.svg"/></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21.svg"/></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21.sv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58.svg"/></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slide" Target="slide79.xml"/><Relationship Id="rId3" Type="http://schemas.openxmlformats.org/officeDocument/2006/relationships/image" Target="../media/image19.png"/><Relationship Id="rId7" Type="http://schemas.openxmlformats.org/officeDocument/2006/relationships/hyperlink" Target="https://en.wikipedia.org/wiki/Flag_of_the_United_State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1.svg"/></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1.svg"/></Relationships>
</file>

<file path=ppt/slides/_rels/slide6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slide" Target="slide66.xml"/><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62.svg"/><Relationship Id="rId11" Type="http://schemas.openxmlformats.org/officeDocument/2006/relationships/slide" Target="slide64.xml"/><Relationship Id="rId5" Type="http://schemas.openxmlformats.org/officeDocument/2006/relationships/image" Target="../media/image61.png"/><Relationship Id="rId10" Type="http://schemas.openxmlformats.org/officeDocument/2006/relationships/slide" Target="slide63.xml"/><Relationship Id="rId4" Type="http://schemas.openxmlformats.org/officeDocument/2006/relationships/image" Target="../media/image60.svg"/><Relationship Id="rId9" Type="http://schemas.openxmlformats.org/officeDocument/2006/relationships/slide" Target="slide89.xml"/></Relationships>
</file>

<file path=ppt/slides/_rels/slide63.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25.png"/><Relationship Id="rId7"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slide" Target="slide63.xml"/><Relationship Id="rId4" Type="http://schemas.openxmlformats.org/officeDocument/2006/relationships/image" Target="../media/image26.svg"/><Relationship Id="rId9" Type="http://schemas.openxmlformats.org/officeDocument/2006/relationships/slide" Target="slide89.xml"/></Relationships>
</file>

<file path=ppt/slides/_rels/slide64.xml.rels><?xml version="1.0" encoding="UTF-8" standalone="yes"?>
<Relationships xmlns="http://schemas.openxmlformats.org/package/2006/relationships"><Relationship Id="rId3" Type="http://schemas.openxmlformats.org/officeDocument/2006/relationships/slide" Target="slide89.xml"/><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slide" Target="slide63.xml"/><Relationship Id="rId4" Type="http://schemas.openxmlformats.org/officeDocument/2006/relationships/slide" Target="slide64.xml"/></Relationships>
</file>

<file path=ppt/slides/_rels/slide65.xml.rels><?xml version="1.0" encoding="UTF-8" standalone="yes"?>
<Relationships xmlns="http://schemas.openxmlformats.org/package/2006/relationships"><Relationship Id="rId3" Type="http://schemas.openxmlformats.org/officeDocument/2006/relationships/slide" Target="slide89.xml"/><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slide" Target="slide63.xml"/><Relationship Id="rId4" Type="http://schemas.openxmlformats.org/officeDocument/2006/relationships/slide" Target="slide64.xml"/></Relationships>
</file>

<file path=ppt/slides/_rels/slide66.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slide" Target="slide63.xml"/><Relationship Id="rId4" Type="http://schemas.openxmlformats.org/officeDocument/2006/relationships/slide" Target="slide64.xml"/></Relationships>
</file>

<file path=ppt/slides/_rels/slide67.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slide" Target="slide63.xml"/><Relationship Id="rId4" Type="http://schemas.openxmlformats.org/officeDocument/2006/relationships/slide" Target="slide64.xml"/></Relationships>
</file>

<file path=ppt/slides/_rels/slide68.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slide" Target="slide63.xml"/></Relationships>
</file>

<file path=ppt/slides/_rels/slide69.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slide" Target="slide92.xml"/><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slide" Target="slide63.xml"/><Relationship Id="rId11" Type="http://schemas.openxmlformats.org/officeDocument/2006/relationships/image" Target="../media/image71.png"/><Relationship Id="rId5" Type="http://schemas.openxmlformats.org/officeDocument/2006/relationships/slide" Target="slide64.xml"/><Relationship Id="rId10" Type="http://schemas.openxmlformats.org/officeDocument/2006/relationships/image" Target="../media/image70.svg"/><Relationship Id="rId4" Type="http://schemas.openxmlformats.org/officeDocument/2006/relationships/slide" Target="slide69.xml"/><Relationship Id="rId9" Type="http://schemas.openxmlformats.org/officeDocument/2006/relationships/image" Target="../media/image69.png"/><Relationship Id="rId14" Type="http://schemas.openxmlformats.org/officeDocument/2006/relationships/image" Target="../media/image74.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slide" Target="slide79.xml"/><Relationship Id="rId4" Type="http://schemas.openxmlformats.org/officeDocument/2006/relationships/image" Target="../media/image24.svg"/><Relationship Id="rId9" Type="http://schemas.openxmlformats.org/officeDocument/2006/relationships/image" Target="../media/image26.svg"/></Relationships>
</file>

<file path=ppt/slides/_rels/slide70.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slide" Target="slide92.xml"/><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slide" Target="slide63.xml"/><Relationship Id="rId11" Type="http://schemas.openxmlformats.org/officeDocument/2006/relationships/image" Target="../media/image71.png"/><Relationship Id="rId5" Type="http://schemas.openxmlformats.org/officeDocument/2006/relationships/slide" Target="slide64.xml"/><Relationship Id="rId10" Type="http://schemas.openxmlformats.org/officeDocument/2006/relationships/image" Target="../media/image70.svg"/><Relationship Id="rId4" Type="http://schemas.openxmlformats.org/officeDocument/2006/relationships/slide" Target="slide69.xml"/><Relationship Id="rId9" Type="http://schemas.openxmlformats.org/officeDocument/2006/relationships/image" Target="../media/image69.png"/><Relationship Id="rId14" Type="http://schemas.openxmlformats.org/officeDocument/2006/relationships/image" Target="../media/image74.svg"/></Relationships>
</file>

<file path=ppt/slides/_rels/slide71.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slide" Target="slide92.xml"/><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slide" Target="slide63.xml"/><Relationship Id="rId11" Type="http://schemas.openxmlformats.org/officeDocument/2006/relationships/image" Target="../media/image71.png"/><Relationship Id="rId5" Type="http://schemas.openxmlformats.org/officeDocument/2006/relationships/slide" Target="slide64.xml"/><Relationship Id="rId10" Type="http://schemas.openxmlformats.org/officeDocument/2006/relationships/image" Target="../media/image70.svg"/><Relationship Id="rId4" Type="http://schemas.openxmlformats.org/officeDocument/2006/relationships/slide" Target="slide69.xml"/><Relationship Id="rId9" Type="http://schemas.openxmlformats.org/officeDocument/2006/relationships/image" Target="../media/image69.png"/><Relationship Id="rId14" Type="http://schemas.openxmlformats.org/officeDocument/2006/relationships/image" Target="../media/image74.svg"/></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73.xml.rels><?xml version="1.0" encoding="UTF-8" standalone="yes"?>
<Relationships xmlns="http://schemas.openxmlformats.org/package/2006/relationships"><Relationship Id="rId3" Type="http://schemas.openxmlformats.org/officeDocument/2006/relationships/slide" Target="slide74.xml"/><Relationship Id="rId7" Type="http://schemas.openxmlformats.org/officeDocument/2006/relationships/image" Target="../media/image81.svg"/><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microsoft.com/office/2017/06/relationships/model3d" Target="../media/model3d1.glb"/></Relationships>
</file>

<file path=ppt/slides/_rels/slide74.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83.gif"/><Relationship Id="rId4" Type="http://schemas.openxmlformats.org/officeDocument/2006/relationships/image" Target="../media/image82.jpeg"/></Relationships>
</file>

<file path=ppt/slides/_rels/slide75.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18" Type="http://schemas.openxmlformats.org/officeDocument/2006/relationships/image" Target="../media/image95.svg"/><Relationship Id="rId3" Type="http://schemas.openxmlformats.org/officeDocument/2006/relationships/image" Target="../media/image2.jpeg"/><Relationship Id="rId7" Type="http://schemas.openxmlformats.org/officeDocument/2006/relationships/image" Target="../media/image85.svg"/><Relationship Id="rId12" Type="http://schemas.openxmlformats.org/officeDocument/2006/relationships/image" Target="../media/image90.png"/><Relationship Id="rId17" Type="http://schemas.openxmlformats.org/officeDocument/2006/relationships/image" Target="../media/image94.png"/><Relationship Id="rId2" Type="http://schemas.openxmlformats.org/officeDocument/2006/relationships/notesSlide" Target="../notesSlides/notesSlide77.xml"/><Relationship Id="rId16" Type="http://schemas.openxmlformats.org/officeDocument/2006/relationships/image" Target="../media/image93.svg"/><Relationship Id="rId20" Type="http://schemas.openxmlformats.org/officeDocument/2006/relationships/slide" Target="slide62.xml"/><Relationship Id="rId1" Type="http://schemas.openxmlformats.org/officeDocument/2006/relationships/slideLayout" Target="../slideLayouts/slideLayout2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slide" Target="slide10.xml"/><Relationship Id="rId15" Type="http://schemas.openxmlformats.org/officeDocument/2006/relationships/image" Target="../media/image92.png"/><Relationship Id="rId10" Type="http://schemas.openxmlformats.org/officeDocument/2006/relationships/image" Target="../media/image88.png"/><Relationship Id="rId19" Type="http://schemas.openxmlformats.org/officeDocument/2006/relationships/slide" Target="slide72.xml"/><Relationship Id="rId4" Type="http://schemas.openxmlformats.org/officeDocument/2006/relationships/slide" Target="slide40.xml"/><Relationship Id="rId9" Type="http://schemas.openxmlformats.org/officeDocument/2006/relationships/image" Target="../media/image87.png"/><Relationship Id="rId14" Type="http://schemas.openxmlformats.org/officeDocument/2006/relationships/slide" Target="slide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3.wdp"/></Relationships>
</file>

<file path=ppt/slides/_rels/slide80.xml.rels><?xml version="1.0" encoding="UTF-8" standalone="yes"?>
<Relationships xmlns="http://schemas.openxmlformats.org/package/2006/relationships"><Relationship Id="rId3" Type="http://schemas.openxmlformats.org/officeDocument/2006/relationships/hyperlink" Target="https://adminmyfsu-my.sharepoint.com/personal/cjm18bn_my_fsu_edu/Documents/SD%20517/Sponsor%20Communication/OSAM%20Tech%20Transfer%20Day%202020%20Manipulation%20Systems%20-%20LSMS%20V9%5b4760%5d.pdf"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98.png"/><Relationship Id="rId4" Type="http://schemas.openxmlformats.org/officeDocument/2006/relationships/image" Target="../media/image97.png"/></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slide" Target="slide79.xml"/><Relationship Id="rId4" Type="http://schemas.openxmlformats.org/officeDocument/2006/relationships/image" Target="../media/image100.png"/></Relationships>
</file>

<file path=ppt/slides/_rels/slide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slide" Target="slide79.xml"/><Relationship Id="rId4" Type="http://schemas.openxmlformats.org/officeDocument/2006/relationships/image" Target="../media/image102.png"/></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slide" Target="slide79.xml"/><Relationship Id="rId4" Type="http://schemas.openxmlformats.org/officeDocument/2006/relationships/image" Target="../media/image104.png"/></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slide" Target="slide79.xml"/><Relationship Id="rId5" Type="http://schemas.openxmlformats.org/officeDocument/2006/relationships/image" Target="../media/image107.png"/><Relationship Id="rId4" Type="http://schemas.openxmlformats.org/officeDocument/2006/relationships/image" Target="../media/image106.svg"/></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slide" Target="slide79.xml"/><Relationship Id="rId4" Type="http://schemas.openxmlformats.org/officeDocument/2006/relationships/image" Target="../media/image109.png"/></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slide" Target="slide79.xml"/><Relationship Id="rId4" Type="http://schemas.openxmlformats.org/officeDocument/2006/relationships/image" Target="../media/image111.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2.emf"/><Relationship Id="rId4" Type="http://schemas.openxmlformats.org/officeDocument/2006/relationships/package" Target="../embeddings/Microsoft_Word_Document_6B8F6F02.docx"/></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13.emf"/><Relationship Id="rId4" Type="http://schemas.openxmlformats.org/officeDocument/2006/relationships/package" Target="../embeddings/Microsoft_Word_Document_FC4DA057.docx"/></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7" Type="http://schemas.openxmlformats.org/officeDocument/2006/relationships/image" Target="../media/image115.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package" Target="../embeddings/Microsoft_Word_Document_291B90B0.docx"/><Relationship Id="rId5" Type="http://schemas.openxmlformats.org/officeDocument/2006/relationships/image" Target="../media/image114.emf"/><Relationship Id="rId4" Type="http://schemas.openxmlformats.org/officeDocument/2006/relationships/package" Target="../embeddings/Microsoft_Word_Document_C6F70FA0.docx"/></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openxmlformats.org/officeDocument/2006/relationships/image" Target="../media/image117.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package" Target="../embeddings/Microsoft_Word_Document_23B5E024.docx"/><Relationship Id="rId5" Type="http://schemas.openxmlformats.org/officeDocument/2006/relationships/image" Target="../media/image116.emf"/><Relationship Id="rId4" Type="http://schemas.openxmlformats.org/officeDocument/2006/relationships/package" Target="../embeddings/Microsoft_Word_Document_22B3012.docx"/></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18.emf"/><Relationship Id="rId4" Type="http://schemas.openxmlformats.org/officeDocument/2006/relationships/package" Target="../embeddings/Microsoft_Word_Document_BEBBA188.docx"/></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openxmlformats.org/officeDocument/2006/relationships/image" Target="../media/image120.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package" Target="../embeddings/Microsoft_Word_Document_FB0E89CA.docx"/><Relationship Id="rId5" Type="http://schemas.openxmlformats.org/officeDocument/2006/relationships/image" Target="../media/image119.emf"/><Relationship Id="rId4" Type="http://schemas.openxmlformats.org/officeDocument/2006/relationships/package" Target="../embeddings/Microsoft_Word_Document_3E43F383.docx"/></Relationships>
</file>

<file path=ppt/slides/_rels/slide93.xml.rels><?xml version="1.0" encoding="UTF-8" standalone="yes"?>
<Relationships xmlns="http://schemas.openxmlformats.org/package/2006/relationships"><Relationship Id="rId8" Type="http://schemas.openxmlformats.org/officeDocument/2006/relationships/package" Target="../embeddings/Microsoft_Word_Document_92295BD.docx"/><Relationship Id="rId3" Type="http://schemas.openxmlformats.org/officeDocument/2006/relationships/notesSlide" Target="../notesSlides/notesSlide92.xml"/><Relationship Id="rId7" Type="http://schemas.openxmlformats.org/officeDocument/2006/relationships/image" Target="../media/image122.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package" Target="../embeddings/Microsoft_Word_Document_E4BAACB.docx"/><Relationship Id="rId5" Type="http://schemas.openxmlformats.org/officeDocument/2006/relationships/image" Target="../media/image121.emf"/><Relationship Id="rId4" Type="http://schemas.openxmlformats.org/officeDocument/2006/relationships/package" Target="../embeddings/Microsoft_Word_Document_AC7F7EE9.docx"/><Relationship Id="rId9" Type="http://schemas.openxmlformats.org/officeDocument/2006/relationships/image" Target="../media/image123.emf"/></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125.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package" Target="../embeddings/Microsoft_Word_Document_1F67E003.docx"/><Relationship Id="rId5" Type="http://schemas.openxmlformats.org/officeDocument/2006/relationships/image" Target="../media/image124.emf"/><Relationship Id="rId4" Type="http://schemas.openxmlformats.org/officeDocument/2006/relationships/package" Target="../embeddings/Microsoft_Word_Document_E7891BDE.docx"/></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7" Type="http://schemas.openxmlformats.org/officeDocument/2006/relationships/image" Target="../media/image127.e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package" Target="../embeddings/Microsoft_Word_Document_8C1ABFF2.docx"/><Relationship Id="rId5" Type="http://schemas.openxmlformats.org/officeDocument/2006/relationships/image" Target="../media/image126.emf"/><Relationship Id="rId4" Type="http://schemas.openxmlformats.org/officeDocument/2006/relationships/package" Target="../embeddings/Microsoft_Word_Document_7CA54F6A.docx"/></Relationships>
</file>

<file path=ppt/slides/_rels/slide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slide" Target="slide75.xml"/></Relationships>
</file>

<file path=ppt/slides/_rels/slide9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slide" Target="slide79.xml"/></Relationships>
</file>

<file path=ppt/slides/_rels/slide98.xml.rels><?xml version="1.0" encoding="UTF-8" standalone="yes"?>
<Relationships xmlns="http://schemas.openxmlformats.org/package/2006/relationships"><Relationship Id="rId8" Type="http://schemas.openxmlformats.org/officeDocument/2006/relationships/hyperlink" Target="https://en.wikipedia.org/wiki/Flag_of_the_United_States" TargetMode="External"/><Relationship Id="rId3" Type="http://schemas.openxmlformats.org/officeDocument/2006/relationships/image" Target="../media/image131.svg"/><Relationship Id="rId7" Type="http://schemas.openxmlformats.org/officeDocument/2006/relationships/image" Target="../media/image22.png"/><Relationship Id="rId2" Type="http://schemas.openxmlformats.org/officeDocument/2006/relationships/image" Target="../media/image130.png"/><Relationship Id="rId1" Type="http://schemas.openxmlformats.org/officeDocument/2006/relationships/slideLayout" Target="../slideLayouts/slideLayout23.xml"/><Relationship Id="rId6" Type="http://schemas.openxmlformats.org/officeDocument/2006/relationships/image" Target="../media/image19.png"/><Relationship Id="rId11" Type="http://schemas.openxmlformats.org/officeDocument/2006/relationships/slide" Target="slide79.xml"/><Relationship Id="rId5" Type="http://schemas.openxmlformats.org/officeDocument/2006/relationships/image" Target="../media/image21.svg"/><Relationship Id="rId10" Type="http://schemas.openxmlformats.org/officeDocument/2006/relationships/image" Target="../media/image40.svg"/><Relationship Id="rId4" Type="http://schemas.openxmlformats.org/officeDocument/2006/relationships/image" Target="../media/image20.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34FEB76-697C-4403-9014-B7F1F6AFE13E}"/>
              </a:ext>
            </a:extLst>
          </p:cNvPr>
          <p:cNvSpPr/>
          <p:nvPr/>
        </p:nvSpPr>
        <p:spPr>
          <a:xfrm>
            <a:off x="6492595" y="702478"/>
            <a:ext cx="6655009" cy="1412880"/>
          </a:xfrm>
          <a:custGeom>
            <a:avLst/>
            <a:gdLst>
              <a:gd name="connsiteX0" fmla="*/ 0 w 6655009"/>
              <a:gd name="connsiteY0" fmla="*/ 1412880 h 1412880"/>
              <a:gd name="connsiteX1" fmla="*/ 6483927 w 6655009"/>
              <a:gd name="connsiteY1" fmla="*/ 62062 h 1412880"/>
              <a:gd name="connsiteX2" fmla="*/ 4779818 w 6655009"/>
              <a:gd name="connsiteY2" fmla="*/ 342617 h 1412880"/>
              <a:gd name="connsiteX3" fmla="*/ 4852555 w 6655009"/>
              <a:gd name="connsiteY3" fmla="*/ 20498 h 1412880"/>
              <a:gd name="connsiteX4" fmla="*/ 5839691 w 6655009"/>
              <a:gd name="connsiteY4" fmla="*/ 62062 h 1412880"/>
              <a:gd name="connsiteX5" fmla="*/ 5569527 w 6655009"/>
              <a:gd name="connsiteY5" fmla="*/ 301053 h 1412880"/>
              <a:gd name="connsiteX6" fmla="*/ 5517573 w 6655009"/>
              <a:gd name="connsiteY6" fmla="*/ 384180 h 1412880"/>
              <a:gd name="connsiteX7" fmla="*/ 5548745 w 6655009"/>
              <a:gd name="connsiteY7" fmla="*/ 228317 h 141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5009" h="1412880">
                <a:moveTo>
                  <a:pt x="0" y="1412880"/>
                </a:moveTo>
                <a:lnTo>
                  <a:pt x="6483927" y="62062"/>
                </a:lnTo>
                <a:cubicBezTo>
                  <a:pt x="7280563" y="-116315"/>
                  <a:pt x="5051713" y="349544"/>
                  <a:pt x="4779818" y="342617"/>
                </a:cubicBezTo>
                <a:cubicBezTo>
                  <a:pt x="4507923" y="335690"/>
                  <a:pt x="4675910" y="67257"/>
                  <a:pt x="4852555" y="20498"/>
                </a:cubicBezTo>
                <a:cubicBezTo>
                  <a:pt x="5029200" y="-26261"/>
                  <a:pt x="5720196" y="15303"/>
                  <a:pt x="5839691" y="62062"/>
                </a:cubicBezTo>
                <a:cubicBezTo>
                  <a:pt x="5959186" y="108821"/>
                  <a:pt x="5623213" y="247367"/>
                  <a:pt x="5569527" y="301053"/>
                </a:cubicBezTo>
                <a:cubicBezTo>
                  <a:pt x="5515841" y="354739"/>
                  <a:pt x="5521037" y="396302"/>
                  <a:pt x="5517573" y="384180"/>
                </a:cubicBezTo>
                <a:cubicBezTo>
                  <a:pt x="5514109" y="372058"/>
                  <a:pt x="6864927" y="649149"/>
                  <a:pt x="5548745" y="228317"/>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 sheep, grass, field&#10;&#10;Description automatically generated">
            <a:extLst>
              <a:ext uri="{FF2B5EF4-FFF2-40B4-BE49-F238E27FC236}">
                <a16:creationId xmlns:a16="http://schemas.microsoft.com/office/drawing/2014/main" id="{5BC48E43-2AA1-430B-AF90-2D3DBFD5B67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3797"/>
          <a:stretch/>
        </p:blipFill>
        <p:spPr>
          <a:xfrm>
            <a:off x="0" y="0"/>
            <a:ext cx="12192000" cy="6851549"/>
          </a:xfrm>
          <a:prstGeom prst="rect">
            <a:avLst/>
          </a:prstGeom>
        </p:spPr>
      </p:pic>
      <p:sp>
        <p:nvSpPr>
          <p:cNvPr id="10" name="TextBox 9">
            <a:extLst>
              <a:ext uri="{FF2B5EF4-FFF2-40B4-BE49-F238E27FC236}">
                <a16:creationId xmlns:a16="http://schemas.microsoft.com/office/drawing/2014/main" id="{2627E483-5450-4A05-84C2-FE63E6C404C1}"/>
              </a:ext>
            </a:extLst>
          </p:cNvPr>
          <p:cNvSpPr txBox="1"/>
          <p:nvPr/>
        </p:nvSpPr>
        <p:spPr>
          <a:xfrm>
            <a:off x="1056161" y="2909707"/>
            <a:ext cx="9863367" cy="2246769"/>
          </a:xfrm>
          <a:prstGeom prst="rect">
            <a:avLst/>
          </a:prstGeom>
          <a:noFill/>
        </p:spPr>
        <p:txBody>
          <a:bodyPr wrap="square" rtlCol="0">
            <a:spAutoFit/>
          </a:bodyPr>
          <a:lstStyle/>
          <a:p>
            <a:r>
              <a:rPr lang="en-US" sz="7000" b="1">
                <a:solidFill>
                  <a:schemeClr val="bg1"/>
                </a:solidFill>
                <a:latin typeface="Tahoma" panose="020B0604030504040204" pitchFamily="34" charset="0"/>
                <a:ea typeface="Tahoma" panose="020B0604030504040204" pitchFamily="34" charset="0"/>
                <a:cs typeface="Tahoma" panose="020B0604030504040204" pitchFamily="34" charset="0"/>
              </a:rPr>
              <a:t>LUNAR LANDING PAYLOAD CRANE</a:t>
            </a:r>
          </a:p>
        </p:txBody>
      </p:sp>
      <p:sp>
        <p:nvSpPr>
          <p:cNvPr id="2" name="TextBox 1">
            <a:extLst>
              <a:ext uri="{FF2B5EF4-FFF2-40B4-BE49-F238E27FC236}">
                <a16:creationId xmlns:a16="http://schemas.microsoft.com/office/drawing/2014/main" id="{594AA2EA-CA71-469D-9751-C72A10393805}"/>
              </a:ext>
            </a:extLst>
          </p:cNvPr>
          <p:cNvSpPr txBox="1"/>
          <p:nvPr/>
        </p:nvSpPr>
        <p:spPr>
          <a:xfrm>
            <a:off x="10848362" y="6482217"/>
            <a:ext cx="1343638" cy="369332"/>
          </a:xfrm>
          <a:prstGeom prst="rect">
            <a:avLst/>
          </a:prstGeom>
          <a:noFill/>
        </p:spPr>
        <p:txBody>
          <a:bodyPr wrap="none" rtlCol="0">
            <a:spAutoFit/>
          </a:bodyPr>
          <a:lstStyle/>
          <a:p>
            <a:r>
              <a:rPr lang="en-US" b="1">
                <a:solidFill>
                  <a:schemeClr val="bg1"/>
                </a:solidFill>
                <a:latin typeface="Tahoma" panose="020B0604030504040204" pitchFamily="34" charset="0"/>
                <a:ea typeface="Tahoma" panose="020B0604030504040204" pitchFamily="34" charset="0"/>
                <a:cs typeface="Tahoma" panose="020B0604030504040204" pitchFamily="34" charset="0"/>
              </a:rPr>
              <a:t>TEAM 517</a:t>
            </a:r>
          </a:p>
        </p:txBody>
      </p:sp>
      <p:sp>
        <p:nvSpPr>
          <p:cNvPr id="3" name="TextBox 2">
            <a:extLst>
              <a:ext uri="{FF2B5EF4-FFF2-40B4-BE49-F238E27FC236}">
                <a16:creationId xmlns:a16="http://schemas.microsoft.com/office/drawing/2014/main" id="{D8997113-0285-436F-9DB1-88FCA6B92086}"/>
              </a:ext>
            </a:extLst>
          </p:cNvPr>
          <p:cNvSpPr txBox="1"/>
          <p:nvPr/>
        </p:nvSpPr>
        <p:spPr>
          <a:xfrm>
            <a:off x="1272472" y="5156476"/>
            <a:ext cx="81026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Tahoma"/>
                <a:ea typeface="Tahoma"/>
                <a:cs typeface="Arial"/>
              </a:rPr>
              <a:t>Alanna Black </a:t>
            </a:r>
            <a:r>
              <a:rPr lang="en-US">
                <a:solidFill>
                  <a:schemeClr val="bg1"/>
                </a:solidFill>
                <a:latin typeface="Tahoma"/>
                <a:ea typeface="Tahoma"/>
                <a:cs typeface="Arial"/>
              </a:rPr>
              <a:t>| </a:t>
            </a:r>
            <a:r>
              <a:rPr lang="en-US" b="1">
                <a:solidFill>
                  <a:schemeClr val="bg1"/>
                </a:solidFill>
                <a:latin typeface="Tahoma"/>
                <a:ea typeface="Tahoma"/>
                <a:cs typeface="Arial"/>
              </a:rPr>
              <a:t>Jayson Dickinson </a:t>
            </a:r>
            <a:r>
              <a:rPr lang="en-US">
                <a:solidFill>
                  <a:schemeClr val="bg1"/>
                </a:solidFill>
                <a:latin typeface="Tahoma"/>
                <a:ea typeface="Tahoma"/>
                <a:cs typeface="Arial"/>
              </a:rPr>
              <a:t>| Christina Morrow |</a:t>
            </a:r>
            <a:r>
              <a:rPr lang="en-US" b="1">
                <a:solidFill>
                  <a:schemeClr val="bg1"/>
                </a:solidFill>
                <a:latin typeface="Tahoma"/>
                <a:ea typeface="Tahoma"/>
                <a:cs typeface="Arial"/>
              </a:rPr>
              <a:t> </a:t>
            </a:r>
            <a:r>
              <a:rPr lang="en-US">
                <a:solidFill>
                  <a:schemeClr val="bg1"/>
                </a:solidFill>
                <a:latin typeface="Tahoma"/>
                <a:ea typeface="Tahoma"/>
                <a:cs typeface="Arial"/>
              </a:rPr>
              <a:t>Ryker Mullinix</a:t>
            </a:r>
          </a:p>
        </p:txBody>
      </p:sp>
    </p:spTree>
    <p:extLst>
      <p:ext uri="{BB962C8B-B14F-4D97-AF65-F5344CB8AC3E}">
        <p14:creationId xmlns:p14="http://schemas.microsoft.com/office/powerpoint/2010/main" val="3831810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10</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pic>
        <p:nvPicPr>
          <p:cNvPr id="68" name="Graphic 67" descr="Gears">
            <a:extLst>
              <a:ext uri="{FF2B5EF4-FFF2-40B4-BE49-F238E27FC236}">
                <a16:creationId xmlns:a16="http://schemas.microsoft.com/office/drawing/2014/main" id="{EF3EF0F0-A4D6-4707-A057-3AE731A271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07107">
            <a:off x="1161226" y="3052702"/>
            <a:ext cx="1954540" cy="1954540"/>
          </a:xfrm>
          <a:prstGeom prst="rect">
            <a:avLst/>
          </a:prstGeom>
        </p:spPr>
      </p:pic>
      <p:sp>
        <p:nvSpPr>
          <p:cNvPr id="2" name="Oval 1">
            <a:extLst>
              <a:ext uri="{FF2B5EF4-FFF2-40B4-BE49-F238E27FC236}">
                <a16:creationId xmlns:a16="http://schemas.microsoft.com/office/drawing/2014/main" id="{44AC8BDB-8223-42F1-9946-7931FC292C43}"/>
              </a:ext>
            </a:extLst>
          </p:cNvPr>
          <p:cNvSpPr/>
          <p:nvPr/>
        </p:nvSpPr>
        <p:spPr>
          <a:xfrm>
            <a:off x="740425" y="2653101"/>
            <a:ext cx="2783840" cy="2684968"/>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B81061A-51AA-4C10-A039-D96D168DF91B}"/>
              </a:ext>
            </a:extLst>
          </p:cNvPr>
          <p:cNvSpPr/>
          <p:nvPr/>
        </p:nvSpPr>
        <p:spPr>
          <a:xfrm rot="21177901">
            <a:off x="1124306" y="2457247"/>
            <a:ext cx="1712328" cy="707886"/>
          </a:xfrm>
          <a:prstGeom prst="rect">
            <a:avLst/>
          </a:prstGeom>
          <a:noFill/>
        </p:spPr>
        <p:txBody>
          <a:bodyPr wrap="none" lIns="91440" tIns="45720" rIns="91440" bIns="45720">
            <a:prstTxWarp prst="textArchUp">
              <a:avLst>
                <a:gd name="adj" fmla="val 11321421"/>
              </a:avLst>
            </a:prstTxWarp>
            <a:spAutoFit/>
          </a:bodyPr>
          <a:lstStyle/>
          <a:p>
            <a:pPr algn="ctr"/>
            <a:r>
              <a:rPr lang="en-US" sz="4000" b="1">
                <a:ln w="22225">
                  <a:noFill/>
                  <a:prstDash val="solid"/>
                </a:ln>
                <a:solidFill>
                  <a:srgbClr val="DC6465"/>
                </a:solidFill>
                <a:latin typeface="Tahoma" panose="020B0604030504040204" pitchFamily="34" charset="0"/>
                <a:ea typeface="Tahoma" panose="020B0604030504040204" pitchFamily="34" charset="0"/>
                <a:cs typeface="Tahoma" panose="020B0604030504040204" pitchFamily="34" charset="0"/>
              </a:rPr>
              <a:t>MOTION</a:t>
            </a:r>
          </a:p>
        </p:txBody>
      </p:sp>
      <p:sp>
        <p:nvSpPr>
          <p:cNvPr id="7" name="Oval 6">
            <a:extLst>
              <a:ext uri="{FF2B5EF4-FFF2-40B4-BE49-F238E27FC236}">
                <a16:creationId xmlns:a16="http://schemas.microsoft.com/office/drawing/2014/main" id="{9999FC6A-9731-4D47-9EE4-2593AC3CDD66}"/>
              </a:ext>
            </a:extLst>
          </p:cNvPr>
          <p:cNvSpPr/>
          <p:nvPr/>
        </p:nvSpPr>
        <p:spPr>
          <a:xfrm>
            <a:off x="3916053" y="1991773"/>
            <a:ext cx="2194559" cy="2183573"/>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D58C171-493F-4D0C-B3F1-83DD35135ACE}"/>
              </a:ext>
            </a:extLst>
          </p:cNvPr>
          <p:cNvSpPr/>
          <p:nvPr/>
        </p:nvSpPr>
        <p:spPr>
          <a:xfrm>
            <a:off x="6545266" y="3535680"/>
            <a:ext cx="1717040" cy="1658866"/>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8707391-68A0-4025-9DEC-D3B33777F1AE}"/>
              </a:ext>
            </a:extLst>
          </p:cNvPr>
          <p:cNvSpPr/>
          <p:nvPr/>
        </p:nvSpPr>
        <p:spPr>
          <a:xfrm>
            <a:off x="8696960" y="1825702"/>
            <a:ext cx="2783840" cy="2709727"/>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66701601-22C8-44F9-B32A-EE8CB644FF74}"/>
              </a:ext>
            </a:extLst>
          </p:cNvPr>
          <p:cNvGrpSpPr/>
          <p:nvPr/>
        </p:nvGrpSpPr>
        <p:grpSpPr>
          <a:xfrm>
            <a:off x="3192639" y="3267327"/>
            <a:ext cx="6029941" cy="961773"/>
            <a:chOff x="3192639" y="3267327"/>
            <a:chExt cx="6029941" cy="961773"/>
          </a:xfrm>
        </p:grpSpPr>
        <p:cxnSp>
          <p:nvCxnSpPr>
            <p:cNvPr id="33" name="Straight Connector 32">
              <a:extLst>
                <a:ext uri="{FF2B5EF4-FFF2-40B4-BE49-F238E27FC236}">
                  <a16:creationId xmlns:a16="http://schemas.microsoft.com/office/drawing/2014/main" id="{0B690DDD-90B2-4513-BA22-18464D79D826}"/>
                </a:ext>
              </a:extLst>
            </p:cNvPr>
            <p:cNvCxnSpPr>
              <a:cxnSpLocks/>
            </p:cNvCxnSpPr>
            <p:nvPr/>
          </p:nvCxnSpPr>
          <p:spPr>
            <a:xfrm flipV="1">
              <a:off x="3397728" y="3380724"/>
              <a:ext cx="253074" cy="96550"/>
            </a:xfrm>
            <a:prstGeom prst="line">
              <a:avLst/>
            </a:prstGeom>
            <a:ln w="76200">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2154554-2096-457C-9DF0-F5B3B3BA31EE}"/>
                </a:ext>
              </a:extLst>
            </p:cNvPr>
            <p:cNvCxnSpPr>
              <a:cxnSpLocks/>
            </p:cNvCxnSpPr>
            <p:nvPr/>
          </p:nvCxnSpPr>
          <p:spPr>
            <a:xfrm flipV="1">
              <a:off x="3452264" y="3506477"/>
              <a:ext cx="253074" cy="96550"/>
            </a:xfrm>
            <a:prstGeom prst="line">
              <a:avLst/>
            </a:prstGeom>
            <a:ln w="76200">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D69517A-091E-4FCB-A0B5-8D4E1EE798E0}"/>
                </a:ext>
              </a:extLst>
            </p:cNvPr>
            <p:cNvCxnSpPr>
              <a:cxnSpLocks/>
            </p:cNvCxnSpPr>
            <p:nvPr/>
          </p:nvCxnSpPr>
          <p:spPr>
            <a:xfrm flipV="1">
              <a:off x="3696688" y="3267327"/>
              <a:ext cx="253074" cy="96550"/>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02F0257-5D4B-410A-A76B-56613141569F}"/>
                </a:ext>
              </a:extLst>
            </p:cNvPr>
            <p:cNvCxnSpPr>
              <a:cxnSpLocks/>
            </p:cNvCxnSpPr>
            <p:nvPr/>
          </p:nvCxnSpPr>
          <p:spPr>
            <a:xfrm flipV="1">
              <a:off x="3729354" y="3395326"/>
              <a:ext cx="253074" cy="96550"/>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D9DA1FD-95E7-44AF-BD0D-AD33A3501AD0}"/>
                </a:ext>
              </a:extLst>
            </p:cNvPr>
            <p:cNvCxnSpPr>
              <a:cxnSpLocks/>
            </p:cNvCxnSpPr>
            <p:nvPr/>
          </p:nvCxnSpPr>
          <p:spPr>
            <a:xfrm flipV="1">
              <a:off x="3192639" y="3276863"/>
              <a:ext cx="885107" cy="35536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7B44454-0D83-4340-B6ED-E96590A83A65}"/>
                </a:ext>
              </a:extLst>
            </p:cNvPr>
            <p:cNvCxnSpPr>
              <a:cxnSpLocks/>
            </p:cNvCxnSpPr>
            <p:nvPr/>
          </p:nvCxnSpPr>
          <p:spPr>
            <a:xfrm>
              <a:off x="6052963" y="3397880"/>
              <a:ext cx="322900" cy="234350"/>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F9FDEE3-3671-4C88-A890-0814F1C87F97}"/>
                </a:ext>
              </a:extLst>
            </p:cNvPr>
            <p:cNvCxnSpPr>
              <a:cxnSpLocks/>
            </p:cNvCxnSpPr>
            <p:nvPr/>
          </p:nvCxnSpPr>
          <p:spPr>
            <a:xfrm>
              <a:off x="5995314" y="3540150"/>
              <a:ext cx="304676" cy="208890"/>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90C2414-758A-4DA2-9C0B-AF3D94D35292}"/>
                </a:ext>
              </a:extLst>
            </p:cNvPr>
            <p:cNvCxnSpPr>
              <a:cxnSpLocks/>
            </p:cNvCxnSpPr>
            <p:nvPr/>
          </p:nvCxnSpPr>
          <p:spPr>
            <a:xfrm>
              <a:off x="6418051" y="3658792"/>
              <a:ext cx="323992" cy="214356"/>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74EDA49-C5B3-4228-8398-39086A419D2F}"/>
                </a:ext>
              </a:extLst>
            </p:cNvPr>
            <p:cNvCxnSpPr>
              <a:cxnSpLocks/>
            </p:cNvCxnSpPr>
            <p:nvPr/>
          </p:nvCxnSpPr>
          <p:spPr>
            <a:xfrm>
              <a:off x="6337111" y="3781585"/>
              <a:ext cx="323453" cy="214000"/>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C5E7692-A710-489D-BC18-5812506C3AB4}"/>
                </a:ext>
              </a:extLst>
            </p:cNvPr>
            <p:cNvCxnSpPr>
              <a:cxnSpLocks/>
            </p:cNvCxnSpPr>
            <p:nvPr/>
          </p:nvCxnSpPr>
          <p:spPr>
            <a:xfrm flipV="1">
              <a:off x="8223689" y="4013835"/>
              <a:ext cx="324046" cy="16151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0A87FE7-4B94-465B-B05C-1F7FBB8378B0}"/>
                </a:ext>
              </a:extLst>
            </p:cNvPr>
            <p:cNvCxnSpPr>
              <a:cxnSpLocks/>
            </p:cNvCxnSpPr>
            <p:nvPr/>
          </p:nvCxnSpPr>
          <p:spPr>
            <a:xfrm flipV="1">
              <a:off x="8178373" y="3892594"/>
              <a:ext cx="287246" cy="137378"/>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BE4ED1C-A35F-466C-9DE0-074A28E8A132}"/>
                </a:ext>
              </a:extLst>
            </p:cNvPr>
            <p:cNvCxnSpPr>
              <a:cxnSpLocks/>
            </p:cNvCxnSpPr>
            <p:nvPr/>
          </p:nvCxnSpPr>
          <p:spPr>
            <a:xfrm flipV="1">
              <a:off x="8493647" y="3707801"/>
              <a:ext cx="327598" cy="156967"/>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E1DA08F-297C-43D8-A415-4E483A69A1F2}"/>
                </a:ext>
              </a:extLst>
            </p:cNvPr>
            <p:cNvCxnSpPr>
              <a:cxnSpLocks/>
            </p:cNvCxnSpPr>
            <p:nvPr/>
          </p:nvCxnSpPr>
          <p:spPr>
            <a:xfrm flipV="1">
              <a:off x="8570595" y="3835479"/>
              <a:ext cx="322750" cy="154644"/>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2F72F4C-54AE-4B7C-B52F-A1D5A95D28CD}"/>
                </a:ext>
              </a:extLst>
            </p:cNvPr>
            <p:cNvCxnSpPr>
              <a:cxnSpLocks/>
            </p:cNvCxnSpPr>
            <p:nvPr/>
          </p:nvCxnSpPr>
          <p:spPr>
            <a:xfrm flipH="1">
              <a:off x="7954429" y="3588880"/>
              <a:ext cx="1268151" cy="64022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83" name="Graphic 82" descr="Battery charging">
            <a:extLst>
              <a:ext uri="{FF2B5EF4-FFF2-40B4-BE49-F238E27FC236}">
                <a16:creationId xmlns:a16="http://schemas.microsoft.com/office/drawing/2014/main" id="{C7D9F877-6CBF-4ED1-BC8C-00A36053A6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46586" y="3925040"/>
            <a:ext cx="914400" cy="914400"/>
          </a:xfrm>
          <a:prstGeom prst="rect">
            <a:avLst/>
          </a:prstGeom>
        </p:spPr>
      </p:pic>
      <p:pic>
        <p:nvPicPr>
          <p:cNvPr id="85" name="Graphic 84" descr="Cell Tower">
            <a:extLst>
              <a:ext uri="{FF2B5EF4-FFF2-40B4-BE49-F238E27FC236}">
                <a16:creationId xmlns:a16="http://schemas.microsoft.com/office/drawing/2014/main" id="{9B006654-E87E-43C1-83F7-1E9FF908C7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65353" y="2257038"/>
            <a:ext cx="1847054" cy="1847054"/>
          </a:xfrm>
          <a:prstGeom prst="rect">
            <a:avLst/>
          </a:prstGeom>
        </p:spPr>
      </p:pic>
      <p:pic>
        <p:nvPicPr>
          <p:cNvPr id="87" name="Graphic 86" descr="Crane">
            <a:extLst>
              <a:ext uri="{FF2B5EF4-FFF2-40B4-BE49-F238E27FC236}">
                <a16:creationId xmlns:a16="http://schemas.microsoft.com/office/drawing/2014/main" id="{4E5A2284-7554-4DC5-9993-A107184C417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86035" y="2412525"/>
            <a:ext cx="1368684" cy="1368684"/>
          </a:xfrm>
          <a:prstGeom prst="rect">
            <a:avLst/>
          </a:prstGeom>
        </p:spPr>
      </p:pic>
      <p:sp>
        <p:nvSpPr>
          <p:cNvPr id="92" name="Rectangle 91">
            <a:extLst>
              <a:ext uri="{FF2B5EF4-FFF2-40B4-BE49-F238E27FC236}">
                <a16:creationId xmlns:a16="http://schemas.microsoft.com/office/drawing/2014/main" id="{B6DB4D1B-52B0-460C-8315-74E2F0519451}"/>
              </a:ext>
            </a:extLst>
          </p:cNvPr>
          <p:cNvSpPr/>
          <p:nvPr/>
        </p:nvSpPr>
        <p:spPr>
          <a:xfrm>
            <a:off x="4157265" y="3761332"/>
            <a:ext cx="1712328" cy="707886"/>
          </a:xfrm>
          <a:prstGeom prst="rect">
            <a:avLst/>
          </a:prstGeom>
          <a:noFill/>
        </p:spPr>
        <p:txBody>
          <a:bodyPr wrap="none" lIns="91440" tIns="45720" rIns="91440" bIns="45720">
            <a:prstTxWarp prst="textArchDown">
              <a:avLst>
                <a:gd name="adj" fmla="val 1048074"/>
              </a:avLst>
            </a:prstTxWarp>
            <a:spAutoFit/>
          </a:bodyPr>
          <a:lstStyle/>
          <a:p>
            <a:pPr algn="ctr"/>
            <a:r>
              <a:rPr lang="en-US" sz="4000" b="1">
                <a:ln w="22225">
                  <a:noFill/>
                  <a:prstDash val="solid"/>
                </a:ln>
                <a:solidFill>
                  <a:srgbClr val="AF6E8E"/>
                </a:solidFill>
                <a:latin typeface="Tahoma" panose="020B0604030504040204" pitchFamily="34" charset="0"/>
                <a:ea typeface="Tahoma" panose="020B0604030504040204" pitchFamily="34" charset="0"/>
                <a:cs typeface="Tahoma" panose="020B0604030504040204" pitchFamily="34" charset="0"/>
              </a:rPr>
              <a:t>SUPPORT</a:t>
            </a:r>
          </a:p>
        </p:txBody>
      </p:sp>
      <p:sp>
        <p:nvSpPr>
          <p:cNvPr id="94" name="Rectangle 93">
            <a:extLst>
              <a:ext uri="{FF2B5EF4-FFF2-40B4-BE49-F238E27FC236}">
                <a16:creationId xmlns:a16="http://schemas.microsoft.com/office/drawing/2014/main" id="{8BACD793-E57F-4CA5-B02A-BF103B482831}"/>
              </a:ext>
            </a:extLst>
          </p:cNvPr>
          <p:cNvSpPr/>
          <p:nvPr/>
        </p:nvSpPr>
        <p:spPr>
          <a:xfrm rot="183689">
            <a:off x="6736807" y="3367571"/>
            <a:ext cx="1433854" cy="618509"/>
          </a:xfrm>
          <a:prstGeom prst="rect">
            <a:avLst/>
          </a:prstGeom>
          <a:noFill/>
        </p:spPr>
        <p:txBody>
          <a:bodyPr wrap="none" lIns="91440" tIns="45720" rIns="91440" bIns="45720">
            <a:prstTxWarp prst="textArchUp">
              <a:avLst>
                <a:gd name="adj" fmla="val 11398629"/>
              </a:avLst>
            </a:prstTxWarp>
            <a:spAutoFit/>
          </a:bodyPr>
          <a:lstStyle/>
          <a:p>
            <a:pPr algn="ctr"/>
            <a:r>
              <a:rPr lang="en-US" sz="4000" b="1">
                <a:ln w="22225">
                  <a:noFill/>
                  <a:prstDash val="solid"/>
                </a:ln>
                <a:solidFill>
                  <a:srgbClr val="00769A"/>
                </a:solidFill>
                <a:latin typeface="Tahoma" panose="020B0604030504040204" pitchFamily="34" charset="0"/>
                <a:ea typeface="Tahoma" panose="020B0604030504040204" pitchFamily="34" charset="0"/>
                <a:cs typeface="Tahoma" panose="020B0604030504040204" pitchFamily="34" charset="0"/>
              </a:rPr>
              <a:t>POWER</a:t>
            </a:r>
          </a:p>
        </p:txBody>
      </p:sp>
      <p:sp>
        <p:nvSpPr>
          <p:cNvPr id="96" name="Rectangle 95">
            <a:extLst>
              <a:ext uri="{FF2B5EF4-FFF2-40B4-BE49-F238E27FC236}">
                <a16:creationId xmlns:a16="http://schemas.microsoft.com/office/drawing/2014/main" id="{1BE67DFA-D358-411B-BFB4-199074C805F5}"/>
              </a:ext>
            </a:extLst>
          </p:cNvPr>
          <p:cNvSpPr/>
          <p:nvPr/>
        </p:nvSpPr>
        <p:spPr>
          <a:xfrm rot="20702532">
            <a:off x="8984111" y="3154856"/>
            <a:ext cx="2672603" cy="1612852"/>
          </a:xfrm>
          <a:prstGeom prst="rect">
            <a:avLst/>
          </a:prstGeom>
          <a:noFill/>
        </p:spPr>
        <p:txBody>
          <a:bodyPr wrap="none" lIns="91440" tIns="45720" rIns="91440" bIns="45720">
            <a:prstTxWarp prst="textArchDown">
              <a:avLst>
                <a:gd name="adj" fmla="val 938896"/>
              </a:avLst>
            </a:prstTxWarp>
            <a:spAutoFit/>
          </a:bodyPr>
          <a:lstStyle/>
          <a:p>
            <a:pPr algn="ctr"/>
            <a:r>
              <a:rPr lang="en-US" sz="4000" b="1">
                <a:ln w="22225">
                  <a:noFill/>
                  <a:prstDash val="solid"/>
                </a:ln>
                <a:solidFill>
                  <a:srgbClr val="3FA492"/>
                </a:solidFill>
                <a:latin typeface="Tahoma" panose="020B0604030504040204" pitchFamily="34" charset="0"/>
                <a:ea typeface="Tahoma" panose="020B0604030504040204" pitchFamily="34" charset="0"/>
                <a:cs typeface="Tahoma" panose="020B0604030504040204" pitchFamily="34" charset="0"/>
              </a:rPr>
              <a:t>COMMUNICATION</a:t>
            </a:r>
          </a:p>
        </p:txBody>
      </p:sp>
      <p:sp>
        <p:nvSpPr>
          <p:cNvPr id="6" name="Content Placeholder 6">
            <a:extLst>
              <a:ext uri="{FF2B5EF4-FFF2-40B4-BE49-F238E27FC236}">
                <a16:creationId xmlns:a16="http://schemas.microsoft.com/office/drawing/2014/main" id="{BCF12868-C0BC-4697-9516-F9047C74617A}"/>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8" name="Rectangle 7">
            <a:hlinkClick r:id="rId11" action="ppaction://hlinksldjump"/>
            <a:extLst>
              <a:ext uri="{FF2B5EF4-FFF2-40B4-BE49-F238E27FC236}">
                <a16:creationId xmlns:a16="http://schemas.microsoft.com/office/drawing/2014/main" id="{BB2FA5C7-F33D-4BDE-8D81-6EB2CD4B609B}"/>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12" action="ppaction://hlinksldjump"/>
            <a:extLst>
              <a:ext uri="{FF2B5EF4-FFF2-40B4-BE49-F238E27FC236}">
                <a16:creationId xmlns:a16="http://schemas.microsoft.com/office/drawing/2014/main" id="{446256E1-1CF1-4E48-B542-277AA0315569}"/>
              </a:ext>
            </a:extLst>
          </p:cNvPr>
          <p:cNvSpPr/>
          <p:nvPr/>
        </p:nvSpPr>
        <p:spPr>
          <a:xfrm>
            <a:off x="802284" y="2759805"/>
            <a:ext cx="2648457" cy="246708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13" action="ppaction://hlinksldjump"/>
            <a:extLst>
              <a:ext uri="{FF2B5EF4-FFF2-40B4-BE49-F238E27FC236}">
                <a16:creationId xmlns:a16="http://schemas.microsoft.com/office/drawing/2014/main" id="{CD6E50C4-EDAB-4123-BE42-20D84B55D1C6}"/>
              </a:ext>
            </a:extLst>
          </p:cNvPr>
          <p:cNvSpPr/>
          <p:nvPr/>
        </p:nvSpPr>
        <p:spPr>
          <a:xfrm>
            <a:off x="4009680" y="2081124"/>
            <a:ext cx="2004501" cy="201160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14" action="ppaction://hlinksldjump"/>
            <a:extLst>
              <a:ext uri="{FF2B5EF4-FFF2-40B4-BE49-F238E27FC236}">
                <a16:creationId xmlns:a16="http://schemas.microsoft.com/office/drawing/2014/main" id="{B6DA7094-D8EB-4CF6-969A-C4D654BB41E7}"/>
              </a:ext>
            </a:extLst>
          </p:cNvPr>
          <p:cNvSpPr/>
          <p:nvPr/>
        </p:nvSpPr>
        <p:spPr>
          <a:xfrm>
            <a:off x="6650744" y="3638627"/>
            <a:ext cx="1503512" cy="14529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5" action="ppaction://hlinksldjump"/>
            <a:extLst>
              <a:ext uri="{FF2B5EF4-FFF2-40B4-BE49-F238E27FC236}">
                <a16:creationId xmlns:a16="http://schemas.microsoft.com/office/drawing/2014/main" id="{9D9DEC2E-E3A7-4E21-A1D3-53F7E1D6A257}"/>
              </a:ext>
            </a:extLst>
          </p:cNvPr>
          <p:cNvSpPr/>
          <p:nvPr/>
        </p:nvSpPr>
        <p:spPr>
          <a:xfrm>
            <a:off x="8624683" y="1815922"/>
            <a:ext cx="2915583" cy="27292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CD020A-C0E3-4FC7-B12E-8823258068C7}"/>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41B7EB1-DBDA-403C-B20D-667B2EE0466E}"/>
              </a:ext>
            </a:extLst>
          </p:cNvPr>
          <p:cNvCxnSpPr>
            <a:cxnSpLocks/>
          </p:cNvCxnSpPr>
          <p:nvPr/>
        </p:nvCxnSpPr>
        <p:spPr>
          <a:xfrm>
            <a:off x="5811793" y="3322320"/>
            <a:ext cx="1006202" cy="69151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913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952709D5-1678-494D-803D-1C1C37F8483D}"/>
              </a:ext>
            </a:extLst>
          </p:cNvPr>
          <p:cNvGrpSpPr/>
          <p:nvPr/>
        </p:nvGrpSpPr>
        <p:grpSpPr>
          <a:xfrm flipH="1">
            <a:off x="9300654" y="2293767"/>
            <a:ext cx="1200271" cy="1137127"/>
            <a:chOff x="2934460" y="1852098"/>
            <a:chExt cx="1241869" cy="1137127"/>
          </a:xfrm>
          <a:solidFill>
            <a:schemeClr val="bg1">
              <a:lumMod val="85000"/>
            </a:schemeClr>
          </a:solidFill>
        </p:grpSpPr>
        <p:sp>
          <p:nvSpPr>
            <p:cNvPr id="68" name="Rectangle 67">
              <a:extLst>
                <a:ext uri="{FF2B5EF4-FFF2-40B4-BE49-F238E27FC236}">
                  <a16:creationId xmlns:a16="http://schemas.microsoft.com/office/drawing/2014/main" id="{C70583A6-4CC6-43FB-858E-2FE5FF82EA8F}"/>
                </a:ext>
              </a:extLst>
            </p:cNvPr>
            <p:cNvSpPr/>
            <p:nvPr/>
          </p:nvSpPr>
          <p:spPr>
            <a:xfrm rot="3475009">
              <a:off x="2984476" y="1986680"/>
              <a:ext cx="21419" cy="121451"/>
            </a:xfrm>
            <a:prstGeom prst="rect">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48A2CC9-084A-4D47-85D2-D3C651E04232}"/>
                </a:ext>
              </a:extLst>
            </p:cNvPr>
            <p:cNvSpPr/>
            <p:nvPr/>
          </p:nvSpPr>
          <p:spPr>
            <a:xfrm rot="7564731">
              <a:off x="3074186" y="1990259"/>
              <a:ext cx="21419" cy="121451"/>
            </a:xfrm>
            <a:prstGeom prst="rect">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DB526A75-1068-410B-999E-8C061677E96F}"/>
                </a:ext>
              </a:extLst>
            </p:cNvPr>
            <p:cNvCxnSpPr>
              <a:cxnSpLocks/>
              <a:stCxn id="95" idx="0"/>
            </p:cNvCxnSpPr>
            <p:nvPr/>
          </p:nvCxnSpPr>
          <p:spPr>
            <a:xfrm flipH="1" flipV="1">
              <a:off x="3977221" y="2134268"/>
              <a:ext cx="104460" cy="660994"/>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EC2E77B5-7244-4712-955E-0DA3F6203D63}"/>
                </a:ext>
              </a:extLst>
            </p:cNvPr>
            <p:cNvSpPr/>
            <p:nvPr/>
          </p:nvSpPr>
          <p:spPr>
            <a:xfrm rot="5565177">
              <a:off x="3178539" y="1846259"/>
              <a:ext cx="21419" cy="491631"/>
            </a:xfrm>
            <a:prstGeom prst="rect">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A55583A8-788E-4B1A-BED1-1FC323C807D8}"/>
                </a:ext>
              </a:extLst>
            </p:cNvPr>
            <p:cNvSpPr/>
            <p:nvPr/>
          </p:nvSpPr>
          <p:spPr>
            <a:xfrm flipH="1">
              <a:off x="3807246" y="2933886"/>
              <a:ext cx="333426" cy="55339"/>
            </a:xfrm>
            <a:prstGeom prst="rect">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779A0096-CC58-4C08-A675-3C59FF68BC53}"/>
                </a:ext>
              </a:extLst>
            </p:cNvPr>
            <p:cNvSpPr/>
            <p:nvPr/>
          </p:nvSpPr>
          <p:spPr>
            <a:xfrm flipH="1">
              <a:off x="3923818" y="2869268"/>
              <a:ext cx="106239" cy="55339"/>
            </a:xfrm>
            <a:prstGeom prst="rect">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Rounded Corners 86">
              <a:extLst>
                <a:ext uri="{FF2B5EF4-FFF2-40B4-BE49-F238E27FC236}">
                  <a16:creationId xmlns:a16="http://schemas.microsoft.com/office/drawing/2014/main" id="{EEE3A709-937E-4A5F-BC49-67B5E7F073FD}"/>
                </a:ext>
              </a:extLst>
            </p:cNvPr>
            <p:cNvSpPr/>
            <p:nvPr/>
          </p:nvSpPr>
          <p:spPr>
            <a:xfrm rot="5400000">
              <a:off x="4036091" y="2774281"/>
              <a:ext cx="25671" cy="143975"/>
            </a:xfrm>
            <a:prstGeom prst="roundRect">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5AF27529-7809-404C-96EB-3DF57997D594}"/>
                </a:ext>
              </a:extLst>
            </p:cNvPr>
            <p:cNvSpPr/>
            <p:nvPr/>
          </p:nvSpPr>
          <p:spPr>
            <a:xfrm rot="6784575" flipH="1">
              <a:off x="4062172" y="2026739"/>
              <a:ext cx="21419" cy="206895"/>
            </a:xfrm>
            <a:prstGeom prst="rect">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364F9FBA-5E88-4A9A-ACCE-9C72A83703D8}"/>
                </a:ext>
              </a:extLst>
            </p:cNvPr>
            <p:cNvSpPr/>
            <p:nvPr/>
          </p:nvSpPr>
          <p:spPr>
            <a:xfrm rot="4695926" flipH="1">
              <a:off x="4060031" y="1951685"/>
              <a:ext cx="28820" cy="198597"/>
            </a:xfrm>
            <a:prstGeom prst="rect">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2595CD78-7086-41E8-BFE7-5DE19974B054}"/>
                </a:ext>
              </a:extLst>
            </p:cNvPr>
            <p:cNvSpPr/>
            <p:nvPr/>
          </p:nvSpPr>
          <p:spPr>
            <a:xfrm flipH="1">
              <a:off x="3952765" y="2906216"/>
              <a:ext cx="42385" cy="55339"/>
            </a:xfrm>
            <a:prstGeom prst="rect">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Rounded Corners 94">
              <a:extLst>
                <a:ext uri="{FF2B5EF4-FFF2-40B4-BE49-F238E27FC236}">
                  <a16:creationId xmlns:a16="http://schemas.microsoft.com/office/drawing/2014/main" id="{3E62C650-3B7B-42F3-BD60-1F55EA160EB2}"/>
                </a:ext>
              </a:extLst>
            </p:cNvPr>
            <p:cNvSpPr/>
            <p:nvPr/>
          </p:nvSpPr>
          <p:spPr>
            <a:xfrm>
              <a:off x="4060489" y="2795262"/>
              <a:ext cx="42384" cy="91943"/>
            </a:xfrm>
            <a:prstGeom prst="roundRect">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a:extLst>
                <a:ext uri="{FF2B5EF4-FFF2-40B4-BE49-F238E27FC236}">
                  <a16:creationId xmlns:a16="http://schemas.microsoft.com/office/drawing/2014/main" id="{56CCC9EC-096A-4A79-BCB1-3EA107CD49C3}"/>
                </a:ext>
              </a:extLst>
            </p:cNvPr>
            <p:cNvCxnSpPr>
              <a:cxnSpLocks/>
              <a:endCxn id="95" idx="3"/>
            </p:cNvCxnSpPr>
            <p:nvPr/>
          </p:nvCxnSpPr>
          <p:spPr>
            <a:xfrm flipH="1">
              <a:off x="4102873" y="2170518"/>
              <a:ext cx="59023" cy="670716"/>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181A9AF-4693-46F3-B7E6-5DF229B5B985}"/>
                </a:ext>
              </a:extLst>
            </p:cNvPr>
            <p:cNvCxnSpPr>
              <a:cxnSpLocks/>
              <a:stCxn id="89" idx="0"/>
            </p:cNvCxnSpPr>
            <p:nvPr/>
          </p:nvCxnSpPr>
          <p:spPr>
            <a:xfrm flipH="1">
              <a:off x="4159919" y="2028403"/>
              <a:ext cx="11745" cy="156974"/>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FB8B2A3-10F4-4567-84F0-A6969502793C}"/>
                </a:ext>
              </a:extLst>
            </p:cNvPr>
            <p:cNvCxnSpPr>
              <a:cxnSpLocks/>
              <a:endCxn id="99" idx="0"/>
            </p:cNvCxnSpPr>
            <p:nvPr/>
          </p:nvCxnSpPr>
          <p:spPr>
            <a:xfrm flipH="1" flipV="1">
              <a:off x="3959264" y="1852529"/>
              <a:ext cx="209742" cy="166699"/>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0F22EABF-377F-4F34-A70F-7EBB825B7716}"/>
                </a:ext>
              </a:extLst>
            </p:cNvPr>
            <p:cNvSpPr/>
            <p:nvPr/>
          </p:nvSpPr>
          <p:spPr>
            <a:xfrm rot="21297001" flipH="1">
              <a:off x="3955117" y="1852098"/>
              <a:ext cx="25775" cy="222061"/>
            </a:xfrm>
            <a:prstGeom prst="rect">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Connector 99">
              <a:extLst>
                <a:ext uri="{FF2B5EF4-FFF2-40B4-BE49-F238E27FC236}">
                  <a16:creationId xmlns:a16="http://schemas.microsoft.com/office/drawing/2014/main" id="{ADF03B85-EBF9-4A41-8E57-7FE5245E9643}"/>
                </a:ext>
              </a:extLst>
            </p:cNvPr>
            <p:cNvCxnSpPr>
              <a:cxnSpLocks/>
            </p:cNvCxnSpPr>
            <p:nvPr/>
          </p:nvCxnSpPr>
          <p:spPr>
            <a:xfrm flipH="1" flipV="1">
              <a:off x="3423469" y="1892684"/>
              <a:ext cx="464266" cy="175492"/>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300458E7-DB40-4DCA-92F4-DDE3854EBE1A}"/>
                </a:ext>
              </a:extLst>
            </p:cNvPr>
            <p:cNvSpPr/>
            <p:nvPr/>
          </p:nvSpPr>
          <p:spPr>
            <a:xfrm rot="21297001" flipH="1">
              <a:off x="3422425" y="1891236"/>
              <a:ext cx="25775" cy="222061"/>
            </a:xfrm>
            <a:prstGeom prst="rect">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01ACA630-6738-4D12-90CA-F7070E36CF2A}"/>
                </a:ext>
              </a:extLst>
            </p:cNvPr>
            <p:cNvCxnSpPr>
              <a:cxnSpLocks/>
              <a:stCxn id="86" idx="3"/>
            </p:cNvCxnSpPr>
            <p:nvPr/>
          </p:nvCxnSpPr>
          <p:spPr>
            <a:xfrm flipH="1" flipV="1">
              <a:off x="3887736" y="2065956"/>
              <a:ext cx="36082" cy="830982"/>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CC87D2-23B7-4F59-B60A-659772A434F3}"/>
                </a:ext>
              </a:extLst>
            </p:cNvPr>
            <p:cNvCxnSpPr>
              <a:cxnSpLocks/>
            </p:cNvCxnSpPr>
            <p:nvPr/>
          </p:nvCxnSpPr>
          <p:spPr>
            <a:xfrm flipV="1">
              <a:off x="4058070" y="2055180"/>
              <a:ext cx="44434" cy="55748"/>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79C7B8C-9DA2-4586-B047-F79C54AB156D}"/>
                </a:ext>
              </a:extLst>
            </p:cNvPr>
            <p:cNvCxnSpPr>
              <a:cxnSpLocks/>
            </p:cNvCxnSpPr>
            <p:nvPr/>
          </p:nvCxnSpPr>
          <p:spPr>
            <a:xfrm flipH="1">
              <a:off x="3030175" y="1897374"/>
              <a:ext cx="404221" cy="177623"/>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143B6A39-9A92-4FA7-B0AC-3355B2159C63}"/>
                </a:ext>
              </a:extLst>
            </p:cNvPr>
            <p:cNvSpPr/>
            <p:nvPr/>
          </p:nvSpPr>
          <p:spPr>
            <a:xfrm flipH="1">
              <a:off x="3964381" y="2063724"/>
              <a:ext cx="19758" cy="832327"/>
            </a:xfrm>
            <a:prstGeom prst="rect">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04F7E1E6-F509-4FEB-B362-02DE3743BE80}"/>
                </a:ext>
              </a:extLst>
            </p:cNvPr>
            <p:cNvSpPr/>
            <p:nvPr/>
          </p:nvSpPr>
          <p:spPr>
            <a:xfrm rot="5213209" flipH="1">
              <a:off x="3698340" y="1812454"/>
              <a:ext cx="22092" cy="548031"/>
            </a:xfrm>
            <a:prstGeom prst="rect">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46D37E0-83C7-401A-9ED0-2CAA845DD079}"/>
                </a:ext>
              </a:extLst>
            </p:cNvPr>
            <p:cNvSpPr/>
            <p:nvPr/>
          </p:nvSpPr>
          <p:spPr>
            <a:xfrm rot="3559019" flipH="1">
              <a:off x="3485118" y="1990629"/>
              <a:ext cx="21419" cy="129097"/>
            </a:xfrm>
            <a:prstGeom prst="rect">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78D4412B-2C78-4315-B981-DDCBCE170B14}"/>
                </a:ext>
              </a:extLst>
            </p:cNvPr>
            <p:cNvCxnSpPr>
              <a:cxnSpLocks/>
              <a:stCxn id="107" idx="3"/>
              <a:endCxn id="101" idx="1"/>
            </p:cNvCxnSpPr>
            <p:nvPr/>
          </p:nvCxnSpPr>
          <p:spPr>
            <a:xfrm flipH="1" flipV="1">
              <a:off x="3448144" y="2000992"/>
              <a:ext cx="42789" cy="44970"/>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22C7F6FC-AFFE-4A99-9FF7-D100FE1D77BC}"/>
              </a:ext>
            </a:extLst>
          </p:cNvPr>
          <p:cNvSpPr/>
          <p:nvPr/>
        </p:nvSpPr>
        <p:spPr>
          <a:xfrm>
            <a:off x="6733640" y="2864728"/>
            <a:ext cx="143860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id="{58648DDA-FE73-4E2B-A5C4-2DFC79C02C7C}"/>
              </a:ext>
            </a:extLst>
          </p:cNvPr>
          <p:cNvSpPr/>
          <p:nvPr/>
        </p:nvSpPr>
        <p:spPr>
          <a:xfrm>
            <a:off x="3544511" y="3811555"/>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4FAB049C-E166-4497-ABDE-E282EFA7FB59}"/>
              </a:ext>
            </a:extLst>
          </p:cNvPr>
          <p:cNvSpPr/>
          <p:nvPr/>
        </p:nvSpPr>
        <p:spPr>
          <a:xfrm>
            <a:off x="6725338" y="3800531"/>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id="{09844E88-2B78-496C-8AA9-E9E5DAB91D2C}"/>
              </a:ext>
            </a:extLst>
          </p:cNvPr>
          <p:cNvSpPr/>
          <p:nvPr/>
        </p:nvSpPr>
        <p:spPr>
          <a:xfrm>
            <a:off x="5144968" y="3798503"/>
            <a:ext cx="143860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7CE00162-589B-4232-AC0D-3A2E98F639C5}"/>
              </a:ext>
            </a:extLst>
          </p:cNvPr>
          <p:cNvSpPr/>
          <p:nvPr/>
        </p:nvSpPr>
        <p:spPr>
          <a:xfrm>
            <a:off x="5154964" y="2866756"/>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1E6BBED7-656D-425A-AA1E-132ABDA8F4EE}"/>
              </a:ext>
            </a:extLst>
          </p:cNvPr>
          <p:cNvSpPr/>
          <p:nvPr/>
        </p:nvSpPr>
        <p:spPr>
          <a:xfrm>
            <a:off x="3559042" y="2874772"/>
            <a:ext cx="1424854"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11</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237668" y="1638673"/>
            <a:ext cx="683487" cy="655094"/>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a:off x="11604806" y="3257550"/>
            <a:ext cx="0" cy="36385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a:off x="11584693" y="2305050"/>
            <a:ext cx="0" cy="33909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1040ABB0-7D4B-4953-A647-CE97EBC3ADF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pic>
        <p:nvPicPr>
          <p:cNvPr id="8" name="Graphic 7" descr="Gears">
            <a:extLst>
              <a:ext uri="{FF2B5EF4-FFF2-40B4-BE49-F238E27FC236}">
                <a16:creationId xmlns:a16="http://schemas.microsoft.com/office/drawing/2014/main" id="{8F2965C9-9BF0-47FA-A072-12A0DD6D16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07107">
            <a:off x="11233178" y="1618021"/>
            <a:ext cx="692468" cy="692468"/>
          </a:xfrm>
          <a:prstGeom prst="rect">
            <a:avLst/>
          </a:prstGeom>
        </p:spPr>
      </p:pic>
      <p:sp>
        <p:nvSpPr>
          <p:cNvPr id="9" name="Rectangle 8">
            <a:hlinkClick r:id="rId11" action="ppaction://hlinksldjump"/>
            <a:extLst>
              <a:ext uri="{FF2B5EF4-FFF2-40B4-BE49-F238E27FC236}">
                <a16:creationId xmlns:a16="http://schemas.microsoft.com/office/drawing/2014/main" id="{CA55F065-A0EC-41C5-B5AA-C0C09691CA29}"/>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12" action="ppaction://hlinksldjump"/>
            <a:extLst>
              <a:ext uri="{FF2B5EF4-FFF2-40B4-BE49-F238E27FC236}">
                <a16:creationId xmlns:a16="http://schemas.microsoft.com/office/drawing/2014/main" id="{01C86A9B-2763-41CE-90B3-F906275C006A}"/>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13" action="ppaction://hlinksldjump"/>
            <a:extLst>
              <a:ext uri="{FF2B5EF4-FFF2-40B4-BE49-F238E27FC236}">
                <a16:creationId xmlns:a16="http://schemas.microsoft.com/office/drawing/2014/main" id="{EAC724B5-A086-4868-B613-0C1A0A455E03}"/>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4" action="ppaction://hlinksldjump"/>
            <a:extLst>
              <a:ext uri="{FF2B5EF4-FFF2-40B4-BE49-F238E27FC236}">
                <a16:creationId xmlns:a16="http://schemas.microsoft.com/office/drawing/2014/main" id="{31BFFC02-290E-456D-B8F8-D7E8A64A1E2D}"/>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Pentagon 1">
            <a:extLst>
              <a:ext uri="{FF2B5EF4-FFF2-40B4-BE49-F238E27FC236}">
                <a16:creationId xmlns:a16="http://schemas.microsoft.com/office/drawing/2014/main" id="{A6A0B4DE-755A-4B92-B760-448109DA75DD}"/>
              </a:ext>
            </a:extLst>
          </p:cNvPr>
          <p:cNvSpPr/>
          <p:nvPr/>
        </p:nvSpPr>
        <p:spPr>
          <a:xfrm>
            <a:off x="772197" y="2869804"/>
            <a:ext cx="2563657" cy="844378"/>
          </a:xfrm>
          <a:prstGeom prst="homePlate">
            <a:avLst>
              <a:gd name="adj" fmla="val 35171"/>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Move about Axes</a:t>
            </a:r>
          </a:p>
        </p:txBody>
      </p:sp>
      <p:sp>
        <p:nvSpPr>
          <p:cNvPr id="4" name="Arrow: Pentagon 3">
            <a:extLst>
              <a:ext uri="{FF2B5EF4-FFF2-40B4-BE49-F238E27FC236}">
                <a16:creationId xmlns:a16="http://schemas.microsoft.com/office/drawing/2014/main" id="{98315510-85D5-4BCE-A7FE-1A1FDBE6C81E}"/>
              </a:ext>
            </a:extLst>
          </p:cNvPr>
          <p:cNvSpPr/>
          <p:nvPr/>
        </p:nvSpPr>
        <p:spPr>
          <a:xfrm>
            <a:off x="772197" y="3807763"/>
            <a:ext cx="2563658" cy="844378"/>
          </a:xfrm>
          <a:prstGeom prst="homePlate">
            <a:avLst>
              <a:gd name="adj" fmla="val 35171"/>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Relocate the LSMS</a:t>
            </a:r>
            <a:endParaRPr lang="en-US"/>
          </a:p>
        </p:txBody>
      </p:sp>
      <p:sp>
        <p:nvSpPr>
          <p:cNvPr id="15" name="Rectangle 14">
            <a:extLst>
              <a:ext uri="{FF2B5EF4-FFF2-40B4-BE49-F238E27FC236}">
                <a16:creationId xmlns:a16="http://schemas.microsoft.com/office/drawing/2014/main" id="{128DD933-3C84-41BE-A64D-EBCF04CD8242}"/>
              </a:ext>
            </a:extLst>
          </p:cNvPr>
          <p:cNvSpPr/>
          <p:nvPr/>
        </p:nvSpPr>
        <p:spPr>
          <a:xfrm>
            <a:off x="3565139" y="3811555"/>
            <a:ext cx="141488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0.525 m</a:t>
            </a:r>
            <a:endParaRPr lang="en-US" sz="2400">
              <a:solidFill>
                <a:schemeClr val="bg1">
                  <a:lumMod val="50000"/>
                </a:schemeClr>
              </a:solidFill>
            </a:endParaRPr>
          </a:p>
        </p:txBody>
      </p:sp>
      <p:sp>
        <p:nvSpPr>
          <p:cNvPr id="14" name="Rectangle 13">
            <a:extLst>
              <a:ext uri="{FF2B5EF4-FFF2-40B4-BE49-F238E27FC236}">
                <a16:creationId xmlns:a16="http://schemas.microsoft.com/office/drawing/2014/main" id="{691881A1-A51A-4FF6-91E4-4D20E636D206}"/>
              </a:ext>
            </a:extLst>
          </p:cNvPr>
          <p:cNvSpPr/>
          <p:nvPr/>
        </p:nvSpPr>
        <p:spPr>
          <a:xfrm>
            <a:off x="6730814" y="3798503"/>
            <a:ext cx="143867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0.75 m</a:t>
            </a:r>
            <a:endParaRPr lang="en-US" sz="2400">
              <a:solidFill>
                <a:schemeClr val="bg1">
                  <a:lumMod val="50000"/>
                </a:schemeClr>
              </a:solidFill>
            </a:endParaRPr>
          </a:p>
        </p:txBody>
      </p:sp>
      <p:sp>
        <p:nvSpPr>
          <p:cNvPr id="16" name="Rectangle 15">
            <a:extLst>
              <a:ext uri="{FF2B5EF4-FFF2-40B4-BE49-F238E27FC236}">
                <a16:creationId xmlns:a16="http://schemas.microsoft.com/office/drawing/2014/main" id="{B854B6B3-A7D2-42BD-8190-87E10E7E55CD}"/>
              </a:ext>
            </a:extLst>
          </p:cNvPr>
          <p:cNvSpPr/>
          <p:nvPr/>
        </p:nvSpPr>
        <p:spPr>
          <a:xfrm>
            <a:off x="3559042" y="2872909"/>
            <a:ext cx="1424854"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0°</a:t>
            </a:r>
          </a:p>
        </p:txBody>
      </p:sp>
      <p:sp>
        <p:nvSpPr>
          <p:cNvPr id="17" name="Rectangle 16">
            <a:extLst>
              <a:ext uri="{FF2B5EF4-FFF2-40B4-BE49-F238E27FC236}">
                <a16:creationId xmlns:a16="http://schemas.microsoft.com/office/drawing/2014/main" id="{BE1C42D6-385C-4651-AF7F-E47D50DA80E0}"/>
              </a:ext>
            </a:extLst>
          </p:cNvPr>
          <p:cNvSpPr/>
          <p:nvPr/>
        </p:nvSpPr>
        <p:spPr>
          <a:xfrm>
            <a:off x="6738049" y="2866756"/>
            <a:ext cx="1424854"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360°</a:t>
            </a:r>
          </a:p>
        </p:txBody>
      </p:sp>
      <p:sp>
        <p:nvSpPr>
          <p:cNvPr id="42" name="Rectangle 41">
            <a:extLst>
              <a:ext uri="{FF2B5EF4-FFF2-40B4-BE49-F238E27FC236}">
                <a16:creationId xmlns:a16="http://schemas.microsoft.com/office/drawing/2014/main" id="{F62B5081-E384-47A6-ABB4-4E558D585A77}"/>
              </a:ext>
            </a:extLst>
          </p:cNvPr>
          <p:cNvSpPr/>
          <p:nvPr/>
        </p:nvSpPr>
        <p:spPr>
          <a:xfrm>
            <a:off x="3559042" y="2204720"/>
            <a:ext cx="1414886" cy="5677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5C93AA"/>
                </a:solidFill>
                <a:latin typeface="Tahoma" panose="020B0604030504040204" pitchFamily="34" charset="0"/>
                <a:ea typeface="Tahoma" panose="020B0604030504040204" pitchFamily="34" charset="0"/>
                <a:cs typeface="Tahoma" panose="020B0604030504040204" pitchFamily="34" charset="0"/>
              </a:rPr>
              <a:t>X-AXIS</a:t>
            </a:r>
          </a:p>
        </p:txBody>
      </p:sp>
      <p:sp>
        <p:nvSpPr>
          <p:cNvPr id="43" name="Rectangle 42">
            <a:extLst>
              <a:ext uri="{FF2B5EF4-FFF2-40B4-BE49-F238E27FC236}">
                <a16:creationId xmlns:a16="http://schemas.microsoft.com/office/drawing/2014/main" id="{F215A25D-78A4-4ECC-A6EE-596195B61DEA}"/>
              </a:ext>
            </a:extLst>
          </p:cNvPr>
          <p:cNvSpPr/>
          <p:nvPr/>
        </p:nvSpPr>
        <p:spPr>
          <a:xfrm>
            <a:off x="6730814" y="2204720"/>
            <a:ext cx="1430324" cy="5707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E58B8C"/>
                </a:solidFill>
                <a:latin typeface="Tahoma" panose="020B0604030504040204" pitchFamily="34" charset="0"/>
                <a:ea typeface="Tahoma" panose="020B0604030504040204" pitchFamily="34" charset="0"/>
                <a:cs typeface="Tahoma" panose="020B0604030504040204" pitchFamily="34" charset="0"/>
              </a:rPr>
              <a:t>Z-AXIS</a:t>
            </a:r>
          </a:p>
        </p:txBody>
      </p:sp>
      <p:pic>
        <p:nvPicPr>
          <p:cNvPr id="72" name="Graphic 71" descr="Line arrow: Rotate left">
            <a:extLst>
              <a:ext uri="{FF2B5EF4-FFF2-40B4-BE49-F238E27FC236}">
                <a16:creationId xmlns:a16="http://schemas.microsoft.com/office/drawing/2014/main" id="{82A6530C-BF80-48DC-8866-85453281772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1358003">
            <a:off x="8941001" y="2539867"/>
            <a:ext cx="963471" cy="421987"/>
          </a:xfrm>
          <a:prstGeom prst="rect">
            <a:avLst/>
          </a:prstGeom>
        </p:spPr>
      </p:pic>
      <p:cxnSp>
        <p:nvCxnSpPr>
          <p:cNvPr id="73" name="Straight Arrow Connector 72">
            <a:extLst>
              <a:ext uri="{FF2B5EF4-FFF2-40B4-BE49-F238E27FC236}">
                <a16:creationId xmlns:a16="http://schemas.microsoft.com/office/drawing/2014/main" id="{6FA82EBE-39C4-4A9E-9836-01D49574EF9B}"/>
              </a:ext>
            </a:extLst>
          </p:cNvPr>
          <p:cNvCxnSpPr>
            <a:cxnSpLocks/>
          </p:cNvCxnSpPr>
          <p:nvPr/>
        </p:nvCxnSpPr>
        <p:spPr>
          <a:xfrm flipH="1">
            <a:off x="8586461" y="3428035"/>
            <a:ext cx="849612" cy="0"/>
          </a:xfrm>
          <a:prstGeom prst="straightConnector1">
            <a:avLst/>
          </a:prstGeom>
          <a:ln w="28575">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4" name="Arrow: Curved Down 73">
            <a:extLst>
              <a:ext uri="{FF2B5EF4-FFF2-40B4-BE49-F238E27FC236}">
                <a16:creationId xmlns:a16="http://schemas.microsoft.com/office/drawing/2014/main" id="{2447540A-2FB2-447D-8C33-3C150AC45E37}"/>
              </a:ext>
            </a:extLst>
          </p:cNvPr>
          <p:cNvSpPr/>
          <p:nvPr/>
        </p:nvSpPr>
        <p:spPr>
          <a:xfrm rot="18767061">
            <a:off x="9036046" y="3118251"/>
            <a:ext cx="702397" cy="278773"/>
          </a:xfrm>
          <a:prstGeom prst="curvedDownArrow">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5" name="Straight Arrow Connector 74">
            <a:extLst>
              <a:ext uri="{FF2B5EF4-FFF2-40B4-BE49-F238E27FC236}">
                <a16:creationId xmlns:a16="http://schemas.microsoft.com/office/drawing/2014/main" id="{E13A5D19-AE76-43F5-8FAB-3F0E444595BC}"/>
              </a:ext>
            </a:extLst>
          </p:cNvPr>
          <p:cNvCxnSpPr>
            <a:cxnSpLocks/>
          </p:cNvCxnSpPr>
          <p:nvPr/>
        </p:nvCxnSpPr>
        <p:spPr>
          <a:xfrm flipV="1">
            <a:off x="9473717" y="2725488"/>
            <a:ext cx="639378" cy="702548"/>
          </a:xfrm>
          <a:prstGeom prst="straightConnector1">
            <a:avLst/>
          </a:prstGeom>
          <a:ln w="28575">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6D1BFA4-6693-4E8F-A32E-ADB1F35F1FEE}"/>
              </a:ext>
            </a:extLst>
          </p:cNvPr>
          <p:cNvCxnSpPr>
            <a:cxnSpLocks/>
          </p:cNvCxnSpPr>
          <p:nvPr/>
        </p:nvCxnSpPr>
        <p:spPr>
          <a:xfrm>
            <a:off x="9473717" y="3375779"/>
            <a:ext cx="0" cy="1104348"/>
          </a:xfrm>
          <a:prstGeom prst="straightConnector1">
            <a:avLst/>
          </a:prstGeom>
          <a:ln w="28575">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C088D6F0-C2D5-494F-9655-9BB77A5CF977}"/>
              </a:ext>
            </a:extLst>
          </p:cNvPr>
          <p:cNvGrpSpPr/>
          <p:nvPr/>
        </p:nvGrpSpPr>
        <p:grpSpPr>
          <a:xfrm>
            <a:off x="8927355" y="2421122"/>
            <a:ext cx="1661427" cy="1648354"/>
            <a:chOff x="4228137" y="4556760"/>
            <a:chExt cx="848688" cy="842010"/>
          </a:xfrm>
        </p:grpSpPr>
        <p:cxnSp>
          <p:nvCxnSpPr>
            <p:cNvPr id="82" name="Straight Arrow Connector 81">
              <a:extLst>
                <a:ext uri="{FF2B5EF4-FFF2-40B4-BE49-F238E27FC236}">
                  <a16:creationId xmlns:a16="http://schemas.microsoft.com/office/drawing/2014/main" id="{4AF5E846-2CA8-4283-9173-20082B1D6BFF}"/>
                </a:ext>
              </a:extLst>
            </p:cNvPr>
            <p:cNvCxnSpPr>
              <a:cxnSpLocks/>
            </p:cNvCxnSpPr>
            <p:nvPr/>
          </p:nvCxnSpPr>
          <p:spPr>
            <a:xfrm>
              <a:off x="4507230" y="5071110"/>
              <a:ext cx="56959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92AB75E5-3064-43C2-AD49-78902D280398}"/>
                </a:ext>
              </a:extLst>
            </p:cNvPr>
            <p:cNvCxnSpPr>
              <a:cxnSpLocks/>
            </p:cNvCxnSpPr>
            <p:nvPr/>
          </p:nvCxnSpPr>
          <p:spPr>
            <a:xfrm flipV="1">
              <a:off x="4507230" y="4556760"/>
              <a:ext cx="0" cy="5143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5604474F-7661-4E89-B154-33F26B359E2A}"/>
                </a:ext>
              </a:extLst>
            </p:cNvPr>
            <p:cNvCxnSpPr>
              <a:cxnSpLocks/>
            </p:cNvCxnSpPr>
            <p:nvPr/>
          </p:nvCxnSpPr>
          <p:spPr>
            <a:xfrm flipH="1">
              <a:off x="4228137" y="5071110"/>
              <a:ext cx="279092" cy="3276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C68312FE-A34D-4F96-973B-2A60A885FE31}"/>
              </a:ext>
            </a:extLst>
          </p:cNvPr>
          <p:cNvSpPr txBox="1"/>
          <p:nvPr/>
        </p:nvSpPr>
        <p:spPr>
          <a:xfrm>
            <a:off x="10619226" y="3209955"/>
            <a:ext cx="314273" cy="400110"/>
          </a:xfrm>
          <a:prstGeom prst="rect">
            <a:avLst/>
          </a:prstGeom>
          <a:noFill/>
        </p:spPr>
        <p:txBody>
          <a:bodyPr wrap="square" rtlCol="0">
            <a:spAutoFit/>
          </a:bodyPr>
          <a:lstStyle/>
          <a:p>
            <a:r>
              <a:rPr lang="en-US" sz="2000">
                <a:solidFill>
                  <a:srgbClr val="00769A"/>
                </a:solidFill>
                <a:latin typeface="Tahoma" panose="020B0604030504040204" pitchFamily="34" charset="0"/>
                <a:ea typeface="Tahoma" panose="020B0604030504040204" pitchFamily="34" charset="0"/>
                <a:cs typeface="Tahoma" panose="020B0604030504040204" pitchFamily="34" charset="0"/>
              </a:rPr>
              <a:t>x</a:t>
            </a:r>
          </a:p>
        </p:txBody>
      </p:sp>
      <p:sp>
        <p:nvSpPr>
          <p:cNvPr id="79" name="TextBox 78">
            <a:extLst>
              <a:ext uri="{FF2B5EF4-FFF2-40B4-BE49-F238E27FC236}">
                <a16:creationId xmlns:a16="http://schemas.microsoft.com/office/drawing/2014/main" id="{A74F9868-DFBD-4523-93B4-F498B6BDB738}"/>
              </a:ext>
            </a:extLst>
          </p:cNvPr>
          <p:cNvSpPr txBox="1"/>
          <p:nvPr/>
        </p:nvSpPr>
        <p:spPr>
          <a:xfrm>
            <a:off x="8664468" y="3998550"/>
            <a:ext cx="314273" cy="400110"/>
          </a:xfrm>
          <a:prstGeom prst="rect">
            <a:avLst/>
          </a:prstGeom>
          <a:noFill/>
        </p:spPr>
        <p:txBody>
          <a:bodyPr wrap="square" rtlCol="0">
            <a:spAutoFit/>
          </a:bodyPr>
          <a:lstStyle/>
          <a:p>
            <a:r>
              <a:rPr lang="en-US" sz="2000">
                <a:solidFill>
                  <a:srgbClr val="FC9627"/>
                </a:solidFill>
                <a:latin typeface="Tahoma" panose="020B0604030504040204" pitchFamily="34" charset="0"/>
                <a:ea typeface="Tahoma" panose="020B0604030504040204" pitchFamily="34" charset="0"/>
                <a:cs typeface="Tahoma" panose="020B0604030504040204" pitchFamily="34" charset="0"/>
              </a:rPr>
              <a:t>y</a:t>
            </a:r>
          </a:p>
        </p:txBody>
      </p:sp>
      <p:sp>
        <p:nvSpPr>
          <p:cNvPr id="80" name="TextBox 79">
            <a:extLst>
              <a:ext uri="{FF2B5EF4-FFF2-40B4-BE49-F238E27FC236}">
                <a16:creationId xmlns:a16="http://schemas.microsoft.com/office/drawing/2014/main" id="{77BA3156-2741-4011-BCE8-5C48438A600F}"/>
              </a:ext>
            </a:extLst>
          </p:cNvPr>
          <p:cNvSpPr txBox="1"/>
          <p:nvPr/>
        </p:nvSpPr>
        <p:spPr>
          <a:xfrm>
            <a:off x="9347140" y="1948338"/>
            <a:ext cx="314273" cy="400110"/>
          </a:xfrm>
          <a:prstGeom prst="rect">
            <a:avLst/>
          </a:prstGeom>
          <a:noFill/>
        </p:spPr>
        <p:txBody>
          <a:bodyPr wrap="square" rtlCol="0">
            <a:spAutoFit/>
          </a:bodyPr>
          <a:lstStyle/>
          <a:p>
            <a:r>
              <a:rPr lang="en-US" sz="2000">
                <a:solidFill>
                  <a:srgbClr val="DC6465"/>
                </a:solidFill>
                <a:latin typeface="Tahoma" panose="020B0604030504040204" pitchFamily="34" charset="0"/>
                <a:ea typeface="Tahoma" panose="020B0604030504040204" pitchFamily="34" charset="0"/>
                <a:cs typeface="Tahoma" panose="020B0604030504040204" pitchFamily="34" charset="0"/>
              </a:rPr>
              <a:t>z</a:t>
            </a:r>
          </a:p>
        </p:txBody>
      </p:sp>
      <p:sp>
        <p:nvSpPr>
          <p:cNvPr id="81" name="Arrow: Curved Down 80">
            <a:extLst>
              <a:ext uri="{FF2B5EF4-FFF2-40B4-BE49-F238E27FC236}">
                <a16:creationId xmlns:a16="http://schemas.microsoft.com/office/drawing/2014/main" id="{A30A4CF9-3E68-417E-A795-40ED29C11044}"/>
              </a:ext>
            </a:extLst>
          </p:cNvPr>
          <p:cNvSpPr/>
          <p:nvPr/>
        </p:nvSpPr>
        <p:spPr>
          <a:xfrm>
            <a:off x="8936691" y="2920265"/>
            <a:ext cx="1235541" cy="471322"/>
          </a:xfrm>
          <a:prstGeom prst="curvedDownArrow">
            <a:avLst/>
          </a:prstGeom>
          <a:solidFill>
            <a:srgbClr val="FC9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Rectangle 89">
            <a:extLst>
              <a:ext uri="{FF2B5EF4-FFF2-40B4-BE49-F238E27FC236}">
                <a16:creationId xmlns:a16="http://schemas.microsoft.com/office/drawing/2014/main" id="{10D03909-C148-4296-ADC7-575851B08EDB}"/>
              </a:ext>
            </a:extLst>
          </p:cNvPr>
          <p:cNvSpPr/>
          <p:nvPr/>
        </p:nvSpPr>
        <p:spPr>
          <a:xfrm>
            <a:off x="5145480" y="3798503"/>
            <a:ext cx="1438678"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0.225 m</a:t>
            </a:r>
            <a:endParaRPr lang="en-US" sz="2400">
              <a:solidFill>
                <a:schemeClr val="bg1">
                  <a:lumMod val="50000"/>
                </a:schemeClr>
              </a:solidFill>
            </a:endParaRPr>
          </a:p>
        </p:txBody>
      </p:sp>
      <p:sp>
        <p:nvSpPr>
          <p:cNvPr id="91" name="Rectangle 90">
            <a:extLst>
              <a:ext uri="{FF2B5EF4-FFF2-40B4-BE49-F238E27FC236}">
                <a16:creationId xmlns:a16="http://schemas.microsoft.com/office/drawing/2014/main" id="{ACE00B90-E412-4515-BC32-388C60C0686D}"/>
              </a:ext>
            </a:extLst>
          </p:cNvPr>
          <p:cNvSpPr/>
          <p:nvPr/>
        </p:nvSpPr>
        <p:spPr>
          <a:xfrm>
            <a:off x="5152715" y="2866756"/>
            <a:ext cx="142485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180°</a:t>
            </a:r>
          </a:p>
        </p:txBody>
      </p:sp>
      <p:sp>
        <p:nvSpPr>
          <p:cNvPr id="92" name="Rectangle 91">
            <a:extLst>
              <a:ext uri="{FF2B5EF4-FFF2-40B4-BE49-F238E27FC236}">
                <a16:creationId xmlns:a16="http://schemas.microsoft.com/office/drawing/2014/main" id="{A9138150-8BD5-4960-977A-4C4B7C970C96}"/>
              </a:ext>
            </a:extLst>
          </p:cNvPr>
          <p:cNvSpPr/>
          <p:nvPr/>
        </p:nvSpPr>
        <p:spPr>
          <a:xfrm>
            <a:off x="5145480" y="2204720"/>
            <a:ext cx="1430324" cy="5707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DB05D"/>
                </a:solidFill>
                <a:latin typeface="Tahoma" panose="020B0604030504040204" pitchFamily="34" charset="0"/>
                <a:ea typeface="Tahoma" panose="020B0604030504040204" pitchFamily="34" charset="0"/>
                <a:cs typeface="Tahoma" panose="020B0604030504040204" pitchFamily="34" charset="0"/>
              </a:rPr>
              <a:t>Y-AXIS</a:t>
            </a:r>
          </a:p>
        </p:txBody>
      </p:sp>
      <p:cxnSp>
        <p:nvCxnSpPr>
          <p:cNvPr id="46" name="Straight Arrow Connector 45">
            <a:extLst>
              <a:ext uri="{FF2B5EF4-FFF2-40B4-BE49-F238E27FC236}">
                <a16:creationId xmlns:a16="http://schemas.microsoft.com/office/drawing/2014/main" id="{E770FF7E-CD6E-4CE6-8B81-D6CEA09F7260}"/>
              </a:ext>
            </a:extLst>
          </p:cNvPr>
          <p:cNvCxnSpPr>
            <a:cxnSpLocks/>
          </p:cNvCxnSpPr>
          <p:nvPr/>
        </p:nvCxnSpPr>
        <p:spPr>
          <a:xfrm flipV="1">
            <a:off x="9473717" y="2782518"/>
            <a:ext cx="0" cy="517881"/>
          </a:xfrm>
          <a:prstGeom prst="straightConnector1">
            <a:avLst/>
          </a:prstGeom>
          <a:ln w="76200">
            <a:solidFill>
              <a:srgbClr val="E58B8C"/>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D4885E0-46B3-49DF-97FD-2AB287DDBD60}"/>
              </a:ext>
            </a:extLst>
          </p:cNvPr>
          <p:cNvCxnSpPr>
            <a:cxnSpLocks/>
          </p:cNvCxnSpPr>
          <p:nvPr/>
        </p:nvCxnSpPr>
        <p:spPr>
          <a:xfrm>
            <a:off x="9622464" y="3428093"/>
            <a:ext cx="591312" cy="0"/>
          </a:xfrm>
          <a:prstGeom prst="straightConnector1">
            <a:avLst/>
          </a:prstGeom>
          <a:ln w="76200">
            <a:solidFill>
              <a:srgbClr val="00769A"/>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66471D63-45B5-4A42-83CD-8AAEF7B0A5C0}"/>
              </a:ext>
            </a:extLst>
          </p:cNvPr>
          <p:cNvCxnSpPr>
            <a:cxnSpLocks/>
          </p:cNvCxnSpPr>
          <p:nvPr/>
        </p:nvCxnSpPr>
        <p:spPr>
          <a:xfrm flipH="1">
            <a:off x="9072146" y="3520262"/>
            <a:ext cx="323441" cy="381628"/>
          </a:xfrm>
          <a:prstGeom prst="straightConnector1">
            <a:avLst/>
          </a:prstGeom>
          <a:ln w="76200">
            <a:solidFill>
              <a:srgbClr val="FDB05D"/>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0189BF8-2493-4E5B-B976-B32E161CA3F3}"/>
              </a:ext>
            </a:extLst>
          </p:cNvPr>
          <p:cNvSpPr/>
          <p:nvPr/>
        </p:nvSpPr>
        <p:spPr>
          <a:xfrm>
            <a:off x="152400" y="61012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7" action="ppaction://hlinksldjump"/>
            <a:extLst>
              <a:ext uri="{FF2B5EF4-FFF2-40B4-BE49-F238E27FC236}">
                <a16:creationId xmlns:a16="http://schemas.microsoft.com/office/drawing/2014/main" id="{8EE7E866-C256-48E3-871F-C4379CA0F6DC}"/>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hlinkClick r:id="rId18" action="ppaction://hlinksldjump"/>
            <a:extLst>
              <a:ext uri="{FF2B5EF4-FFF2-40B4-BE49-F238E27FC236}">
                <a16:creationId xmlns:a16="http://schemas.microsoft.com/office/drawing/2014/main" id="{F6B42587-2FA2-46DB-981C-4F508DECD0AF}"/>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hlinkClick r:id="rId19" action="ppaction://hlinksldjump"/>
            <a:extLst>
              <a:ext uri="{FF2B5EF4-FFF2-40B4-BE49-F238E27FC236}">
                <a16:creationId xmlns:a16="http://schemas.microsoft.com/office/drawing/2014/main" id="{031B7701-4ADA-40E0-BDA5-E935A111B89F}"/>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hlinkClick r:id="rId20" action="ppaction://hlinksldjump"/>
            <a:extLst>
              <a:ext uri="{FF2B5EF4-FFF2-40B4-BE49-F238E27FC236}">
                <a16:creationId xmlns:a16="http://schemas.microsoft.com/office/drawing/2014/main" id="{E6A26872-E935-4D84-B03D-DF0A06503681}"/>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hlinkClick r:id="rId21" action="ppaction://hlinksldjump"/>
            <a:extLst>
              <a:ext uri="{FF2B5EF4-FFF2-40B4-BE49-F238E27FC236}">
                <a16:creationId xmlns:a16="http://schemas.microsoft.com/office/drawing/2014/main" id="{68A84084-AE9E-48ED-A245-112F4DF8ED7F}"/>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06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fade">
                                      <p:cBhvr>
                                        <p:cTn id="12" dur="500"/>
                                        <p:tgtEl>
                                          <p:spTgt spid="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 presetClass="exit" presetSubtype="0" fill="hold" grpId="1" nodeType="withEffect">
                                  <p:stCondLst>
                                    <p:cond delay="0"/>
                                  </p:stCondLst>
                                  <p:childTnLst>
                                    <p:set>
                                      <p:cBhvr>
                                        <p:cTn id="24" dur="1" fill="hold">
                                          <p:stCondLst>
                                            <p:cond delay="0"/>
                                          </p:stCondLst>
                                        </p:cTn>
                                        <p:tgtEl>
                                          <p:spTgt spid="7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7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3"/>
                                        </p:tgtEl>
                                        <p:attrNameLst>
                                          <p:attrName>style.visibility</p:attrName>
                                        </p:attrNameLst>
                                      </p:cBhvr>
                                      <p:to>
                                        <p:strVal val="visible"/>
                                      </p:to>
                                    </p:set>
                                    <p:animEffect transition="in" filter="fade">
                                      <p:cBhvr>
                                        <p:cTn id="33" dur="500"/>
                                        <p:tgtEl>
                                          <p:spTgt spid="9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P spid="81" grpId="0" animBg="1"/>
      <p:bldP spid="8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86A53EF1-62F5-48FC-84D2-86F1DC3D9437}"/>
              </a:ext>
            </a:extLst>
          </p:cNvPr>
          <p:cNvCxnSpPr>
            <a:cxnSpLocks/>
          </p:cNvCxnSpPr>
          <p:nvPr/>
        </p:nvCxnSpPr>
        <p:spPr>
          <a:xfrm>
            <a:off x="8198708" y="3402349"/>
            <a:ext cx="973522" cy="757940"/>
          </a:xfrm>
          <a:prstGeom prst="straightConnector1">
            <a:avLst/>
          </a:prstGeom>
          <a:ln w="76200">
            <a:solidFill>
              <a:srgbClr val="C392AA"/>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7B9629E-ED11-40B8-91E0-C88A4DE3D761}"/>
              </a:ext>
            </a:extLst>
          </p:cNvPr>
          <p:cNvGrpSpPr/>
          <p:nvPr/>
        </p:nvGrpSpPr>
        <p:grpSpPr>
          <a:xfrm>
            <a:off x="9385716" y="4221372"/>
            <a:ext cx="999171" cy="956070"/>
            <a:chOff x="7760883" y="4756873"/>
            <a:chExt cx="844965" cy="796009"/>
          </a:xfrm>
        </p:grpSpPr>
        <p:grpSp>
          <p:nvGrpSpPr>
            <p:cNvPr id="20" name="Group 19">
              <a:extLst>
                <a:ext uri="{FF2B5EF4-FFF2-40B4-BE49-F238E27FC236}">
                  <a16:creationId xmlns:a16="http://schemas.microsoft.com/office/drawing/2014/main" id="{6367D1F0-68FA-43CF-B587-9976A8C279C5}"/>
                </a:ext>
              </a:extLst>
            </p:cNvPr>
            <p:cNvGrpSpPr/>
            <p:nvPr/>
          </p:nvGrpSpPr>
          <p:grpSpPr>
            <a:xfrm>
              <a:off x="7760883" y="4756873"/>
              <a:ext cx="844965" cy="796009"/>
              <a:chOff x="7760883" y="4756873"/>
              <a:chExt cx="844965" cy="796009"/>
            </a:xfrm>
          </p:grpSpPr>
          <p:sp>
            <p:nvSpPr>
              <p:cNvPr id="16" name="Oval 15">
                <a:extLst>
                  <a:ext uri="{FF2B5EF4-FFF2-40B4-BE49-F238E27FC236}">
                    <a16:creationId xmlns:a16="http://schemas.microsoft.com/office/drawing/2014/main" id="{1431D704-6063-404A-A719-EDC55EF436A4}"/>
                  </a:ext>
                </a:extLst>
              </p:cNvPr>
              <p:cNvSpPr/>
              <p:nvPr/>
            </p:nvSpPr>
            <p:spPr>
              <a:xfrm>
                <a:off x="7760883" y="4756873"/>
                <a:ext cx="844965" cy="79600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F707536-E518-4464-8EE6-BB05B60F3859}"/>
                  </a:ext>
                </a:extLst>
              </p:cNvPr>
              <p:cNvSpPr/>
              <p:nvPr/>
            </p:nvSpPr>
            <p:spPr>
              <a:xfrm>
                <a:off x="7841547" y="4846218"/>
                <a:ext cx="683640" cy="61732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2E1BEE5-468B-43B9-9794-A8691D870FF7}"/>
                  </a:ext>
                </a:extLst>
              </p:cNvPr>
              <p:cNvSpPr/>
              <p:nvPr/>
            </p:nvSpPr>
            <p:spPr>
              <a:xfrm>
                <a:off x="7922132" y="4917170"/>
                <a:ext cx="522469" cy="48061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0734E08-6F23-4C2E-AAAC-2FA75DDDE47B}"/>
                  </a:ext>
                </a:extLst>
              </p:cNvPr>
              <p:cNvSpPr/>
              <p:nvPr/>
            </p:nvSpPr>
            <p:spPr>
              <a:xfrm>
                <a:off x="8011383" y="4992183"/>
                <a:ext cx="343966" cy="32539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DE8F4325-0C47-4748-ABE2-804D3F5A1BFB}"/>
                </a:ext>
              </a:extLst>
            </p:cNvPr>
            <p:cNvSpPr/>
            <p:nvPr/>
          </p:nvSpPr>
          <p:spPr>
            <a:xfrm>
              <a:off x="8082841" y="5068832"/>
              <a:ext cx="201047" cy="17729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12</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293073" y="2685138"/>
            <a:ext cx="590231" cy="576834"/>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a:off x="11604804" y="3262503"/>
            <a:ext cx="4737" cy="38771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5" name="Graphic 134" descr="Gears">
            <a:extLst>
              <a:ext uri="{FF2B5EF4-FFF2-40B4-BE49-F238E27FC236}">
                <a16:creationId xmlns:a16="http://schemas.microsoft.com/office/drawing/2014/main" id="{CB181879-9B9C-4866-A271-FCE8D366B6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07107">
            <a:off x="11233178" y="1618021"/>
            <a:ext cx="692468" cy="692468"/>
          </a:xfrm>
          <a:prstGeom prst="rect">
            <a:avLst/>
          </a:prstGeom>
        </p:spPr>
      </p:pic>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rot="3493842">
            <a:off x="11412005" y="2377935"/>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ontent Placeholder 6">
            <a:extLst>
              <a:ext uri="{FF2B5EF4-FFF2-40B4-BE49-F238E27FC236}">
                <a16:creationId xmlns:a16="http://schemas.microsoft.com/office/drawing/2014/main" id="{56F0D94C-4643-4802-A4C1-EFF47E527B52}"/>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Alanna Black</a:t>
            </a:r>
          </a:p>
        </p:txBody>
      </p:sp>
      <p:sp>
        <p:nvSpPr>
          <p:cNvPr id="6" name="Oval 5">
            <a:hlinkClick r:id="rId11" action="ppaction://hlinksldjump"/>
            <a:extLst>
              <a:ext uri="{FF2B5EF4-FFF2-40B4-BE49-F238E27FC236}">
                <a16:creationId xmlns:a16="http://schemas.microsoft.com/office/drawing/2014/main" id="{EBC30FDB-661A-4706-A7EB-AEF1E48CFAC0}"/>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12" action="ppaction://hlinksldjump"/>
            <a:extLst>
              <a:ext uri="{FF2B5EF4-FFF2-40B4-BE49-F238E27FC236}">
                <a16:creationId xmlns:a16="http://schemas.microsoft.com/office/drawing/2014/main" id="{FC217C25-72BE-420E-B9D2-3F5C645399BC}"/>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13" action="ppaction://hlinksldjump"/>
            <a:extLst>
              <a:ext uri="{FF2B5EF4-FFF2-40B4-BE49-F238E27FC236}">
                <a16:creationId xmlns:a16="http://schemas.microsoft.com/office/drawing/2014/main" id="{1DBFEF72-4D99-4924-8047-9106F32A777A}"/>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14" action="ppaction://hlinksldjump"/>
            <a:extLst>
              <a:ext uri="{FF2B5EF4-FFF2-40B4-BE49-F238E27FC236}">
                <a16:creationId xmlns:a16="http://schemas.microsoft.com/office/drawing/2014/main" id="{06139E55-306C-46CF-BF45-44C0AF67514D}"/>
              </a:ext>
            </a:extLst>
          </p:cNvPr>
          <p:cNvSpPr/>
          <p:nvPr/>
        </p:nvSpPr>
        <p:spPr>
          <a:xfrm>
            <a:off x="11185752" y="4283253"/>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7193617-207E-4A61-BD07-EC74C51FF7FE}"/>
              </a:ext>
            </a:extLst>
          </p:cNvPr>
          <p:cNvSpPr/>
          <p:nvPr/>
        </p:nvSpPr>
        <p:spPr>
          <a:xfrm>
            <a:off x="3417124" y="2698190"/>
            <a:ext cx="31199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0" name="Rectangle 39">
            <a:extLst>
              <a:ext uri="{FF2B5EF4-FFF2-40B4-BE49-F238E27FC236}">
                <a16:creationId xmlns:a16="http://schemas.microsoft.com/office/drawing/2014/main" id="{85BACB07-1D54-4A65-9534-19FF60E1E983}"/>
              </a:ext>
            </a:extLst>
          </p:cNvPr>
          <p:cNvSpPr/>
          <p:nvPr/>
        </p:nvSpPr>
        <p:spPr>
          <a:xfrm>
            <a:off x="5042777" y="1753391"/>
            <a:ext cx="149348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a:extLst>
              <a:ext uri="{FF2B5EF4-FFF2-40B4-BE49-F238E27FC236}">
                <a16:creationId xmlns:a16="http://schemas.microsoft.com/office/drawing/2014/main" id="{83380203-A603-41E6-84FF-2010F2696FF3}"/>
              </a:ext>
            </a:extLst>
          </p:cNvPr>
          <p:cNvSpPr/>
          <p:nvPr/>
        </p:nvSpPr>
        <p:spPr>
          <a:xfrm>
            <a:off x="3431656" y="1761407"/>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2" name="Arrow: Pentagon 41">
            <a:extLst>
              <a:ext uri="{FF2B5EF4-FFF2-40B4-BE49-F238E27FC236}">
                <a16:creationId xmlns:a16="http://schemas.microsoft.com/office/drawing/2014/main" id="{43809620-4C52-4D77-B507-67EC113D2C37}"/>
              </a:ext>
            </a:extLst>
          </p:cNvPr>
          <p:cNvSpPr/>
          <p:nvPr/>
        </p:nvSpPr>
        <p:spPr>
          <a:xfrm>
            <a:off x="644811" y="1756439"/>
            <a:ext cx="2563657"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Decrease LSMS </a:t>
            </a:r>
          </a:p>
          <a:p>
            <a:r>
              <a:rPr lang="en-US" b="1">
                <a:latin typeface="Tahoma" panose="020B0604030504040204" pitchFamily="34" charset="0"/>
                <a:ea typeface="Tahoma" panose="020B0604030504040204" pitchFamily="34" charset="0"/>
                <a:cs typeface="Tahoma" panose="020B0604030504040204" pitchFamily="34" charset="0"/>
              </a:rPr>
              <a:t>Position Error</a:t>
            </a:r>
            <a:endParaRPr lang="en-US" sz="1800" b="1">
              <a:latin typeface="Tahoma" panose="020B0604030504040204" pitchFamily="34" charset="0"/>
              <a:ea typeface="Tahoma" panose="020B0604030504040204" pitchFamily="34" charset="0"/>
              <a:cs typeface="Tahoma" panose="020B0604030504040204" pitchFamily="34" charset="0"/>
            </a:endParaRPr>
          </a:p>
        </p:txBody>
      </p:sp>
      <p:sp>
        <p:nvSpPr>
          <p:cNvPr id="43" name="Arrow: Pentagon 42">
            <a:extLst>
              <a:ext uri="{FF2B5EF4-FFF2-40B4-BE49-F238E27FC236}">
                <a16:creationId xmlns:a16="http://schemas.microsoft.com/office/drawing/2014/main" id="{3FF563D8-31E4-4894-B54C-5820BAD2EE12}"/>
              </a:ext>
            </a:extLst>
          </p:cNvPr>
          <p:cNvSpPr/>
          <p:nvPr/>
        </p:nvSpPr>
        <p:spPr>
          <a:xfrm>
            <a:off x="644811" y="2694398"/>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Secure LSMS</a:t>
            </a:r>
            <a:endParaRPr lang="en-US"/>
          </a:p>
        </p:txBody>
      </p:sp>
      <p:sp>
        <p:nvSpPr>
          <p:cNvPr id="44" name="Rectangle 43">
            <a:extLst>
              <a:ext uri="{FF2B5EF4-FFF2-40B4-BE49-F238E27FC236}">
                <a16:creationId xmlns:a16="http://schemas.microsoft.com/office/drawing/2014/main" id="{E742E20F-6F37-4082-8EB8-D1F102208748}"/>
              </a:ext>
            </a:extLst>
          </p:cNvPr>
          <p:cNvSpPr/>
          <p:nvPr/>
        </p:nvSpPr>
        <p:spPr>
          <a:xfrm>
            <a:off x="3437753" y="2698190"/>
            <a:ext cx="3098122"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110 N</a:t>
            </a:r>
          </a:p>
        </p:txBody>
      </p:sp>
      <p:sp>
        <p:nvSpPr>
          <p:cNvPr id="46" name="Rectangle 45">
            <a:extLst>
              <a:ext uri="{FF2B5EF4-FFF2-40B4-BE49-F238E27FC236}">
                <a16:creationId xmlns:a16="http://schemas.microsoft.com/office/drawing/2014/main" id="{92668B28-4B9C-4E49-B460-12A71A1025BE}"/>
              </a:ext>
            </a:extLst>
          </p:cNvPr>
          <p:cNvSpPr/>
          <p:nvPr/>
        </p:nvSpPr>
        <p:spPr>
          <a:xfrm>
            <a:off x="3431656" y="1759544"/>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a:solidFill>
                  <a:srgbClr val="FDB05D"/>
                </a:solidFill>
                <a:latin typeface="Tahoma" panose="020B0604030504040204" pitchFamily="34" charset="0"/>
                <a:ea typeface="Tahoma" panose="020B0604030504040204" pitchFamily="34" charset="0"/>
                <a:cs typeface="Tahoma" panose="020B0604030504040204" pitchFamily="34" charset="0"/>
              </a:rPr>
              <a:t>±2.54 cm</a:t>
            </a:r>
          </a:p>
        </p:txBody>
      </p:sp>
      <p:sp>
        <p:nvSpPr>
          <p:cNvPr id="51" name="Rectangle 50">
            <a:extLst>
              <a:ext uri="{FF2B5EF4-FFF2-40B4-BE49-F238E27FC236}">
                <a16:creationId xmlns:a16="http://schemas.microsoft.com/office/drawing/2014/main" id="{259747A6-7DA9-45D8-9323-1E820D528B0D}"/>
              </a:ext>
            </a:extLst>
          </p:cNvPr>
          <p:cNvSpPr/>
          <p:nvPr/>
        </p:nvSpPr>
        <p:spPr>
          <a:xfrm>
            <a:off x="5040528" y="1753391"/>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5C93AA"/>
                </a:solidFill>
                <a:latin typeface="Tahoma" panose="020B0604030504040204" pitchFamily="34" charset="0"/>
                <a:ea typeface="Tahoma" panose="020B0604030504040204" pitchFamily="34" charset="0"/>
                <a:cs typeface="Tahoma" panose="020B0604030504040204" pitchFamily="34" charset="0"/>
              </a:rPr>
              <a:t>±10 deg</a:t>
            </a:r>
          </a:p>
        </p:txBody>
      </p:sp>
      <p:sp>
        <p:nvSpPr>
          <p:cNvPr id="7" name="Arrow: Pentagon 6">
            <a:extLst>
              <a:ext uri="{FF2B5EF4-FFF2-40B4-BE49-F238E27FC236}">
                <a16:creationId xmlns:a16="http://schemas.microsoft.com/office/drawing/2014/main" id="{AE581927-7C1B-4A09-9B08-9E87949D9E1D}"/>
              </a:ext>
            </a:extLst>
          </p:cNvPr>
          <p:cNvSpPr/>
          <p:nvPr/>
        </p:nvSpPr>
        <p:spPr>
          <a:xfrm>
            <a:off x="644810" y="3630013"/>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Release LSMS</a:t>
            </a:r>
            <a:endParaRPr lang="en-US"/>
          </a:p>
        </p:txBody>
      </p:sp>
      <p:sp>
        <p:nvSpPr>
          <p:cNvPr id="15" name="Arrow: Pentagon 14">
            <a:extLst>
              <a:ext uri="{FF2B5EF4-FFF2-40B4-BE49-F238E27FC236}">
                <a16:creationId xmlns:a16="http://schemas.microsoft.com/office/drawing/2014/main" id="{8DD50053-81C1-413B-B651-CD280607BF19}"/>
              </a:ext>
            </a:extLst>
          </p:cNvPr>
          <p:cNvSpPr/>
          <p:nvPr/>
        </p:nvSpPr>
        <p:spPr>
          <a:xfrm>
            <a:off x="644810" y="4567972"/>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Scale for Variable</a:t>
            </a:r>
          </a:p>
          <a:p>
            <a:r>
              <a:rPr lang="en-US" b="1">
                <a:latin typeface="Tahoma" panose="020B0604030504040204" pitchFamily="34" charset="0"/>
                <a:ea typeface="Tahoma" panose="020B0604030504040204" pitchFamily="34" charset="0"/>
                <a:cs typeface="Tahoma" panose="020B0604030504040204" pitchFamily="34" charset="0"/>
              </a:rPr>
              <a:t>LSMS Size</a:t>
            </a:r>
            <a:endParaRPr lang="en-US"/>
          </a:p>
        </p:txBody>
      </p:sp>
      <p:sp>
        <p:nvSpPr>
          <p:cNvPr id="58" name="Rectangle 57">
            <a:extLst>
              <a:ext uri="{FF2B5EF4-FFF2-40B4-BE49-F238E27FC236}">
                <a16:creationId xmlns:a16="http://schemas.microsoft.com/office/drawing/2014/main" id="{BFFBBBBD-A244-4975-9E80-7DE69F77A6B6}"/>
              </a:ext>
            </a:extLst>
          </p:cNvPr>
          <p:cNvSpPr/>
          <p:nvPr/>
        </p:nvSpPr>
        <p:spPr>
          <a:xfrm>
            <a:off x="3407485" y="4586083"/>
            <a:ext cx="314193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2" name="Rectangle 61">
            <a:extLst>
              <a:ext uri="{FF2B5EF4-FFF2-40B4-BE49-F238E27FC236}">
                <a16:creationId xmlns:a16="http://schemas.microsoft.com/office/drawing/2014/main" id="{16FF03D3-EE6B-4785-8137-112179CBE273}"/>
              </a:ext>
            </a:extLst>
          </p:cNvPr>
          <p:cNvSpPr/>
          <p:nvPr/>
        </p:nvSpPr>
        <p:spPr>
          <a:xfrm>
            <a:off x="3422017" y="3649300"/>
            <a:ext cx="311385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ectangle 62">
            <a:extLst>
              <a:ext uri="{FF2B5EF4-FFF2-40B4-BE49-F238E27FC236}">
                <a16:creationId xmlns:a16="http://schemas.microsoft.com/office/drawing/2014/main" id="{DC4E25E2-38B3-446F-803D-7487AE5E303B}"/>
              </a:ext>
            </a:extLst>
          </p:cNvPr>
          <p:cNvSpPr/>
          <p:nvPr/>
        </p:nvSpPr>
        <p:spPr>
          <a:xfrm>
            <a:off x="3428114" y="4586083"/>
            <a:ext cx="3119950"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1:1</a:t>
            </a:r>
          </a:p>
        </p:txBody>
      </p:sp>
      <p:sp>
        <p:nvSpPr>
          <p:cNvPr id="65" name="Rectangle 64">
            <a:extLst>
              <a:ext uri="{FF2B5EF4-FFF2-40B4-BE49-F238E27FC236}">
                <a16:creationId xmlns:a16="http://schemas.microsoft.com/office/drawing/2014/main" id="{365F8CF1-A1E4-4032-A415-4A7CC7A5DBA9}"/>
              </a:ext>
            </a:extLst>
          </p:cNvPr>
          <p:cNvSpPr/>
          <p:nvPr/>
        </p:nvSpPr>
        <p:spPr>
          <a:xfrm>
            <a:off x="3422017" y="3647437"/>
            <a:ext cx="311385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±2.54 cm</a:t>
            </a:r>
          </a:p>
        </p:txBody>
      </p:sp>
      <p:grpSp>
        <p:nvGrpSpPr>
          <p:cNvPr id="47" name="Group 46">
            <a:extLst>
              <a:ext uri="{FF2B5EF4-FFF2-40B4-BE49-F238E27FC236}">
                <a16:creationId xmlns:a16="http://schemas.microsoft.com/office/drawing/2014/main" id="{ED8C2CC1-E1CF-49F6-9F7F-8AEC2C056471}"/>
              </a:ext>
            </a:extLst>
          </p:cNvPr>
          <p:cNvGrpSpPr/>
          <p:nvPr/>
        </p:nvGrpSpPr>
        <p:grpSpPr>
          <a:xfrm flipH="1">
            <a:off x="7440407" y="1642223"/>
            <a:ext cx="1543125" cy="1482481"/>
            <a:chOff x="2934460" y="1852098"/>
            <a:chExt cx="1241869" cy="1137127"/>
          </a:xfrm>
          <a:solidFill>
            <a:schemeClr val="bg1">
              <a:lumMod val="65000"/>
            </a:schemeClr>
          </a:solidFill>
        </p:grpSpPr>
        <p:sp>
          <p:nvSpPr>
            <p:cNvPr id="48" name="Rectangle 47">
              <a:extLst>
                <a:ext uri="{FF2B5EF4-FFF2-40B4-BE49-F238E27FC236}">
                  <a16:creationId xmlns:a16="http://schemas.microsoft.com/office/drawing/2014/main" id="{13FC9DDB-AB42-49F8-BB99-031429B2AEFC}"/>
                </a:ext>
              </a:extLst>
            </p:cNvPr>
            <p:cNvSpPr/>
            <p:nvPr/>
          </p:nvSpPr>
          <p:spPr>
            <a:xfrm rot="3475009">
              <a:off x="2984476" y="1986680"/>
              <a:ext cx="21419" cy="12145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23C7718-ABD3-412F-BD92-C97397E0B6F0}"/>
                </a:ext>
              </a:extLst>
            </p:cNvPr>
            <p:cNvSpPr/>
            <p:nvPr/>
          </p:nvSpPr>
          <p:spPr>
            <a:xfrm rot="7564731">
              <a:off x="3074186" y="1990259"/>
              <a:ext cx="21419" cy="12145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376C666D-831B-4C2F-95C9-CEDA8CB0A004}"/>
                </a:ext>
              </a:extLst>
            </p:cNvPr>
            <p:cNvCxnSpPr>
              <a:cxnSpLocks/>
              <a:stCxn id="60" idx="0"/>
            </p:cNvCxnSpPr>
            <p:nvPr/>
          </p:nvCxnSpPr>
          <p:spPr>
            <a:xfrm flipH="1" flipV="1">
              <a:off x="3977221" y="2134268"/>
              <a:ext cx="104460" cy="660994"/>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48E31668-DDA4-4FEB-85F4-EE607599542B}"/>
                </a:ext>
              </a:extLst>
            </p:cNvPr>
            <p:cNvSpPr/>
            <p:nvPr/>
          </p:nvSpPr>
          <p:spPr>
            <a:xfrm rot="5565177">
              <a:off x="3178539" y="1846259"/>
              <a:ext cx="21419" cy="49163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6FE64F9-092B-4BC1-8167-C2B51E6A7B35}"/>
                </a:ext>
              </a:extLst>
            </p:cNvPr>
            <p:cNvSpPr/>
            <p:nvPr/>
          </p:nvSpPr>
          <p:spPr>
            <a:xfrm flipH="1">
              <a:off x="3807246" y="2933886"/>
              <a:ext cx="333426" cy="5533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04A2746-408A-4136-8FCF-DBCC4947131C}"/>
                </a:ext>
              </a:extLst>
            </p:cNvPr>
            <p:cNvSpPr/>
            <p:nvPr/>
          </p:nvSpPr>
          <p:spPr>
            <a:xfrm flipH="1">
              <a:off x="3923818" y="2869268"/>
              <a:ext cx="106239" cy="5533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ACD9C64A-4A90-49D8-9223-2FC82E23E656}"/>
                </a:ext>
              </a:extLst>
            </p:cNvPr>
            <p:cNvSpPr/>
            <p:nvPr/>
          </p:nvSpPr>
          <p:spPr>
            <a:xfrm rot="5400000">
              <a:off x="4036091" y="2774281"/>
              <a:ext cx="25671" cy="143975"/>
            </a:xfrm>
            <a:prstGeom prst="round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8E0482B-30A6-44E7-8090-2B81EBA79C44}"/>
                </a:ext>
              </a:extLst>
            </p:cNvPr>
            <p:cNvSpPr/>
            <p:nvPr/>
          </p:nvSpPr>
          <p:spPr>
            <a:xfrm rot="6784575" flipH="1">
              <a:off x="4062172" y="2026739"/>
              <a:ext cx="21419" cy="206895"/>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E5CB2EDD-68A9-4A76-B6DA-6A80780B036E}"/>
                </a:ext>
              </a:extLst>
            </p:cNvPr>
            <p:cNvSpPr/>
            <p:nvPr/>
          </p:nvSpPr>
          <p:spPr>
            <a:xfrm rot="4695926" flipH="1">
              <a:off x="4060031" y="1951685"/>
              <a:ext cx="28820" cy="198597"/>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C4D7DBE-768E-45E7-B60A-12B74ADC16A0}"/>
                </a:ext>
              </a:extLst>
            </p:cNvPr>
            <p:cNvSpPr/>
            <p:nvPr/>
          </p:nvSpPr>
          <p:spPr>
            <a:xfrm flipH="1">
              <a:off x="3952765" y="2906216"/>
              <a:ext cx="42385" cy="5533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E334A146-6C58-49A9-A9E4-EC75922DF244}"/>
                </a:ext>
              </a:extLst>
            </p:cNvPr>
            <p:cNvSpPr/>
            <p:nvPr/>
          </p:nvSpPr>
          <p:spPr>
            <a:xfrm>
              <a:off x="4060489" y="2795262"/>
              <a:ext cx="42384" cy="91943"/>
            </a:xfrm>
            <a:prstGeom prst="round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9EB67B13-CBEB-46D8-A5E7-34B9B7C5AD37}"/>
                </a:ext>
              </a:extLst>
            </p:cNvPr>
            <p:cNvCxnSpPr>
              <a:cxnSpLocks/>
              <a:endCxn id="60" idx="3"/>
            </p:cNvCxnSpPr>
            <p:nvPr/>
          </p:nvCxnSpPr>
          <p:spPr>
            <a:xfrm flipH="1">
              <a:off x="4102873" y="2170518"/>
              <a:ext cx="59023" cy="670716"/>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95F1E9B-D34B-4064-A589-904C3B93B5F0}"/>
                </a:ext>
              </a:extLst>
            </p:cNvPr>
            <p:cNvCxnSpPr>
              <a:cxnSpLocks/>
              <a:stCxn id="57" idx="0"/>
            </p:cNvCxnSpPr>
            <p:nvPr/>
          </p:nvCxnSpPr>
          <p:spPr>
            <a:xfrm flipH="1">
              <a:off x="4159919" y="2028403"/>
              <a:ext cx="11745" cy="156974"/>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062723A-9D74-4E03-B9E0-C9DB75BC77F2}"/>
                </a:ext>
              </a:extLst>
            </p:cNvPr>
            <p:cNvCxnSpPr>
              <a:cxnSpLocks/>
              <a:endCxn id="67" idx="0"/>
            </p:cNvCxnSpPr>
            <p:nvPr/>
          </p:nvCxnSpPr>
          <p:spPr>
            <a:xfrm flipH="1" flipV="1">
              <a:off x="3959264" y="1852529"/>
              <a:ext cx="209742" cy="166699"/>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B54645BB-1F72-40DB-A043-79B64BAC659F}"/>
                </a:ext>
              </a:extLst>
            </p:cNvPr>
            <p:cNvSpPr/>
            <p:nvPr/>
          </p:nvSpPr>
          <p:spPr>
            <a:xfrm rot="21297001" flipH="1">
              <a:off x="3955117" y="1852098"/>
              <a:ext cx="25775" cy="22206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6B040E73-022B-4E19-BCFD-20101F839BC9}"/>
                </a:ext>
              </a:extLst>
            </p:cNvPr>
            <p:cNvCxnSpPr>
              <a:cxnSpLocks/>
            </p:cNvCxnSpPr>
            <p:nvPr/>
          </p:nvCxnSpPr>
          <p:spPr>
            <a:xfrm flipH="1" flipV="1">
              <a:off x="3423469" y="1892684"/>
              <a:ext cx="464266" cy="175492"/>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D3F941C8-489C-4EA3-ABC8-EF477D68CDD8}"/>
                </a:ext>
              </a:extLst>
            </p:cNvPr>
            <p:cNvSpPr/>
            <p:nvPr/>
          </p:nvSpPr>
          <p:spPr>
            <a:xfrm rot="21297001" flipH="1">
              <a:off x="3422425" y="1891236"/>
              <a:ext cx="25775" cy="22206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F2E1254E-17B2-4108-96A7-4871B697C464}"/>
                </a:ext>
              </a:extLst>
            </p:cNvPr>
            <p:cNvCxnSpPr>
              <a:cxnSpLocks/>
              <a:stCxn id="54" idx="3"/>
            </p:cNvCxnSpPr>
            <p:nvPr/>
          </p:nvCxnSpPr>
          <p:spPr>
            <a:xfrm flipH="1" flipV="1">
              <a:off x="3887736" y="2065956"/>
              <a:ext cx="36082" cy="830982"/>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529B4A5-3F4F-437F-AB93-CABDCD6A500C}"/>
                </a:ext>
              </a:extLst>
            </p:cNvPr>
            <p:cNvCxnSpPr>
              <a:cxnSpLocks/>
            </p:cNvCxnSpPr>
            <p:nvPr/>
          </p:nvCxnSpPr>
          <p:spPr>
            <a:xfrm flipV="1">
              <a:off x="4058070" y="2055180"/>
              <a:ext cx="44434" cy="55748"/>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D446EA4-FF83-4D4E-B535-A106BAD0614A}"/>
                </a:ext>
              </a:extLst>
            </p:cNvPr>
            <p:cNvCxnSpPr>
              <a:cxnSpLocks/>
            </p:cNvCxnSpPr>
            <p:nvPr/>
          </p:nvCxnSpPr>
          <p:spPr>
            <a:xfrm flipH="1">
              <a:off x="3030175" y="1897374"/>
              <a:ext cx="404221" cy="177623"/>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5E7D5A63-8C29-4B5D-9CF8-892E966EE1DC}"/>
                </a:ext>
              </a:extLst>
            </p:cNvPr>
            <p:cNvSpPr/>
            <p:nvPr/>
          </p:nvSpPr>
          <p:spPr>
            <a:xfrm flipH="1">
              <a:off x="3964381" y="2063724"/>
              <a:ext cx="19758" cy="832327"/>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B38E712-6212-41A2-B279-586AAED389A1}"/>
                </a:ext>
              </a:extLst>
            </p:cNvPr>
            <p:cNvSpPr/>
            <p:nvPr/>
          </p:nvSpPr>
          <p:spPr>
            <a:xfrm rot="5213209" flipH="1">
              <a:off x="3698340" y="1812454"/>
              <a:ext cx="22092" cy="54803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33EBC1E-501F-4BBF-B239-538710194D6D}"/>
                </a:ext>
              </a:extLst>
            </p:cNvPr>
            <p:cNvSpPr/>
            <p:nvPr/>
          </p:nvSpPr>
          <p:spPr>
            <a:xfrm rot="3559019" flipH="1">
              <a:off x="3485118" y="1990629"/>
              <a:ext cx="21419" cy="129097"/>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ED031637-B5F8-4C2A-B7EB-759067B0EBEF}"/>
                </a:ext>
              </a:extLst>
            </p:cNvPr>
            <p:cNvCxnSpPr>
              <a:cxnSpLocks/>
              <a:stCxn id="75" idx="3"/>
              <a:endCxn id="69" idx="1"/>
            </p:cNvCxnSpPr>
            <p:nvPr/>
          </p:nvCxnSpPr>
          <p:spPr>
            <a:xfrm flipH="1" flipV="1">
              <a:off x="3448144" y="2000992"/>
              <a:ext cx="42789" cy="44970"/>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A5B1AC4F-39DA-4A69-A6C6-240B61E589D1}"/>
              </a:ext>
            </a:extLst>
          </p:cNvPr>
          <p:cNvGrpSpPr/>
          <p:nvPr/>
        </p:nvGrpSpPr>
        <p:grpSpPr>
          <a:xfrm rot="2589357">
            <a:off x="9135081" y="4300092"/>
            <a:ext cx="882620" cy="193193"/>
            <a:chOff x="9279399" y="3738193"/>
            <a:chExt cx="400056" cy="107568"/>
          </a:xfrm>
        </p:grpSpPr>
        <p:cxnSp>
          <p:nvCxnSpPr>
            <p:cNvPr id="92" name="Straight Connector 91">
              <a:extLst>
                <a:ext uri="{FF2B5EF4-FFF2-40B4-BE49-F238E27FC236}">
                  <a16:creationId xmlns:a16="http://schemas.microsoft.com/office/drawing/2014/main" id="{96F09A27-6B8A-458C-BA33-9F9D267B744D}"/>
                </a:ext>
              </a:extLst>
            </p:cNvPr>
            <p:cNvCxnSpPr>
              <a:cxnSpLocks/>
            </p:cNvCxnSpPr>
            <p:nvPr/>
          </p:nvCxnSpPr>
          <p:spPr>
            <a:xfrm flipV="1">
              <a:off x="9279399" y="3738193"/>
              <a:ext cx="0" cy="107568"/>
            </a:xfrm>
            <a:prstGeom prst="line">
              <a:avLst/>
            </a:prstGeom>
            <a:ln w="57150">
              <a:solidFill>
                <a:srgbClr val="FDB05D"/>
              </a:solidFill>
            </a:ln>
          </p:spPr>
          <p:style>
            <a:lnRef idx="1">
              <a:schemeClr val="accent2"/>
            </a:lnRef>
            <a:fillRef idx="0">
              <a:schemeClr val="accent2"/>
            </a:fillRef>
            <a:effectRef idx="0">
              <a:schemeClr val="accent2"/>
            </a:effectRef>
            <a:fontRef idx="minor">
              <a:schemeClr val="tx1"/>
            </a:fontRef>
          </p:style>
        </p:cxnSp>
        <p:cxnSp>
          <p:nvCxnSpPr>
            <p:cNvPr id="95" name="Straight Connector 94">
              <a:extLst>
                <a:ext uri="{FF2B5EF4-FFF2-40B4-BE49-F238E27FC236}">
                  <a16:creationId xmlns:a16="http://schemas.microsoft.com/office/drawing/2014/main" id="{C275E910-61B9-4340-8FB2-BF0A27314C9D}"/>
                </a:ext>
              </a:extLst>
            </p:cNvPr>
            <p:cNvCxnSpPr>
              <a:cxnSpLocks/>
            </p:cNvCxnSpPr>
            <p:nvPr/>
          </p:nvCxnSpPr>
          <p:spPr>
            <a:xfrm>
              <a:off x="9279399" y="3791977"/>
              <a:ext cx="396171" cy="0"/>
            </a:xfrm>
            <a:prstGeom prst="line">
              <a:avLst/>
            </a:prstGeom>
            <a:ln w="57150">
              <a:solidFill>
                <a:srgbClr val="FDB05D"/>
              </a:solidFill>
            </a:ln>
          </p:spPr>
          <p:style>
            <a:lnRef idx="1">
              <a:schemeClr val="accent2"/>
            </a:lnRef>
            <a:fillRef idx="0">
              <a:schemeClr val="accent2"/>
            </a:fillRef>
            <a:effectRef idx="0">
              <a:schemeClr val="accent2"/>
            </a:effectRef>
            <a:fontRef idx="minor">
              <a:schemeClr val="tx1"/>
            </a:fontRef>
          </p:style>
        </p:cxnSp>
        <p:cxnSp>
          <p:nvCxnSpPr>
            <p:cNvPr id="98" name="Straight Connector 97">
              <a:extLst>
                <a:ext uri="{FF2B5EF4-FFF2-40B4-BE49-F238E27FC236}">
                  <a16:creationId xmlns:a16="http://schemas.microsoft.com/office/drawing/2014/main" id="{6D6C34C8-51C0-4E7C-A6BA-DCD3A05230B6}"/>
                </a:ext>
              </a:extLst>
            </p:cNvPr>
            <p:cNvCxnSpPr>
              <a:cxnSpLocks/>
            </p:cNvCxnSpPr>
            <p:nvPr/>
          </p:nvCxnSpPr>
          <p:spPr>
            <a:xfrm flipV="1">
              <a:off x="9679455" y="3738193"/>
              <a:ext cx="0" cy="107568"/>
            </a:xfrm>
            <a:prstGeom prst="line">
              <a:avLst/>
            </a:prstGeom>
            <a:ln w="57150">
              <a:solidFill>
                <a:srgbClr val="FDB05D"/>
              </a:solidFill>
            </a:ln>
          </p:spPr>
          <p:style>
            <a:lnRef idx="1">
              <a:schemeClr val="accent2"/>
            </a:lnRef>
            <a:fillRef idx="0">
              <a:schemeClr val="accent2"/>
            </a:fillRef>
            <a:effectRef idx="0">
              <a:schemeClr val="accent2"/>
            </a:effectRef>
            <a:fontRef idx="minor">
              <a:schemeClr val="tx1"/>
            </a:fontRef>
          </p:style>
        </p:cxnSp>
      </p:grpSp>
      <p:grpSp>
        <p:nvGrpSpPr>
          <p:cNvPr id="39" name="Group 38">
            <a:extLst>
              <a:ext uri="{FF2B5EF4-FFF2-40B4-BE49-F238E27FC236}">
                <a16:creationId xmlns:a16="http://schemas.microsoft.com/office/drawing/2014/main" id="{E359423B-629D-48B5-83E5-4AB6B8D3298D}"/>
              </a:ext>
            </a:extLst>
          </p:cNvPr>
          <p:cNvGrpSpPr/>
          <p:nvPr/>
        </p:nvGrpSpPr>
        <p:grpSpPr>
          <a:xfrm rot="2551049">
            <a:off x="9194907" y="3069243"/>
            <a:ext cx="368095" cy="934227"/>
            <a:chOff x="7671747" y="4277584"/>
            <a:chExt cx="368095" cy="934227"/>
          </a:xfrm>
        </p:grpSpPr>
        <p:cxnSp>
          <p:nvCxnSpPr>
            <p:cNvPr id="103" name="Straight Connector 102">
              <a:extLst>
                <a:ext uri="{FF2B5EF4-FFF2-40B4-BE49-F238E27FC236}">
                  <a16:creationId xmlns:a16="http://schemas.microsoft.com/office/drawing/2014/main" id="{77BF86E4-D3AC-4963-A4A7-D9DA0730E223}"/>
                </a:ext>
              </a:extLst>
            </p:cNvPr>
            <p:cNvCxnSpPr>
              <a:cxnSpLocks/>
            </p:cNvCxnSpPr>
            <p:nvPr/>
          </p:nvCxnSpPr>
          <p:spPr>
            <a:xfrm rot="19048951" flipH="1">
              <a:off x="7760872" y="4366982"/>
              <a:ext cx="3225" cy="844829"/>
            </a:xfrm>
            <a:prstGeom prst="line">
              <a:avLst/>
            </a:prstGeom>
            <a:ln w="57150">
              <a:solidFill>
                <a:srgbClr val="5C93AA"/>
              </a:solidFill>
            </a:ln>
          </p:spPr>
          <p:style>
            <a:lnRef idx="1">
              <a:schemeClr val="accent2"/>
            </a:lnRef>
            <a:fillRef idx="0">
              <a:schemeClr val="accent2"/>
            </a:fillRef>
            <a:effectRef idx="0">
              <a:schemeClr val="accent2"/>
            </a:effectRef>
            <a:fontRef idx="minor">
              <a:schemeClr val="tx1"/>
            </a:fontRef>
          </p:style>
        </p:cxnSp>
        <p:cxnSp>
          <p:nvCxnSpPr>
            <p:cNvPr id="104" name="Straight Connector 103">
              <a:extLst>
                <a:ext uri="{FF2B5EF4-FFF2-40B4-BE49-F238E27FC236}">
                  <a16:creationId xmlns:a16="http://schemas.microsoft.com/office/drawing/2014/main" id="{0998CCE3-C8CB-4C90-8C41-825EA0A5068C}"/>
                </a:ext>
              </a:extLst>
            </p:cNvPr>
            <p:cNvCxnSpPr>
              <a:cxnSpLocks/>
            </p:cNvCxnSpPr>
            <p:nvPr/>
          </p:nvCxnSpPr>
          <p:spPr>
            <a:xfrm rot="19048951" flipV="1">
              <a:off x="7726259" y="4277584"/>
              <a:ext cx="313583" cy="813428"/>
            </a:xfrm>
            <a:prstGeom prst="line">
              <a:avLst/>
            </a:prstGeom>
            <a:ln w="57150">
              <a:solidFill>
                <a:srgbClr val="5C93AA"/>
              </a:solidFill>
            </a:ln>
          </p:spPr>
          <p:style>
            <a:lnRef idx="1">
              <a:schemeClr val="accent2"/>
            </a:lnRef>
            <a:fillRef idx="0">
              <a:schemeClr val="accent2"/>
            </a:fillRef>
            <a:effectRef idx="0">
              <a:schemeClr val="accent2"/>
            </a:effectRef>
            <a:fontRef idx="minor">
              <a:schemeClr val="tx1"/>
            </a:fontRef>
          </p:style>
        </p:cxnSp>
        <p:sp>
          <p:nvSpPr>
            <p:cNvPr id="107" name="Freeform: Shape 106">
              <a:extLst>
                <a:ext uri="{FF2B5EF4-FFF2-40B4-BE49-F238E27FC236}">
                  <a16:creationId xmlns:a16="http://schemas.microsoft.com/office/drawing/2014/main" id="{10C0FCC4-DBD9-4DB9-A04D-8D0E8BE44F73}"/>
                </a:ext>
              </a:extLst>
            </p:cNvPr>
            <p:cNvSpPr/>
            <p:nvPr/>
          </p:nvSpPr>
          <p:spPr>
            <a:xfrm rot="19767702">
              <a:off x="7671747" y="4639493"/>
              <a:ext cx="178208" cy="45719"/>
            </a:xfrm>
            <a:custGeom>
              <a:avLst/>
              <a:gdLst>
                <a:gd name="connsiteX0" fmla="*/ 13335 w 605790"/>
                <a:gd name="connsiteY0" fmla="*/ 139065 h 139065"/>
                <a:gd name="connsiteX1" fmla="*/ 592455 w 605790"/>
                <a:gd name="connsiteY1" fmla="*/ 139065 h 139065"/>
                <a:gd name="connsiteX2" fmla="*/ 605790 w 605790"/>
                <a:gd name="connsiteY2" fmla="*/ 125730 h 139065"/>
                <a:gd name="connsiteX3" fmla="*/ 0 w 605790"/>
                <a:gd name="connsiteY3" fmla="*/ 125730 h 139065"/>
                <a:gd name="connsiteX4" fmla="*/ 13335 w 605790"/>
                <a:gd name="connsiteY4" fmla="*/ 139065 h 13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 h="139065">
                  <a:moveTo>
                    <a:pt x="13335" y="139065"/>
                  </a:moveTo>
                  <a:cubicBezTo>
                    <a:pt x="173355" y="-20955"/>
                    <a:pt x="432435" y="-20955"/>
                    <a:pt x="592455" y="139065"/>
                  </a:cubicBezTo>
                  <a:lnTo>
                    <a:pt x="605790" y="125730"/>
                  </a:lnTo>
                  <a:cubicBezTo>
                    <a:pt x="438150" y="-41910"/>
                    <a:pt x="166688" y="-41910"/>
                    <a:pt x="0" y="125730"/>
                  </a:cubicBezTo>
                  <a:lnTo>
                    <a:pt x="13335" y="139065"/>
                  </a:lnTo>
                  <a:close/>
                </a:path>
              </a:pathLst>
            </a:custGeom>
            <a:solidFill>
              <a:srgbClr val="5C93AA"/>
            </a:solidFill>
            <a:ln w="28575" cap="flat">
              <a:solidFill>
                <a:srgbClr val="5C93AA"/>
              </a:solidFill>
              <a:prstDash val="solid"/>
              <a:miter/>
            </a:ln>
          </p:spPr>
          <p:txBody>
            <a:bodyPr rtlCol="0" anchor="ctr"/>
            <a:lstStyle/>
            <a:p>
              <a:endParaRPr lang="en-US"/>
            </a:p>
          </p:txBody>
        </p:sp>
      </p:grpSp>
      <p:sp>
        <p:nvSpPr>
          <p:cNvPr id="11" name="Rectangle 10">
            <a:hlinkClick r:id="rId15" action="ppaction://hlinksldjump"/>
            <a:extLst>
              <a:ext uri="{FF2B5EF4-FFF2-40B4-BE49-F238E27FC236}">
                <a16:creationId xmlns:a16="http://schemas.microsoft.com/office/drawing/2014/main" id="{A5A8ABC6-AB40-4436-9B4B-366CE83E8B48}"/>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16" action="ppaction://hlinksldjump"/>
            <a:extLst>
              <a:ext uri="{FF2B5EF4-FFF2-40B4-BE49-F238E27FC236}">
                <a16:creationId xmlns:a16="http://schemas.microsoft.com/office/drawing/2014/main" id="{672E3C98-34C5-43EB-B4B5-F1E6A1AD69BE}"/>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7" action="ppaction://hlinksldjump"/>
            <a:extLst>
              <a:ext uri="{FF2B5EF4-FFF2-40B4-BE49-F238E27FC236}">
                <a16:creationId xmlns:a16="http://schemas.microsoft.com/office/drawing/2014/main" id="{31C64281-F050-490A-8C8D-34AB109E962B}"/>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18" action="ppaction://hlinksldjump"/>
            <a:extLst>
              <a:ext uri="{FF2B5EF4-FFF2-40B4-BE49-F238E27FC236}">
                <a16:creationId xmlns:a16="http://schemas.microsoft.com/office/drawing/2014/main" id="{CCAB8618-A298-44EF-8EEC-DCDA1D8A421C}"/>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hlinkClick r:id="rId19" action="ppaction://hlinksldjump"/>
            <a:extLst>
              <a:ext uri="{FF2B5EF4-FFF2-40B4-BE49-F238E27FC236}">
                <a16:creationId xmlns:a16="http://schemas.microsoft.com/office/drawing/2014/main" id="{D0DEEF8A-D46E-4436-AF6F-2223407EE5C3}"/>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73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2.29167E-6 -3.7037E-6 L 0.12448 0.14792 " pathEditMode="relative" rAng="0" ptsTypes="AA">
                                      <p:cBhvr>
                                        <p:cTn id="6" dur="2000" fill="hold"/>
                                        <p:tgtEl>
                                          <p:spTgt spid="47"/>
                                        </p:tgtEl>
                                        <p:attrNameLst>
                                          <p:attrName>ppt_x</p:attrName>
                                          <p:attrName>ppt_y</p:attrName>
                                        </p:attrNameLst>
                                      </p:cBhvr>
                                      <p:rCtr x="6224" y="7384"/>
                                    </p:animMotion>
                                  </p:childTnLst>
                                </p:cTn>
                              </p:par>
                              <p:par>
                                <p:cTn id="7" presetID="10" presetClass="exit" presetSubtype="0" fill="hold" nodeType="withEffect">
                                  <p:stCondLst>
                                    <p:cond delay="0"/>
                                  </p:stCondLst>
                                  <p:childTnLst>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86A53EF1-62F5-48FC-84D2-86F1DC3D9437}"/>
              </a:ext>
            </a:extLst>
          </p:cNvPr>
          <p:cNvCxnSpPr>
            <a:cxnSpLocks/>
          </p:cNvCxnSpPr>
          <p:nvPr/>
        </p:nvCxnSpPr>
        <p:spPr>
          <a:xfrm>
            <a:off x="7399575" y="3681857"/>
            <a:ext cx="810342" cy="0"/>
          </a:xfrm>
          <a:prstGeom prst="straightConnector1">
            <a:avLst/>
          </a:prstGeom>
          <a:ln w="76200">
            <a:solidFill>
              <a:srgbClr val="5C93AA"/>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13</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293073" y="2685138"/>
            <a:ext cx="590231" cy="576834"/>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a:off x="11604804" y="3262503"/>
            <a:ext cx="4737" cy="38771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5" name="Graphic 134" descr="Gears">
            <a:extLst>
              <a:ext uri="{FF2B5EF4-FFF2-40B4-BE49-F238E27FC236}">
                <a16:creationId xmlns:a16="http://schemas.microsoft.com/office/drawing/2014/main" id="{CB181879-9B9C-4866-A271-FCE8D366B6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07107">
            <a:off x="11233178" y="1618021"/>
            <a:ext cx="692468" cy="692468"/>
          </a:xfrm>
          <a:prstGeom prst="rect">
            <a:avLst/>
          </a:prstGeom>
        </p:spPr>
      </p:pic>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rot="3493842">
            <a:off x="11412005" y="2377935"/>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ontent Placeholder 6">
            <a:extLst>
              <a:ext uri="{FF2B5EF4-FFF2-40B4-BE49-F238E27FC236}">
                <a16:creationId xmlns:a16="http://schemas.microsoft.com/office/drawing/2014/main" id="{56F0D94C-4643-4802-A4C1-EFF47E527B52}"/>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Alanna Black</a:t>
            </a:r>
          </a:p>
        </p:txBody>
      </p:sp>
      <p:sp>
        <p:nvSpPr>
          <p:cNvPr id="6" name="Oval 5">
            <a:hlinkClick r:id="rId11" action="ppaction://hlinksldjump"/>
            <a:extLst>
              <a:ext uri="{FF2B5EF4-FFF2-40B4-BE49-F238E27FC236}">
                <a16:creationId xmlns:a16="http://schemas.microsoft.com/office/drawing/2014/main" id="{EBC30FDB-661A-4706-A7EB-AEF1E48CFAC0}"/>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12" action="ppaction://hlinksldjump"/>
            <a:extLst>
              <a:ext uri="{FF2B5EF4-FFF2-40B4-BE49-F238E27FC236}">
                <a16:creationId xmlns:a16="http://schemas.microsoft.com/office/drawing/2014/main" id="{FC217C25-72BE-420E-B9D2-3F5C645399BC}"/>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13" action="ppaction://hlinksldjump"/>
            <a:extLst>
              <a:ext uri="{FF2B5EF4-FFF2-40B4-BE49-F238E27FC236}">
                <a16:creationId xmlns:a16="http://schemas.microsoft.com/office/drawing/2014/main" id="{1DBFEF72-4D99-4924-8047-9106F32A777A}"/>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14" action="ppaction://hlinksldjump"/>
            <a:extLst>
              <a:ext uri="{FF2B5EF4-FFF2-40B4-BE49-F238E27FC236}">
                <a16:creationId xmlns:a16="http://schemas.microsoft.com/office/drawing/2014/main" id="{06139E55-306C-46CF-BF45-44C0AF67514D}"/>
              </a:ext>
            </a:extLst>
          </p:cNvPr>
          <p:cNvSpPr/>
          <p:nvPr/>
        </p:nvSpPr>
        <p:spPr>
          <a:xfrm>
            <a:off x="11185752" y="4283253"/>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7193617-207E-4A61-BD07-EC74C51FF7FE}"/>
              </a:ext>
            </a:extLst>
          </p:cNvPr>
          <p:cNvSpPr/>
          <p:nvPr/>
        </p:nvSpPr>
        <p:spPr>
          <a:xfrm>
            <a:off x="3417124" y="2698190"/>
            <a:ext cx="31199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0" name="Rectangle 39">
            <a:extLst>
              <a:ext uri="{FF2B5EF4-FFF2-40B4-BE49-F238E27FC236}">
                <a16:creationId xmlns:a16="http://schemas.microsoft.com/office/drawing/2014/main" id="{85BACB07-1D54-4A65-9534-19FF60E1E983}"/>
              </a:ext>
            </a:extLst>
          </p:cNvPr>
          <p:cNvSpPr/>
          <p:nvPr/>
        </p:nvSpPr>
        <p:spPr>
          <a:xfrm>
            <a:off x="5042777" y="1753391"/>
            <a:ext cx="149348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a:extLst>
              <a:ext uri="{FF2B5EF4-FFF2-40B4-BE49-F238E27FC236}">
                <a16:creationId xmlns:a16="http://schemas.microsoft.com/office/drawing/2014/main" id="{83380203-A603-41E6-84FF-2010F2696FF3}"/>
              </a:ext>
            </a:extLst>
          </p:cNvPr>
          <p:cNvSpPr/>
          <p:nvPr/>
        </p:nvSpPr>
        <p:spPr>
          <a:xfrm>
            <a:off x="3431656" y="1761407"/>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2" name="Arrow: Pentagon 41">
            <a:extLst>
              <a:ext uri="{FF2B5EF4-FFF2-40B4-BE49-F238E27FC236}">
                <a16:creationId xmlns:a16="http://schemas.microsoft.com/office/drawing/2014/main" id="{43809620-4C52-4D77-B507-67EC113D2C37}"/>
              </a:ext>
            </a:extLst>
          </p:cNvPr>
          <p:cNvSpPr/>
          <p:nvPr/>
        </p:nvSpPr>
        <p:spPr>
          <a:xfrm>
            <a:off x="644811" y="1756439"/>
            <a:ext cx="2563657"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Decrease LSMS </a:t>
            </a:r>
          </a:p>
          <a:p>
            <a:r>
              <a:rPr lang="en-US" b="1">
                <a:latin typeface="Tahoma" panose="020B0604030504040204" pitchFamily="34" charset="0"/>
                <a:ea typeface="Tahoma" panose="020B0604030504040204" pitchFamily="34" charset="0"/>
                <a:cs typeface="Tahoma" panose="020B0604030504040204" pitchFamily="34" charset="0"/>
              </a:rPr>
              <a:t>Position Error</a:t>
            </a:r>
            <a:endParaRPr lang="en-US" sz="1800" b="1">
              <a:latin typeface="Tahoma" panose="020B0604030504040204" pitchFamily="34" charset="0"/>
              <a:ea typeface="Tahoma" panose="020B0604030504040204" pitchFamily="34" charset="0"/>
              <a:cs typeface="Tahoma" panose="020B0604030504040204" pitchFamily="34" charset="0"/>
            </a:endParaRPr>
          </a:p>
        </p:txBody>
      </p:sp>
      <p:sp>
        <p:nvSpPr>
          <p:cNvPr id="43" name="Arrow: Pentagon 42">
            <a:extLst>
              <a:ext uri="{FF2B5EF4-FFF2-40B4-BE49-F238E27FC236}">
                <a16:creationId xmlns:a16="http://schemas.microsoft.com/office/drawing/2014/main" id="{3FF563D8-31E4-4894-B54C-5820BAD2EE12}"/>
              </a:ext>
            </a:extLst>
          </p:cNvPr>
          <p:cNvSpPr/>
          <p:nvPr/>
        </p:nvSpPr>
        <p:spPr>
          <a:xfrm>
            <a:off x="644811" y="2694398"/>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Secure LSMS</a:t>
            </a:r>
            <a:endParaRPr lang="en-US"/>
          </a:p>
        </p:txBody>
      </p:sp>
      <p:sp>
        <p:nvSpPr>
          <p:cNvPr id="44" name="Rectangle 43">
            <a:extLst>
              <a:ext uri="{FF2B5EF4-FFF2-40B4-BE49-F238E27FC236}">
                <a16:creationId xmlns:a16="http://schemas.microsoft.com/office/drawing/2014/main" id="{E742E20F-6F37-4082-8EB8-D1F102208748}"/>
              </a:ext>
            </a:extLst>
          </p:cNvPr>
          <p:cNvSpPr/>
          <p:nvPr/>
        </p:nvSpPr>
        <p:spPr>
          <a:xfrm>
            <a:off x="3437753" y="2698190"/>
            <a:ext cx="3098122"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5C93AA"/>
                </a:solidFill>
                <a:latin typeface="Tahoma" panose="020B0604030504040204" pitchFamily="34" charset="0"/>
                <a:ea typeface="Tahoma" panose="020B0604030504040204" pitchFamily="34" charset="0"/>
                <a:cs typeface="Tahoma" panose="020B0604030504040204" pitchFamily="34" charset="0"/>
              </a:rPr>
              <a:t>110 N</a:t>
            </a:r>
          </a:p>
        </p:txBody>
      </p:sp>
      <p:sp>
        <p:nvSpPr>
          <p:cNvPr id="46" name="Rectangle 45">
            <a:extLst>
              <a:ext uri="{FF2B5EF4-FFF2-40B4-BE49-F238E27FC236}">
                <a16:creationId xmlns:a16="http://schemas.microsoft.com/office/drawing/2014/main" id="{92668B28-4B9C-4E49-B460-12A71A1025BE}"/>
              </a:ext>
            </a:extLst>
          </p:cNvPr>
          <p:cNvSpPr/>
          <p:nvPr/>
        </p:nvSpPr>
        <p:spPr>
          <a:xfrm>
            <a:off x="3431656" y="1759544"/>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±2.54 cm</a:t>
            </a:r>
          </a:p>
        </p:txBody>
      </p:sp>
      <p:sp>
        <p:nvSpPr>
          <p:cNvPr id="51" name="Rectangle 50">
            <a:extLst>
              <a:ext uri="{FF2B5EF4-FFF2-40B4-BE49-F238E27FC236}">
                <a16:creationId xmlns:a16="http://schemas.microsoft.com/office/drawing/2014/main" id="{259747A6-7DA9-45D8-9323-1E820D528B0D}"/>
              </a:ext>
            </a:extLst>
          </p:cNvPr>
          <p:cNvSpPr/>
          <p:nvPr/>
        </p:nvSpPr>
        <p:spPr>
          <a:xfrm>
            <a:off x="5040528" y="1753391"/>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±10 deg</a:t>
            </a:r>
          </a:p>
        </p:txBody>
      </p:sp>
      <p:sp>
        <p:nvSpPr>
          <p:cNvPr id="7" name="Arrow: Pentagon 6">
            <a:extLst>
              <a:ext uri="{FF2B5EF4-FFF2-40B4-BE49-F238E27FC236}">
                <a16:creationId xmlns:a16="http://schemas.microsoft.com/office/drawing/2014/main" id="{AE581927-7C1B-4A09-9B08-9E87949D9E1D}"/>
              </a:ext>
            </a:extLst>
          </p:cNvPr>
          <p:cNvSpPr/>
          <p:nvPr/>
        </p:nvSpPr>
        <p:spPr>
          <a:xfrm>
            <a:off x="644810" y="3630013"/>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Release LSMS</a:t>
            </a:r>
            <a:endParaRPr lang="en-US"/>
          </a:p>
        </p:txBody>
      </p:sp>
      <p:sp>
        <p:nvSpPr>
          <p:cNvPr id="15" name="Arrow: Pentagon 14">
            <a:extLst>
              <a:ext uri="{FF2B5EF4-FFF2-40B4-BE49-F238E27FC236}">
                <a16:creationId xmlns:a16="http://schemas.microsoft.com/office/drawing/2014/main" id="{8DD50053-81C1-413B-B651-CD280607BF19}"/>
              </a:ext>
            </a:extLst>
          </p:cNvPr>
          <p:cNvSpPr/>
          <p:nvPr/>
        </p:nvSpPr>
        <p:spPr>
          <a:xfrm>
            <a:off x="644810" y="4567972"/>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Scale for Variable</a:t>
            </a:r>
          </a:p>
          <a:p>
            <a:r>
              <a:rPr lang="en-US" b="1">
                <a:latin typeface="Tahoma" panose="020B0604030504040204" pitchFamily="34" charset="0"/>
                <a:ea typeface="Tahoma" panose="020B0604030504040204" pitchFamily="34" charset="0"/>
                <a:cs typeface="Tahoma" panose="020B0604030504040204" pitchFamily="34" charset="0"/>
              </a:rPr>
              <a:t>LSMS Size</a:t>
            </a:r>
            <a:endParaRPr lang="en-US"/>
          </a:p>
        </p:txBody>
      </p:sp>
      <p:sp>
        <p:nvSpPr>
          <p:cNvPr id="58" name="Rectangle 57">
            <a:extLst>
              <a:ext uri="{FF2B5EF4-FFF2-40B4-BE49-F238E27FC236}">
                <a16:creationId xmlns:a16="http://schemas.microsoft.com/office/drawing/2014/main" id="{BFFBBBBD-A244-4975-9E80-7DE69F77A6B6}"/>
              </a:ext>
            </a:extLst>
          </p:cNvPr>
          <p:cNvSpPr/>
          <p:nvPr/>
        </p:nvSpPr>
        <p:spPr>
          <a:xfrm>
            <a:off x="3407485" y="4586083"/>
            <a:ext cx="314193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2" name="Rectangle 61">
            <a:extLst>
              <a:ext uri="{FF2B5EF4-FFF2-40B4-BE49-F238E27FC236}">
                <a16:creationId xmlns:a16="http://schemas.microsoft.com/office/drawing/2014/main" id="{16FF03D3-EE6B-4785-8137-112179CBE273}"/>
              </a:ext>
            </a:extLst>
          </p:cNvPr>
          <p:cNvSpPr/>
          <p:nvPr/>
        </p:nvSpPr>
        <p:spPr>
          <a:xfrm>
            <a:off x="3422017" y="3649300"/>
            <a:ext cx="311385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ectangle 62">
            <a:extLst>
              <a:ext uri="{FF2B5EF4-FFF2-40B4-BE49-F238E27FC236}">
                <a16:creationId xmlns:a16="http://schemas.microsoft.com/office/drawing/2014/main" id="{DC4E25E2-38B3-446F-803D-7487AE5E303B}"/>
              </a:ext>
            </a:extLst>
          </p:cNvPr>
          <p:cNvSpPr/>
          <p:nvPr/>
        </p:nvSpPr>
        <p:spPr>
          <a:xfrm>
            <a:off x="3428114" y="4586083"/>
            <a:ext cx="3119950"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1:1</a:t>
            </a:r>
          </a:p>
        </p:txBody>
      </p:sp>
      <p:sp>
        <p:nvSpPr>
          <p:cNvPr id="65" name="Rectangle 64">
            <a:extLst>
              <a:ext uri="{FF2B5EF4-FFF2-40B4-BE49-F238E27FC236}">
                <a16:creationId xmlns:a16="http://schemas.microsoft.com/office/drawing/2014/main" id="{365F8CF1-A1E4-4032-A415-4A7CC7A5DBA9}"/>
              </a:ext>
            </a:extLst>
          </p:cNvPr>
          <p:cNvSpPr/>
          <p:nvPr/>
        </p:nvSpPr>
        <p:spPr>
          <a:xfrm>
            <a:off x="3422017" y="3647437"/>
            <a:ext cx="311385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±2.54 cm</a:t>
            </a:r>
          </a:p>
        </p:txBody>
      </p:sp>
      <p:grpSp>
        <p:nvGrpSpPr>
          <p:cNvPr id="47" name="Group 46">
            <a:extLst>
              <a:ext uri="{FF2B5EF4-FFF2-40B4-BE49-F238E27FC236}">
                <a16:creationId xmlns:a16="http://schemas.microsoft.com/office/drawing/2014/main" id="{ED8C2CC1-E1CF-49F6-9F7F-8AEC2C056471}"/>
              </a:ext>
            </a:extLst>
          </p:cNvPr>
          <p:cNvGrpSpPr/>
          <p:nvPr/>
        </p:nvGrpSpPr>
        <p:grpSpPr>
          <a:xfrm flipH="1">
            <a:off x="8512451" y="2475914"/>
            <a:ext cx="1543125" cy="1482481"/>
            <a:chOff x="2934460" y="1852098"/>
            <a:chExt cx="1241869" cy="1137127"/>
          </a:xfrm>
          <a:solidFill>
            <a:schemeClr val="bg1">
              <a:lumMod val="65000"/>
            </a:schemeClr>
          </a:solidFill>
        </p:grpSpPr>
        <p:sp>
          <p:nvSpPr>
            <p:cNvPr id="48" name="Rectangle 47">
              <a:extLst>
                <a:ext uri="{FF2B5EF4-FFF2-40B4-BE49-F238E27FC236}">
                  <a16:creationId xmlns:a16="http://schemas.microsoft.com/office/drawing/2014/main" id="{13FC9DDB-AB42-49F8-BB99-031429B2AEFC}"/>
                </a:ext>
              </a:extLst>
            </p:cNvPr>
            <p:cNvSpPr/>
            <p:nvPr/>
          </p:nvSpPr>
          <p:spPr>
            <a:xfrm rot="3475009">
              <a:off x="2984476" y="1986680"/>
              <a:ext cx="21419" cy="12145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23C7718-ABD3-412F-BD92-C97397E0B6F0}"/>
                </a:ext>
              </a:extLst>
            </p:cNvPr>
            <p:cNvSpPr/>
            <p:nvPr/>
          </p:nvSpPr>
          <p:spPr>
            <a:xfrm rot="7564731">
              <a:off x="3074186" y="1990259"/>
              <a:ext cx="21419" cy="12145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376C666D-831B-4C2F-95C9-CEDA8CB0A004}"/>
                </a:ext>
              </a:extLst>
            </p:cNvPr>
            <p:cNvCxnSpPr>
              <a:cxnSpLocks/>
              <a:stCxn id="60" idx="0"/>
            </p:cNvCxnSpPr>
            <p:nvPr/>
          </p:nvCxnSpPr>
          <p:spPr>
            <a:xfrm flipH="1" flipV="1">
              <a:off x="3977221" y="2134268"/>
              <a:ext cx="104460" cy="660994"/>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48E31668-DDA4-4FEB-85F4-EE607599542B}"/>
                </a:ext>
              </a:extLst>
            </p:cNvPr>
            <p:cNvSpPr/>
            <p:nvPr/>
          </p:nvSpPr>
          <p:spPr>
            <a:xfrm rot="5565177">
              <a:off x="3178539" y="1846259"/>
              <a:ext cx="21419" cy="49163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6FE64F9-092B-4BC1-8167-C2B51E6A7B35}"/>
                </a:ext>
              </a:extLst>
            </p:cNvPr>
            <p:cNvSpPr/>
            <p:nvPr/>
          </p:nvSpPr>
          <p:spPr>
            <a:xfrm flipH="1">
              <a:off x="3807246" y="2933886"/>
              <a:ext cx="333426" cy="5533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04A2746-408A-4136-8FCF-DBCC4947131C}"/>
                </a:ext>
              </a:extLst>
            </p:cNvPr>
            <p:cNvSpPr/>
            <p:nvPr/>
          </p:nvSpPr>
          <p:spPr>
            <a:xfrm flipH="1">
              <a:off x="3923818" y="2869268"/>
              <a:ext cx="106239" cy="5533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ACD9C64A-4A90-49D8-9223-2FC82E23E656}"/>
                </a:ext>
              </a:extLst>
            </p:cNvPr>
            <p:cNvSpPr/>
            <p:nvPr/>
          </p:nvSpPr>
          <p:spPr>
            <a:xfrm rot="5400000">
              <a:off x="4036091" y="2774281"/>
              <a:ext cx="25671" cy="143975"/>
            </a:xfrm>
            <a:prstGeom prst="round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8E0482B-30A6-44E7-8090-2B81EBA79C44}"/>
                </a:ext>
              </a:extLst>
            </p:cNvPr>
            <p:cNvSpPr/>
            <p:nvPr/>
          </p:nvSpPr>
          <p:spPr>
            <a:xfrm rot="6784575" flipH="1">
              <a:off x="4062172" y="2026739"/>
              <a:ext cx="21419" cy="206895"/>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E5CB2EDD-68A9-4A76-B6DA-6A80780B036E}"/>
                </a:ext>
              </a:extLst>
            </p:cNvPr>
            <p:cNvSpPr/>
            <p:nvPr/>
          </p:nvSpPr>
          <p:spPr>
            <a:xfrm rot="4695926" flipH="1">
              <a:off x="4060031" y="1951685"/>
              <a:ext cx="28820" cy="198597"/>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C4D7DBE-768E-45E7-B60A-12B74ADC16A0}"/>
                </a:ext>
              </a:extLst>
            </p:cNvPr>
            <p:cNvSpPr/>
            <p:nvPr/>
          </p:nvSpPr>
          <p:spPr>
            <a:xfrm flipH="1">
              <a:off x="3952765" y="2906216"/>
              <a:ext cx="42385" cy="5533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E334A146-6C58-49A9-A9E4-EC75922DF244}"/>
                </a:ext>
              </a:extLst>
            </p:cNvPr>
            <p:cNvSpPr/>
            <p:nvPr/>
          </p:nvSpPr>
          <p:spPr>
            <a:xfrm>
              <a:off x="4060489" y="2795262"/>
              <a:ext cx="42384" cy="91943"/>
            </a:xfrm>
            <a:prstGeom prst="round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9EB67B13-CBEB-46D8-A5E7-34B9B7C5AD37}"/>
                </a:ext>
              </a:extLst>
            </p:cNvPr>
            <p:cNvCxnSpPr>
              <a:cxnSpLocks/>
              <a:endCxn id="60" idx="3"/>
            </p:cNvCxnSpPr>
            <p:nvPr/>
          </p:nvCxnSpPr>
          <p:spPr>
            <a:xfrm flipH="1">
              <a:off x="4102873" y="2170518"/>
              <a:ext cx="59023" cy="670716"/>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95F1E9B-D34B-4064-A589-904C3B93B5F0}"/>
                </a:ext>
              </a:extLst>
            </p:cNvPr>
            <p:cNvCxnSpPr>
              <a:cxnSpLocks/>
              <a:stCxn id="57" idx="0"/>
            </p:cNvCxnSpPr>
            <p:nvPr/>
          </p:nvCxnSpPr>
          <p:spPr>
            <a:xfrm flipH="1">
              <a:off x="4159919" y="2028403"/>
              <a:ext cx="11745" cy="156974"/>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062723A-9D74-4E03-B9E0-C9DB75BC77F2}"/>
                </a:ext>
              </a:extLst>
            </p:cNvPr>
            <p:cNvCxnSpPr>
              <a:cxnSpLocks/>
              <a:endCxn id="67" idx="0"/>
            </p:cNvCxnSpPr>
            <p:nvPr/>
          </p:nvCxnSpPr>
          <p:spPr>
            <a:xfrm flipH="1" flipV="1">
              <a:off x="3959264" y="1852529"/>
              <a:ext cx="209742" cy="166699"/>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B54645BB-1F72-40DB-A043-79B64BAC659F}"/>
                </a:ext>
              </a:extLst>
            </p:cNvPr>
            <p:cNvSpPr/>
            <p:nvPr/>
          </p:nvSpPr>
          <p:spPr>
            <a:xfrm rot="21297001" flipH="1">
              <a:off x="3955117" y="1852098"/>
              <a:ext cx="25775" cy="22206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6B040E73-022B-4E19-BCFD-20101F839BC9}"/>
                </a:ext>
              </a:extLst>
            </p:cNvPr>
            <p:cNvCxnSpPr>
              <a:cxnSpLocks/>
            </p:cNvCxnSpPr>
            <p:nvPr/>
          </p:nvCxnSpPr>
          <p:spPr>
            <a:xfrm flipH="1" flipV="1">
              <a:off x="3423469" y="1892684"/>
              <a:ext cx="464266" cy="175492"/>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D3F941C8-489C-4EA3-ABC8-EF477D68CDD8}"/>
                </a:ext>
              </a:extLst>
            </p:cNvPr>
            <p:cNvSpPr/>
            <p:nvPr/>
          </p:nvSpPr>
          <p:spPr>
            <a:xfrm rot="21297001" flipH="1">
              <a:off x="3422425" y="1891236"/>
              <a:ext cx="25775" cy="22206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F2E1254E-17B2-4108-96A7-4871B697C464}"/>
                </a:ext>
              </a:extLst>
            </p:cNvPr>
            <p:cNvCxnSpPr>
              <a:cxnSpLocks/>
              <a:stCxn id="54" idx="3"/>
            </p:cNvCxnSpPr>
            <p:nvPr/>
          </p:nvCxnSpPr>
          <p:spPr>
            <a:xfrm flipH="1" flipV="1">
              <a:off x="3887736" y="2065956"/>
              <a:ext cx="36082" cy="830982"/>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529B4A5-3F4F-437F-AB93-CABDCD6A500C}"/>
                </a:ext>
              </a:extLst>
            </p:cNvPr>
            <p:cNvCxnSpPr>
              <a:cxnSpLocks/>
            </p:cNvCxnSpPr>
            <p:nvPr/>
          </p:nvCxnSpPr>
          <p:spPr>
            <a:xfrm flipV="1">
              <a:off x="4058070" y="2055180"/>
              <a:ext cx="44434" cy="55748"/>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D446EA4-FF83-4D4E-B535-A106BAD0614A}"/>
                </a:ext>
              </a:extLst>
            </p:cNvPr>
            <p:cNvCxnSpPr>
              <a:cxnSpLocks/>
            </p:cNvCxnSpPr>
            <p:nvPr/>
          </p:nvCxnSpPr>
          <p:spPr>
            <a:xfrm flipH="1">
              <a:off x="3030175" y="1897374"/>
              <a:ext cx="404221" cy="177623"/>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5E7D5A63-8C29-4B5D-9CF8-892E966EE1DC}"/>
                </a:ext>
              </a:extLst>
            </p:cNvPr>
            <p:cNvSpPr/>
            <p:nvPr/>
          </p:nvSpPr>
          <p:spPr>
            <a:xfrm flipH="1">
              <a:off x="3964381" y="2063724"/>
              <a:ext cx="19758" cy="832327"/>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B38E712-6212-41A2-B279-586AAED389A1}"/>
                </a:ext>
              </a:extLst>
            </p:cNvPr>
            <p:cNvSpPr/>
            <p:nvPr/>
          </p:nvSpPr>
          <p:spPr>
            <a:xfrm rot="5213209" flipH="1">
              <a:off x="3698340" y="1812454"/>
              <a:ext cx="22092" cy="54803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33EBC1E-501F-4BBF-B239-538710194D6D}"/>
                </a:ext>
              </a:extLst>
            </p:cNvPr>
            <p:cNvSpPr/>
            <p:nvPr/>
          </p:nvSpPr>
          <p:spPr>
            <a:xfrm rot="3559019" flipH="1">
              <a:off x="3485118" y="1990629"/>
              <a:ext cx="21419" cy="129097"/>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ED031637-B5F8-4C2A-B7EB-759067B0EBEF}"/>
                </a:ext>
              </a:extLst>
            </p:cNvPr>
            <p:cNvCxnSpPr>
              <a:cxnSpLocks/>
              <a:stCxn id="75" idx="3"/>
              <a:endCxn id="69" idx="1"/>
            </p:cNvCxnSpPr>
            <p:nvPr/>
          </p:nvCxnSpPr>
          <p:spPr>
            <a:xfrm flipH="1" flipV="1">
              <a:off x="3448144" y="2000992"/>
              <a:ext cx="42789" cy="44970"/>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90" name="Straight Arrow Connector 89">
            <a:extLst>
              <a:ext uri="{FF2B5EF4-FFF2-40B4-BE49-F238E27FC236}">
                <a16:creationId xmlns:a16="http://schemas.microsoft.com/office/drawing/2014/main" id="{08A8588C-9D06-44C6-9399-266BC23753BB}"/>
              </a:ext>
            </a:extLst>
          </p:cNvPr>
          <p:cNvCxnSpPr>
            <a:cxnSpLocks/>
          </p:cNvCxnSpPr>
          <p:nvPr/>
        </p:nvCxnSpPr>
        <p:spPr>
          <a:xfrm flipH="1">
            <a:off x="9313931" y="3685945"/>
            <a:ext cx="737537" cy="0"/>
          </a:xfrm>
          <a:prstGeom prst="straightConnector1">
            <a:avLst/>
          </a:prstGeom>
          <a:ln w="76200">
            <a:solidFill>
              <a:srgbClr val="5C93AA"/>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65EBE5DB-C8C4-468B-9BA1-6EA66ED6F499}"/>
              </a:ext>
            </a:extLst>
          </p:cNvPr>
          <p:cNvCxnSpPr>
            <a:cxnSpLocks/>
          </p:cNvCxnSpPr>
          <p:nvPr/>
        </p:nvCxnSpPr>
        <p:spPr>
          <a:xfrm flipV="1">
            <a:off x="8761396" y="4244342"/>
            <a:ext cx="1" cy="647259"/>
          </a:xfrm>
          <a:prstGeom prst="straightConnector1">
            <a:avLst/>
          </a:prstGeom>
          <a:ln w="76200">
            <a:solidFill>
              <a:srgbClr val="5C93AA"/>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F4CACF2-3DEE-41C1-A0C8-0AE057AB1B20}"/>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1B7675-34B7-4DB5-9AD8-008FAEE57694}"/>
              </a:ext>
            </a:extLst>
          </p:cNvPr>
          <p:cNvSpPr/>
          <p:nvPr/>
        </p:nvSpPr>
        <p:spPr>
          <a:xfrm>
            <a:off x="152400" y="61012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5" action="ppaction://hlinksldjump"/>
            <a:extLst>
              <a:ext uri="{FF2B5EF4-FFF2-40B4-BE49-F238E27FC236}">
                <a16:creationId xmlns:a16="http://schemas.microsoft.com/office/drawing/2014/main" id="{71DC7727-CE28-4B26-8A28-9C427E717D85}"/>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16" action="ppaction://hlinksldjump"/>
            <a:extLst>
              <a:ext uri="{FF2B5EF4-FFF2-40B4-BE49-F238E27FC236}">
                <a16:creationId xmlns:a16="http://schemas.microsoft.com/office/drawing/2014/main" id="{58DEB506-CA63-42BA-8D89-FDA5BCC5A18A}"/>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hlinkClick r:id="rId17" action="ppaction://hlinksldjump"/>
            <a:extLst>
              <a:ext uri="{FF2B5EF4-FFF2-40B4-BE49-F238E27FC236}">
                <a16:creationId xmlns:a16="http://schemas.microsoft.com/office/drawing/2014/main" id="{90251A38-E194-4A65-A252-2A588A27DD4D}"/>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hlinkClick r:id="rId18" action="ppaction://hlinksldjump"/>
            <a:extLst>
              <a:ext uri="{FF2B5EF4-FFF2-40B4-BE49-F238E27FC236}">
                <a16:creationId xmlns:a16="http://schemas.microsoft.com/office/drawing/2014/main" id="{14CCBC10-F7E8-4AC3-8491-F8403454A622}"/>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hlinkClick r:id="rId19" action="ppaction://hlinksldjump"/>
            <a:extLst>
              <a:ext uri="{FF2B5EF4-FFF2-40B4-BE49-F238E27FC236}">
                <a16:creationId xmlns:a16="http://schemas.microsoft.com/office/drawing/2014/main" id="{4D4B71BC-A09E-407D-8588-48F887E12993}"/>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0412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14</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293073" y="2685138"/>
            <a:ext cx="590231" cy="576834"/>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a:off x="11604804" y="3262503"/>
            <a:ext cx="4737" cy="38771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5" name="Graphic 134" descr="Gears">
            <a:extLst>
              <a:ext uri="{FF2B5EF4-FFF2-40B4-BE49-F238E27FC236}">
                <a16:creationId xmlns:a16="http://schemas.microsoft.com/office/drawing/2014/main" id="{CB181879-9B9C-4866-A271-FCE8D366B6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07107">
            <a:off x="11233178" y="1618021"/>
            <a:ext cx="692468" cy="692468"/>
          </a:xfrm>
          <a:prstGeom prst="rect">
            <a:avLst/>
          </a:prstGeom>
        </p:spPr>
      </p:pic>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rot="3493842">
            <a:off x="11412005" y="2377935"/>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ontent Placeholder 6">
            <a:extLst>
              <a:ext uri="{FF2B5EF4-FFF2-40B4-BE49-F238E27FC236}">
                <a16:creationId xmlns:a16="http://schemas.microsoft.com/office/drawing/2014/main" id="{56F0D94C-4643-4802-A4C1-EFF47E527B52}"/>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Alanna Black</a:t>
            </a:r>
          </a:p>
        </p:txBody>
      </p:sp>
      <p:sp>
        <p:nvSpPr>
          <p:cNvPr id="6" name="Oval 5">
            <a:hlinkClick r:id="rId11" action="ppaction://hlinksldjump"/>
            <a:extLst>
              <a:ext uri="{FF2B5EF4-FFF2-40B4-BE49-F238E27FC236}">
                <a16:creationId xmlns:a16="http://schemas.microsoft.com/office/drawing/2014/main" id="{EBC30FDB-661A-4706-A7EB-AEF1E48CFAC0}"/>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12" action="ppaction://hlinksldjump"/>
            <a:extLst>
              <a:ext uri="{FF2B5EF4-FFF2-40B4-BE49-F238E27FC236}">
                <a16:creationId xmlns:a16="http://schemas.microsoft.com/office/drawing/2014/main" id="{FC217C25-72BE-420E-B9D2-3F5C645399BC}"/>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13" action="ppaction://hlinksldjump"/>
            <a:extLst>
              <a:ext uri="{FF2B5EF4-FFF2-40B4-BE49-F238E27FC236}">
                <a16:creationId xmlns:a16="http://schemas.microsoft.com/office/drawing/2014/main" id="{1DBFEF72-4D99-4924-8047-9106F32A777A}"/>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14" action="ppaction://hlinksldjump"/>
            <a:extLst>
              <a:ext uri="{FF2B5EF4-FFF2-40B4-BE49-F238E27FC236}">
                <a16:creationId xmlns:a16="http://schemas.microsoft.com/office/drawing/2014/main" id="{06139E55-306C-46CF-BF45-44C0AF67514D}"/>
              </a:ext>
            </a:extLst>
          </p:cNvPr>
          <p:cNvSpPr/>
          <p:nvPr/>
        </p:nvSpPr>
        <p:spPr>
          <a:xfrm>
            <a:off x="11185752" y="4283253"/>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7193617-207E-4A61-BD07-EC74C51FF7FE}"/>
              </a:ext>
            </a:extLst>
          </p:cNvPr>
          <p:cNvSpPr/>
          <p:nvPr/>
        </p:nvSpPr>
        <p:spPr>
          <a:xfrm>
            <a:off x="3417124" y="2698190"/>
            <a:ext cx="31199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0" name="Rectangle 39">
            <a:extLst>
              <a:ext uri="{FF2B5EF4-FFF2-40B4-BE49-F238E27FC236}">
                <a16:creationId xmlns:a16="http://schemas.microsoft.com/office/drawing/2014/main" id="{85BACB07-1D54-4A65-9534-19FF60E1E983}"/>
              </a:ext>
            </a:extLst>
          </p:cNvPr>
          <p:cNvSpPr/>
          <p:nvPr/>
        </p:nvSpPr>
        <p:spPr>
          <a:xfrm>
            <a:off x="5042777" y="1753391"/>
            <a:ext cx="149348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a:extLst>
              <a:ext uri="{FF2B5EF4-FFF2-40B4-BE49-F238E27FC236}">
                <a16:creationId xmlns:a16="http://schemas.microsoft.com/office/drawing/2014/main" id="{83380203-A603-41E6-84FF-2010F2696FF3}"/>
              </a:ext>
            </a:extLst>
          </p:cNvPr>
          <p:cNvSpPr/>
          <p:nvPr/>
        </p:nvSpPr>
        <p:spPr>
          <a:xfrm>
            <a:off x="3431656" y="1761407"/>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2" name="Arrow: Pentagon 41">
            <a:extLst>
              <a:ext uri="{FF2B5EF4-FFF2-40B4-BE49-F238E27FC236}">
                <a16:creationId xmlns:a16="http://schemas.microsoft.com/office/drawing/2014/main" id="{43809620-4C52-4D77-B507-67EC113D2C37}"/>
              </a:ext>
            </a:extLst>
          </p:cNvPr>
          <p:cNvSpPr/>
          <p:nvPr/>
        </p:nvSpPr>
        <p:spPr>
          <a:xfrm>
            <a:off x="644811" y="1756439"/>
            <a:ext cx="2563657"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Decrease LSMS </a:t>
            </a:r>
          </a:p>
          <a:p>
            <a:r>
              <a:rPr lang="en-US" b="1">
                <a:latin typeface="Tahoma" panose="020B0604030504040204" pitchFamily="34" charset="0"/>
                <a:ea typeface="Tahoma" panose="020B0604030504040204" pitchFamily="34" charset="0"/>
                <a:cs typeface="Tahoma" panose="020B0604030504040204" pitchFamily="34" charset="0"/>
              </a:rPr>
              <a:t>Position Error</a:t>
            </a:r>
            <a:endParaRPr lang="en-US" sz="1800" b="1">
              <a:latin typeface="Tahoma" panose="020B0604030504040204" pitchFamily="34" charset="0"/>
              <a:ea typeface="Tahoma" panose="020B0604030504040204" pitchFamily="34" charset="0"/>
              <a:cs typeface="Tahoma" panose="020B0604030504040204" pitchFamily="34" charset="0"/>
            </a:endParaRPr>
          </a:p>
        </p:txBody>
      </p:sp>
      <p:sp>
        <p:nvSpPr>
          <p:cNvPr id="43" name="Arrow: Pentagon 42">
            <a:extLst>
              <a:ext uri="{FF2B5EF4-FFF2-40B4-BE49-F238E27FC236}">
                <a16:creationId xmlns:a16="http://schemas.microsoft.com/office/drawing/2014/main" id="{3FF563D8-31E4-4894-B54C-5820BAD2EE12}"/>
              </a:ext>
            </a:extLst>
          </p:cNvPr>
          <p:cNvSpPr/>
          <p:nvPr/>
        </p:nvSpPr>
        <p:spPr>
          <a:xfrm>
            <a:off x="644811" y="2694398"/>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Secure LSMS</a:t>
            </a:r>
            <a:endParaRPr lang="en-US"/>
          </a:p>
        </p:txBody>
      </p:sp>
      <p:sp>
        <p:nvSpPr>
          <p:cNvPr id="44" name="Rectangle 43">
            <a:extLst>
              <a:ext uri="{FF2B5EF4-FFF2-40B4-BE49-F238E27FC236}">
                <a16:creationId xmlns:a16="http://schemas.microsoft.com/office/drawing/2014/main" id="{E742E20F-6F37-4082-8EB8-D1F102208748}"/>
              </a:ext>
            </a:extLst>
          </p:cNvPr>
          <p:cNvSpPr/>
          <p:nvPr/>
        </p:nvSpPr>
        <p:spPr>
          <a:xfrm>
            <a:off x="3437753" y="2698190"/>
            <a:ext cx="3098122"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110 N</a:t>
            </a:r>
          </a:p>
        </p:txBody>
      </p:sp>
      <p:sp>
        <p:nvSpPr>
          <p:cNvPr id="46" name="Rectangle 45">
            <a:extLst>
              <a:ext uri="{FF2B5EF4-FFF2-40B4-BE49-F238E27FC236}">
                <a16:creationId xmlns:a16="http://schemas.microsoft.com/office/drawing/2014/main" id="{92668B28-4B9C-4E49-B460-12A71A1025BE}"/>
              </a:ext>
            </a:extLst>
          </p:cNvPr>
          <p:cNvSpPr/>
          <p:nvPr/>
        </p:nvSpPr>
        <p:spPr>
          <a:xfrm>
            <a:off x="3431656" y="1759544"/>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±2.54 cm</a:t>
            </a:r>
          </a:p>
        </p:txBody>
      </p:sp>
      <p:sp>
        <p:nvSpPr>
          <p:cNvPr id="51" name="Rectangle 50">
            <a:extLst>
              <a:ext uri="{FF2B5EF4-FFF2-40B4-BE49-F238E27FC236}">
                <a16:creationId xmlns:a16="http://schemas.microsoft.com/office/drawing/2014/main" id="{259747A6-7DA9-45D8-9323-1E820D528B0D}"/>
              </a:ext>
            </a:extLst>
          </p:cNvPr>
          <p:cNvSpPr/>
          <p:nvPr/>
        </p:nvSpPr>
        <p:spPr>
          <a:xfrm>
            <a:off x="5040528" y="1753391"/>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±10 deg</a:t>
            </a:r>
          </a:p>
        </p:txBody>
      </p:sp>
      <p:sp>
        <p:nvSpPr>
          <p:cNvPr id="7" name="Arrow: Pentagon 6">
            <a:extLst>
              <a:ext uri="{FF2B5EF4-FFF2-40B4-BE49-F238E27FC236}">
                <a16:creationId xmlns:a16="http://schemas.microsoft.com/office/drawing/2014/main" id="{AE581927-7C1B-4A09-9B08-9E87949D9E1D}"/>
              </a:ext>
            </a:extLst>
          </p:cNvPr>
          <p:cNvSpPr/>
          <p:nvPr/>
        </p:nvSpPr>
        <p:spPr>
          <a:xfrm>
            <a:off x="644810" y="3630013"/>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Release LSMS</a:t>
            </a:r>
            <a:endParaRPr lang="en-US"/>
          </a:p>
        </p:txBody>
      </p:sp>
      <p:sp>
        <p:nvSpPr>
          <p:cNvPr id="15" name="Arrow: Pentagon 14">
            <a:extLst>
              <a:ext uri="{FF2B5EF4-FFF2-40B4-BE49-F238E27FC236}">
                <a16:creationId xmlns:a16="http://schemas.microsoft.com/office/drawing/2014/main" id="{8DD50053-81C1-413B-B651-CD280607BF19}"/>
              </a:ext>
            </a:extLst>
          </p:cNvPr>
          <p:cNvSpPr/>
          <p:nvPr/>
        </p:nvSpPr>
        <p:spPr>
          <a:xfrm>
            <a:off x="644810" y="4567972"/>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Scale for Variable</a:t>
            </a:r>
          </a:p>
          <a:p>
            <a:r>
              <a:rPr lang="en-US" b="1">
                <a:latin typeface="Tahoma" panose="020B0604030504040204" pitchFamily="34" charset="0"/>
                <a:ea typeface="Tahoma" panose="020B0604030504040204" pitchFamily="34" charset="0"/>
                <a:cs typeface="Tahoma" panose="020B0604030504040204" pitchFamily="34" charset="0"/>
              </a:rPr>
              <a:t>LSMS Size</a:t>
            </a:r>
            <a:endParaRPr lang="en-US"/>
          </a:p>
        </p:txBody>
      </p:sp>
      <p:sp>
        <p:nvSpPr>
          <p:cNvPr id="58" name="Rectangle 57">
            <a:extLst>
              <a:ext uri="{FF2B5EF4-FFF2-40B4-BE49-F238E27FC236}">
                <a16:creationId xmlns:a16="http://schemas.microsoft.com/office/drawing/2014/main" id="{BFFBBBBD-A244-4975-9E80-7DE69F77A6B6}"/>
              </a:ext>
            </a:extLst>
          </p:cNvPr>
          <p:cNvSpPr/>
          <p:nvPr/>
        </p:nvSpPr>
        <p:spPr>
          <a:xfrm>
            <a:off x="3407485" y="4586083"/>
            <a:ext cx="314193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2" name="Rectangle 61">
            <a:extLst>
              <a:ext uri="{FF2B5EF4-FFF2-40B4-BE49-F238E27FC236}">
                <a16:creationId xmlns:a16="http://schemas.microsoft.com/office/drawing/2014/main" id="{16FF03D3-EE6B-4785-8137-112179CBE273}"/>
              </a:ext>
            </a:extLst>
          </p:cNvPr>
          <p:cNvSpPr/>
          <p:nvPr/>
        </p:nvSpPr>
        <p:spPr>
          <a:xfrm>
            <a:off x="3422017" y="3649300"/>
            <a:ext cx="311385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ectangle 62">
            <a:extLst>
              <a:ext uri="{FF2B5EF4-FFF2-40B4-BE49-F238E27FC236}">
                <a16:creationId xmlns:a16="http://schemas.microsoft.com/office/drawing/2014/main" id="{DC4E25E2-38B3-446F-803D-7487AE5E303B}"/>
              </a:ext>
            </a:extLst>
          </p:cNvPr>
          <p:cNvSpPr/>
          <p:nvPr/>
        </p:nvSpPr>
        <p:spPr>
          <a:xfrm>
            <a:off x="3428114" y="4586083"/>
            <a:ext cx="3119950"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1:1</a:t>
            </a:r>
          </a:p>
        </p:txBody>
      </p:sp>
      <p:sp>
        <p:nvSpPr>
          <p:cNvPr id="65" name="Rectangle 64">
            <a:extLst>
              <a:ext uri="{FF2B5EF4-FFF2-40B4-BE49-F238E27FC236}">
                <a16:creationId xmlns:a16="http://schemas.microsoft.com/office/drawing/2014/main" id="{365F8CF1-A1E4-4032-A415-4A7CC7A5DBA9}"/>
              </a:ext>
            </a:extLst>
          </p:cNvPr>
          <p:cNvSpPr/>
          <p:nvPr/>
        </p:nvSpPr>
        <p:spPr>
          <a:xfrm>
            <a:off x="3422017" y="3647437"/>
            <a:ext cx="311385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DB05D"/>
                </a:solidFill>
                <a:latin typeface="Tahoma" panose="020B0604030504040204" pitchFamily="34" charset="0"/>
                <a:ea typeface="Tahoma" panose="020B0604030504040204" pitchFamily="34" charset="0"/>
                <a:cs typeface="Tahoma" panose="020B0604030504040204" pitchFamily="34" charset="0"/>
              </a:rPr>
              <a:t>±2.54 cm</a:t>
            </a:r>
          </a:p>
        </p:txBody>
      </p:sp>
      <p:grpSp>
        <p:nvGrpSpPr>
          <p:cNvPr id="47" name="Group 46">
            <a:extLst>
              <a:ext uri="{FF2B5EF4-FFF2-40B4-BE49-F238E27FC236}">
                <a16:creationId xmlns:a16="http://schemas.microsoft.com/office/drawing/2014/main" id="{ED8C2CC1-E1CF-49F6-9F7F-8AEC2C056471}"/>
              </a:ext>
            </a:extLst>
          </p:cNvPr>
          <p:cNvGrpSpPr/>
          <p:nvPr/>
        </p:nvGrpSpPr>
        <p:grpSpPr>
          <a:xfrm flipH="1">
            <a:off x="8512451" y="2475914"/>
            <a:ext cx="1543125" cy="1482481"/>
            <a:chOff x="2934460" y="1852098"/>
            <a:chExt cx="1241869" cy="1137127"/>
          </a:xfrm>
          <a:solidFill>
            <a:schemeClr val="bg1">
              <a:lumMod val="65000"/>
            </a:schemeClr>
          </a:solidFill>
        </p:grpSpPr>
        <p:sp>
          <p:nvSpPr>
            <p:cNvPr id="48" name="Rectangle 47">
              <a:extLst>
                <a:ext uri="{FF2B5EF4-FFF2-40B4-BE49-F238E27FC236}">
                  <a16:creationId xmlns:a16="http://schemas.microsoft.com/office/drawing/2014/main" id="{13FC9DDB-AB42-49F8-BB99-031429B2AEFC}"/>
                </a:ext>
              </a:extLst>
            </p:cNvPr>
            <p:cNvSpPr/>
            <p:nvPr/>
          </p:nvSpPr>
          <p:spPr>
            <a:xfrm rot="3475009">
              <a:off x="2984476" y="1986680"/>
              <a:ext cx="21419" cy="12145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23C7718-ABD3-412F-BD92-C97397E0B6F0}"/>
                </a:ext>
              </a:extLst>
            </p:cNvPr>
            <p:cNvSpPr/>
            <p:nvPr/>
          </p:nvSpPr>
          <p:spPr>
            <a:xfrm rot="7564731">
              <a:off x="3074186" y="1990259"/>
              <a:ext cx="21419" cy="12145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376C666D-831B-4C2F-95C9-CEDA8CB0A004}"/>
                </a:ext>
              </a:extLst>
            </p:cNvPr>
            <p:cNvCxnSpPr>
              <a:cxnSpLocks/>
              <a:stCxn id="60" idx="0"/>
            </p:cNvCxnSpPr>
            <p:nvPr/>
          </p:nvCxnSpPr>
          <p:spPr>
            <a:xfrm flipH="1" flipV="1">
              <a:off x="3977221" y="2134268"/>
              <a:ext cx="104460" cy="660994"/>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48E31668-DDA4-4FEB-85F4-EE607599542B}"/>
                </a:ext>
              </a:extLst>
            </p:cNvPr>
            <p:cNvSpPr/>
            <p:nvPr/>
          </p:nvSpPr>
          <p:spPr>
            <a:xfrm rot="5565177">
              <a:off x="3178539" y="1846259"/>
              <a:ext cx="21419" cy="49163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6FE64F9-092B-4BC1-8167-C2B51E6A7B35}"/>
                </a:ext>
              </a:extLst>
            </p:cNvPr>
            <p:cNvSpPr/>
            <p:nvPr/>
          </p:nvSpPr>
          <p:spPr>
            <a:xfrm flipH="1">
              <a:off x="3807246" y="2933886"/>
              <a:ext cx="333426" cy="5533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04A2746-408A-4136-8FCF-DBCC4947131C}"/>
                </a:ext>
              </a:extLst>
            </p:cNvPr>
            <p:cNvSpPr/>
            <p:nvPr/>
          </p:nvSpPr>
          <p:spPr>
            <a:xfrm flipH="1">
              <a:off x="3923818" y="2869268"/>
              <a:ext cx="106239" cy="5533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ACD9C64A-4A90-49D8-9223-2FC82E23E656}"/>
                </a:ext>
              </a:extLst>
            </p:cNvPr>
            <p:cNvSpPr/>
            <p:nvPr/>
          </p:nvSpPr>
          <p:spPr>
            <a:xfrm rot="5400000">
              <a:off x="4036091" y="2774281"/>
              <a:ext cx="25671" cy="143975"/>
            </a:xfrm>
            <a:prstGeom prst="round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8E0482B-30A6-44E7-8090-2B81EBA79C44}"/>
                </a:ext>
              </a:extLst>
            </p:cNvPr>
            <p:cNvSpPr/>
            <p:nvPr/>
          </p:nvSpPr>
          <p:spPr>
            <a:xfrm rot="6784575" flipH="1">
              <a:off x="4062172" y="2026739"/>
              <a:ext cx="21419" cy="206895"/>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E5CB2EDD-68A9-4A76-B6DA-6A80780B036E}"/>
                </a:ext>
              </a:extLst>
            </p:cNvPr>
            <p:cNvSpPr/>
            <p:nvPr/>
          </p:nvSpPr>
          <p:spPr>
            <a:xfrm rot="4695926" flipH="1">
              <a:off x="4060031" y="1951685"/>
              <a:ext cx="28820" cy="198597"/>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C4D7DBE-768E-45E7-B60A-12B74ADC16A0}"/>
                </a:ext>
              </a:extLst>
            </p:cNvPr>
            <p:cNvSpPr/>
            <p:nvPr/>
          </p:nvSpPr>
          <p:spPr>
            <a:xfrm flipH="1">
              <a:off x="3952765" y="2906216"/>
              <a:ext cx="42385" cy="5533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E334A146-6C58-49A9-A9E4-EC75922DF244}"/>
                </a:ext>
              </a:extLst>
            </p:cNvPr>
            <p:cNvSpPr/>
            <p:nvPr/>
          </p:nvSpPr>
          <p:spPr>
            <a:xfrm>
              <a:off x="4060489" y="2795262"/>
              <a:ext cx="42384" cy="91943"/>
            </a:xfrm>
            <a:prstGeom prst="round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9EB67B13-CBEB-46D8-A5E7-34B9B7C5AD37}"/>
                </a:ext>
              </a:extLst>
            </p:cNvPr>
            <p:cNvCxnSpPr>
              <a:cxnSpLocks/>
              <a:endCxn id="60" idx="3"/>
            </p:cNvCxnSpPr>
            <p:nvPr/>
          </p:nvCxnSpPr>
          <p:spPr>
            <a:xfrm flipH="1">
              <a:off x="4102873" y="2170518"/>
              <a:ext cx="59023" cy="670716"/>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95F1E9B-D34B-4064-A589-904C3B93B5F0}"/>
                </a:ext>
              </a:extLst>
            </p:cNvPr>
            <p:cNvCxnSpPr>
              <a:cxnSpLocks/>
              <a:stCxn id="57" idx="0"/>
            </p:cNvCxnSpPr>
            <p:nvPr/>
          </p:nvCxnSpPr>
          <p:spPr>
            <a:xfrm flipH="1">
              <a:off x="4159919" y="2028403"/>
              <a:ext cx="11745" cy="156974"/>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062723A-9D74-4E03-B9E0-C9DB75BC77F2}"/>
                </a:ext>
              </a:extLst>
            </p:cNvPr>
            <p:cNvCxnSpPr>
              <a:cxnSpLocks/>
              <a:endCxn id="67" idx="0"/>
            </p:cNvCxnSpPr>
            <p:nvPr/>
          </p:nvCxnSpPr>
          <p:spPr>
            <a:xfrm flipH="1" flipV="1">
              <a:off x="3959264" y="1852529"/>
              <a:ext cx="209742" cy="166699"/>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B54645BB-1F72-40DB-A043-79B64BAC659F}"/>
                </a:ext>
              </a:extLst>
            </p:cNvPr>
            <p:cNvSpPr/>
            <p:nvPr/>
          </p:nvSpPr>
          <p:spPr>
            <a:xfrm rot="21297001" flipH="1">
              <a:off x="3955117" y="1852098"/>
              <a:ext cx="25775" cy="22206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6B040E73-022B-4E19-BCFD-20101F839BC9}"/>
                </a:ext>
              </a:extLst>
            </p:cNvPr>
            <p:cNvCxnSpPr>
              <a:cxnSpLocks/>
            </p:cNvCxnSpPr>
            <p:nvPr/>
          </p:nvCxnSpPr>
          <p:spPr>
            <a:xfrm flipH="1" flipV="1">
              <a:off x="3423469" y="1892684"/>
              <a:ext cx="464266" cy="175492"/>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D3F941C8-489C-4EA3-ABC8-EF477D68CDD8}"/>
                </a:ext>
              </a:extLst>
            </p:cNvPr>
            <p:cNvSpPr/>
            <p:nvPr/>
          </p:nvSpPr>
          <p:spPr>
            <a:xfrm rot="21297001" flipH="1">
              <a:off x="3422425" y="1891236"/>
              <a:ext cx="25775" cy="22206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F2E1254E-17B2-4108-96A7-4871B697C464}"/>
                </a:ext>
              </a:extLst>
            </p:cNvPr>
            <p:cNvCxnSpPr>
              <a:cxnSpLocks/>
              <a:stCxn id="54" idx="3"/>
            </p:cNvCxnSpPr>
            <p:nvPr/>
          </p:nvCxnSpPr>
          <p:spPr>
            <a:xfrm flipH="1" flipV="1">
              <a:off x="3887736" y="2065956"/>
              <a:ext cx="36082" cy="830982"/>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529B4A5-3F4F-437F-AB93-CABDCD6A500C}"/>
                </a:ext>
              </a:extLst>
            </p:cNvPr>
            <p:cNvCxnSpPr>
              <a:cxnSpLocks/>
            </p:cNvCxnSpPr>
            <p:nvPr/>
          </p:nvCxnSpPr>
          <p:spPr>
            <a:xfrm flipV="1">
              <a:off x="4058070" y="2055180"/>
              <a:ext cx="44434" cy="55748"/>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D446EA4-FF83-4D4E-B535-A106BAD0614A}"/>
                </a:ext>
              </a:extLst>
            </p:cNvPr>
            <p:cNvCxnSpPr>
              <a:cxnSpLocks/>
            </p:cNvCxnSpPr>
            <p:nvPr/>
          </p:nvCxnSpPr>
          <p:spPr>
            <a:xfrm flipH="1">
              <a:off x="3030175" y="1897374"/>
              <a:ext cx="404221" cy="177623"/>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5E7D5A63-8C29-4B5D-9CF8-892E966EE1DC}"/>
                </a:ext>
              </a:extLst>
            </p:cNvPr>
            <p:cNvSpPr/>
            <p:nvPr/>
          </p:nvSpPr>
          <p:spPr>
            <a:xfrm flipH="1">
              <a:off x="3964381" y="2063724"/>
              <a:ext cx="19758" cy="832327"/>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B38E712-6212-41A2-B279-586AAED389A1}"/>
                </a:ext>
              </a:extLst>
            </p:cNvPr>
            <p:cNvSpPr/>
            <p:nvPr/>
          </p:nvSpPr>
          <p:spPr>
            <a:xfrm rot="5213209" flipH="1">
              <a:off x="3698340" y="1812454"/>
              <a:ext cx="22092" cy="54803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33EBC1E-501F-4BBF-B239-538710194D6D}"/>
                </a:ext>
              </a:extLst>
            </p:cNvPr>
            <p:cNvSpPr/>
            <p:nvPr/>
          </p:nvSpPr>
          <p:spPr>
            <a:xfrm rot="3559019" flipH="1">
              <a:off x="3485118" y="1990629"/>
              <a:ext cx="21419" cy="129097"/>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ED031637-B5F8-4C2A-B7EB-759067B0EBEF}"/>
                </a:ext>
              </a:extLst>
            </p:cNvPr>
            <p:cNvCxnSpPr>
              <a:cxnSpLocks/>
              <a:stCxn id="75" idx="3"/>
              <a:endCxn id="69" idx="1"/>
            </p:cNvCxnSpPr>
            <p:nvPr/>
          </p:nvCxnSpPr>
          <p:spPr>
            <a:xfrm flipH="1" flipV="1">
              <a:off x="3448144" y="2000992"/>
              <a:ext cx="42789" cy="44970"/>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C8FE0A54-B789-43B5-8228-BE122F9B77F1}"/>
              </a:ext>
            </a:extLst>
          </p:cNvPr>
          <p:cNvGrpSpPr/>
          <p:nvPr/>
        </p:nvGrpSpPr>
        <p:grpSpPr>
          <a:xfrm>
            <a:off x="7573171" y="3836923"/>
            <a:ext cx="882620" cy="193193"/>
            <a:chOff x="9279399" y="3738193"/>
            <a:chExt cx="400056" cy="107568"/>
          </a:xfrm>
        </p:grpSpPr>
        <p:cxnSp>
          <p:nvCxnSpPr>
            <p:cNvPr id="78" name="Straight Connector 77">
              <a:extLst>
                <a:ext uri="{FF2B5EF4-FFF2-40B4-BE49-F238E27FC236}">
                  <a16:creationId xmlns:a16="http://schemas.microsoft.com/office/drawing/2014/main" id="{E20A459F-D99C-4925-9696-BE4FBA271D0F}"/>
                </a:ext>
              </a:extLst>
            </p:cNvPr>
            <p:cNvCxnSpPr>
              <a:cxnSpLocks/>
            </p:cNvCxnSpPr>
            <p:nvPr/>
          </p:nvCxnSpPr>
          <p:spPr>
            <a:xfrm flipV="1">
              <a:off x="9279399" y="3738193"/>
              <a:ext cx="0" cy="107568"/>
            </a:xfrm>
            <a:prstGeom prst="line">
              <a:avLst/>
            </a:prstGeom>
            <a:ln w="57150">
              <a:solidFill>
                <a:srgbClr val="FDB05D"/>
              </a:solidFill>
            </a:ln>
          </p:spPr>
          <p:style>
            <a:lnRef idx="1">
              <a:schemeClr val="accent2"/>
            </a:lnRef>
            <a:fillRef idx="0">
              <a:schemeClr val="accent2"/>
            </a:fillRef>
            <a:effectRef idx="0">
              <a:schemeClr val="accent2"/>
            </a:effectRef>
            <a:fontRef idx="minor">
              <a:schemeClr val="tx1"/>
            </a:fontRef>
          </p:style>
        </p:cxnSp>
        <p:cxnSp>
          <p:nvCxnSpPr>
            <p:cNvPr id="79" name="Straight Connector 78">
              <a:extLst>
                <a:ext uri="{FF2B5EF4-FFF2-40B4-BE49-F238E27FC236}">
                  <a16:creationId xmlns:a16="http://schemas.microsoft.com/office/drawing/2014/main" id="{493C23F7-B9EB-4E60-A680-F8D8DC8D64D5}"/>
                </a:ext>
              </a:extLst>
            </p:cNvPr>
            <p:cNvCxnSpPr>
              <a:cxnSpLocks/>
            </p:cNvCxnSpPr>
            <p:nvPr/>
          </p:nvCxnSpPr>
          <p:spPr>
            <a:xfrm>
              <a:off x="9279399" y="3791977"/>
              <a:ext cx="396171" cy="0"/>
            </a:xfrm>
            <a:prstGeom prst="line">
              <a:avLst/>
            </a:prstGeom>
            <a:ln w="57150">
              <a:solidFill>
                <a:srgbClr val="FDB05D"/>
              </a:solidFill>
            </a:ln>
          </p:spPr>
          <p:style>
            <a:lnRef idx="1">
              <a:schemeClr val="accent2"/>
            </a:lnRef>
            <a:fillRef idx="0">
              <a:schemeClr val="accent2"/>
            </a:fillRef>
            <a:effectRef idx="0">
              <a:schemeClr val="accent2"/>
            </a:effectRef>
            <a:fontRef idx="minor">
              <a:schemeClr val="tx1"/>
            </a:fontRef>
          </p:style>
        </p:cxnSp>
        <p:cxnSp>
          <p:nvCxnSpPr>
            <p:cNvPr id="80" name="Straight Connector 79">
              <a:extLst>
                <a:ext uri="{FF2B5EF4-FFF2-40B4-BE49-F238E27FC236}">
                  <a16:creationId xmlns:a16="http://schemas.microsoft.com/office/drawing/2014/main" id="{6051D9A5-7C18-478F-A025-F168064E534C}"/>
                </a:ext>
              </a:extLst>
            </p:cNvPr>
            <p:cNvCxnSpPr>
              <a:cxnSpLocks/>
            </p:cNvCxnSpPr>
            <p:nvPr/>
          </p:nvCxnSpPr>
          <p:spPr>
            <a:xfrm flipV="1">
              <a:off x="9679455" y="3738193"/>
              <a:ext cx="0" cy="107568"/>
            </a:xfrm>
            <a:prstGeom prst="line">
              <a:avLst/>
            </a:prstGeom>
            <a:ln w="57150">
              <a:solidFill>
                <a:srgbClr val="FDB05D"/>
              </a:solidFill>
            </a:ln>
          </p:spPr>
          <p:style>
            <a:lnRef idx="1">
              <a:schemeClr val="accent2"/>
            </a:lnRef>
            <a:fillRef idx="0">
              <a:schemeClr val="accent2"/>
            </a:fillRef>
            <a:effectRef idx="0">
              <a:schemeClr val="accent2"/>
            </a:effectRef>
            <a:fontRef idx="minor">
              <a:schemeClr val="tx1"/>
            </a:fontRef>
          </p:style>
        </p:cxnSp>
      </p:grpSp>
      <p:grpSp>
        <p:nvGrpSpPr>
          <p:cNvPr id="81" name="Group 80">
            <a:extLst>
              <a:ext uri="{FF2B5EF4-FFF2-40B4-BE49-F238E27FC236}">
                <a16:creationId xmlns:a16="http://schemas.microsoft.com/office/drawing/2014/main" id="{5D3E7D31-280E-4D7A-B007-CBB40DECE9D0}"/>
              </a:ext>
            </a:extLst>
          </p:cNvPr>
          <p:cNvGrpSpPr/>
          <p:nvPr/>
        </p:nvGrpSpPr>
        <p:grpSpPr>
          <a:xfrm>
            <a:off x="9079586" y="3836923"/>
            <a:ext cx="882620" cy="193193"/>
            <a:chOff x="9279399" y="3738193"/>
            <a:chExt cx="400056" cy="107568"/>
          </a:xfrm>
        </p:grpSpPr>
        <p:cxnSp>
          <p:nvCxnSpPr>
            <p:cNvPr id="82" name="Straight Connector 81">
              <a:extLst>
                <a:ext uri="{FF2B5EF4-FFF2-40B4-BE49-F238E27FC236}">
                  <a16:creationId xmlns:a16="http://schemas.microsoft.com/office/drawing/2014/main" id="{8D1847E1-B9C2-403F-9D5C-7F24843BB163}"/>
                </a:ext>
              </a:extLst>
            </p:cNvPr>
            <p:cNvCxnSpPr>
              <a:cxnSpLocks/>
            </p:cNvCxnSpPr>
            <p:nvPr/>
          </p:nvCxnSpPr>
          <p:spPr>
            <a:xfrm flipV="1">
              <a:off x="9279399" y="3738193"/>
              <a:ext cx="0" cy="107568"/>
            </a:xfrm>
            <a:prstGeom prst="line">
              <a:avLst/>
            </a:prstGeom>
            <a:ln w="57150">
              <a:solidFill>
                <a:srgbClr val="FDB05D"/>
              </a:solidFill>
            </a:ln>
          </p:spPr>
          <p:style>
            <a:lnRef idx="1">
              <a:schemeClr val="accent2"/>
            </a:lnRef>
            <a:fillRef idx="0">
              <a:schemeClr val="accent2"/>
            </a:fillRef>
            <a:effectRef idx="0">
              <a:schemeClr val="accent2"/>
            </a:effectRef>
            <a:fontRef idx="minor">
              <a:schemeClr val="tx1"/>
            </a:fontRef>
          </p:style>
        </p:cxnSp>
        <p:cxnSp>
          <p:nvCxnSpPr>
            <p:cNvPr id="83" name="Straight Connector 82">
              <a:extLst>
                <a:ext uri="{FF2B5EF4-FFF2-40B4-BE49-F238E27FC236}">
                  <a16:creationId xmlns:a16="http://schemas.microsoft.com/office/drawing/2014/main" id="{8D97EFB6-0A39-4293-90A9-821530F7F406}"/>
                </a:ext>
              </a:extLst>
            </p:cNvPr>
            <p:cNvCxnSpPr>
              <a:cxnSpLocks/>
            </p:cNvCxnSpPr>
            <p:nvPr/>
          </p:nvCxnSpPr>
          <p:spPr>
            <a:xfrm>
              <a:off x="9279399" y="3791977"/>
              <a:ext cx="396171" cy="0"/>
            </a:xfrm>
            <a:prstGeom prst="line">
              <a:avLst/>
            </a:prstGeom>
            <a:ln w="57150">
              <a:solidFill>
                <a:srgbClr val="FDB05D"/>
              </a:solidFill>
            </a:ln>
          </p:spPr>
          <p:style>
            <a:lnRef idx="1">
              <a:schemeClr val="accent2"/>
            </a:lnRef>
            <a:fillRef idx="0">
              <a:schemeClr val="accent2"/>
            </a:fillRef>
            <a:effectRef idx="0">
              <a:schemeClr val="accent2"/>
            </a:effectRef>
            <a:fontRef idx="minor">
              <a:schemeClr val="tx1"/>
            </a:fontRef>
          </p:style>
        </p:cxnSp>
        <p:cxnSp>
          <p:nvCxnSpPr>
            <p:cNvPr id="84" name="Straight Connector 83">
              <a:extLst>
                <a:ext uri="{FF2B5EF4-FFF2-40B4-BE49-F238E27FC236}">
                  <a16:creationId xmlns:a16="http://schemas.microsoft.com/office/drawing/2014/main" id="{2A3D77A5-73EB-427C-A1CB-05E585DC9DFA}"/>
                </a:ext>
              </a:extLst>
            </p:cNvPr>
            <p:cNvCxnSpPr>
              <a:cxnSpLocks/>
            </p:cNvCxnSpPr>
            <p:nvPr/>
          </p:nvCxnSpPr>
          <p:spPr>
            <a:xfrm flipV="1">
              <a:off x="9679455" y="3738193"/>
              <a:ext cx="0" cy="107568"/>
            </a:xfrm>
            <a:prstGeom prst="line">
              <a:avLst/>
            </a:prstGeom>
            <a:ln w="57150">
              <a:solidFill>
                <a:srgbClr val="FDB05D"/>
              </a:solidFill>
            </a:ln>
          </p:spPr>
          <p:style>
            <a:lnRef idx="1">
              <a:schemeClr val="accent2"/>
            </a:lnRef>
            <a:fillRef idx="0">
              <a:schemeClr val="accent2"/>
            </a:fillRef>
            <a:effectRef idx="0">
              <a:schemeClr val="accent2"/>
            </a:effectRef>
            <a:fontRef idx="minor">
              <a:schemeClr val="tx1"/>
            </a:fontRef>
          </p:style>
        </p:cxnSp>
      </p:grpSp>
      <p:sp>
        <p:nvSpPr>
          <p:cNvPr id="11" name="Rectangle 10">
            <a:hlinkClick r:id="rId15" action="ppaction://hlinksldjump"/>
            <a:extLst>
              <a:ext uri="{FF2B5EF4-FFF2-40B4-BE49-F238E27FC236}">
                <a16:creationId xmlns:a16="http://schemas.microsoft.com/office/drawing/2014/main" id="{BE89FFD5-023D-4F5F-87D5-7241F61219FB}"/>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16" action="ppaction://hlinksldjump"/>
            <a:extLst>
              <a:ext uri="{FF2B5EF4-FFF2-40B4-BE49-F238E27FC236}">
                <a16:creationId xmlns:a16="http://schemas.microsoft.com/office/drawing/2014/main" id="{FB09B9F1-6B2C-4565-B4BB-B0E5A75EFF2E}"/>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7" action="ppaction://hlinksldjump"/>
            <a:extLst>
              <a:ext uri="{FF2B5EF4-FFF2-40B4-BE49-F238E27FC236}">
                <a16:creationId xmlns:a16="http://schemas.microsoft.com/office/drawing/2014/main" id="{97597405-7F87-443E-8CF1-F65C6FA070EA}"/>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hlinkClick r:id="rId18" action="ppaction://hlinksldjump"/>
            <a:extLst>
              <a:ext uri="{FF2B5EF4-FFF2-40B4-BE49-F238E27FC236}">
                <a16:creationId xmlns:a16="http://schemas.microsoft.com/office/drawing/2014/main" id="{FCA67287-8D6B-4080-9A7C-8B48F5AFC506}"/>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19" action="ppaction://hlinksldjump"/>
            <a:extLst>
              <a:ext uri="{FF2B5EF4-FFF2-40B4-BE49-F238E27FC236}">
                <a16:creationId xmlns:a16="http://schemas.microsoft.com/office/drawing/2014/main" id="{68D406C4-21CD-44A3-81C0-0D9938BCD009}"/>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197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15</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293073" y="2685138"/>
            <a:ext cx="590231" cy="576834"/>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a:off x="11604804" y="3262503"/>
            <a:ext cx="4737" cy="38771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5" name="Graphic 134" descr="Gears">
            <a:extLst>
              <a:ext uri="{FF2B5EF4-FFF2-40B4-BE49-F238E27FC236}">
                <a16:creationId xmlns:a16="http://schemas.microsoft.com/office/drawing/2014/main" id="{CB181879-9B9C-4866-A271-FCE8D366B6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07107">
            <a:off x="11233178" y="1618021"/>
            <a:ext cx="692468" cy="692468"/>
          </a:xfrm>
          <a:prstGeom prst="rect">
            <a:avLst/>
          </a:prstGeom>
        </p:spPr>
      </p:pic>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rot="3493842">
            <a:off x="11412005" y="2377935"/>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ontent Placeholder 6">
            <a:extLst>
              <a:ext uri="{FF2B5EF4-FFF2-40B4-BE49-F238E27FC236}">
                <a16:creationId xmlns:a16="http://schemas.microsoft.com/office/drawing/2014/main" id="{56F0D94C-4643-4802-A4C1-EFF47E527B52}"/>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Alanna Black</a:t>
            </a:r>
          </a:p>
        </p:txBody>
      </p:sp>
      <p:sp>
        <p:nvSpPr>
          <p:cNvPr id="4" name="Rectangle 3">
            <a:hlinkClick r:id="rId11" action="ppaction://hlinksldjump"/>
            <a:extLst>
              <a:ext uri="{FF2B5EF4-FFF2-40B4-BE49-F238E27FC236}">
                <a16:creationId xmlns:a16="http://schemas.microsoft.com/office/drawing/2014/main" id="{21A8B5EE-91E0-4E79-9D4F-A5456AC1CBCC}"/>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hlinkClick r:id="rId12" action="ppaction://hlinksldjump"/>
            <a:extLst>
              <a:ext uri="{FF2B5EF4-FFF2-40B4-BE49-F238E27FC236}">
                <a16:creationId xmlns:a16="http://schemas.microsoft.com/office/drawing/2014/main" id="{EBC30FDB-661A-4706-A7EB-AEF1E48CFAC0}"/>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13" action="ppaction://hlinksldjump"/>
            <a:extLst>
              <a:ext uri="{FF2B5EF4-FFF2-40B4-BE49-F238E27FC236}">
                <a16:creationId xmlns:a16="http://schemas.microsoft.com/office/drawing/2014/main" id="{FC217C25-72BE-420E-B9D2-3F5C645399BC}"/>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14" action="ppaction://hlinksldjump"/>
            <a:extLst>
              <a:ext uri="{FF2B5EF4-FFF2-40B4-BE49-F238E27FC236}">
                <a16:creationId xmlns:a16="http://schemas.microsoft.com/office/drawing/2014/main" id="{1DBFEF72-4D99-4924-8047-9106F32A777A}"/>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15" action="ppaction://hlinksldjump"/>
            <a:extLst>
              <a:ext uri="{FF2B5EF4-FFF2-40B4-BE49-F238E27FC236}">
                <a16:creationId xmlns:a16="http://schemas.microsoft.com/office/drawing/2014/main" id="{06139E55-306C-46CF-BF45-44C0AF67514D}"/>
              </a:ext>
            </a:extLst>
          </p:cNvPr>
          <p:cNvSpPr/>
          <p:nvPr/>
        </p:nvSpPr>
        <p:spPr>
          <a:xfrm>
            <a:off x="11185752" y="4283253"/>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7193617-207E-4A61-BD07-EC74C51FF7FE}"/>
              </a:ext>
            </a:extLst>
          </p:cNvPr>
          <p:cNvSpPr/>
          <p:nvPr/>
        </p:nvSpPr>
        <p:spPr>
          <a:xfrm>
            <a:off x="3417124" y="2698190"/>
            <a:ext cx="31199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0" name="Rectangle 39">
            <a:extLst>
              <a:ext uri="{FF2B5EF4-FFF2-40B4-BE49-F238E27FC236}">
                <a16:creationId xmlns:a16="http://schemas.microsoft.com/office/drawing/2014/main" id="{85BACB07-1D54-4A65-9534-19FF60E1E983}"/>
              </a:ext>
            </a:extLst>
          </p:cNvPr>
          <p:cNvSpPr/>
          <p:nvPr/>
        </p:nvSpPr>
        <p:spPr>
          <a:xfrm>
            <a:off x="5042777" y="1753391"/>
            <a:ext cx="1493484"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a:extLst>
              <a:ext uri="{FF2B5EF4-FFF2-40B4-BE49-F238E27FC236}">
                <a16:creationId xmlns:a16="http://schemas.microsoft.com/office/drawing/2014/main" id="{83380203-A603-41E6-84FF-2010F2696FF3}"/>
              </a:ext>
            </a:extLst>
          </p:cNvPr>
          <p:cNvSpPr/>
          <p:nvPr/>
        </p:nvSpPr>
        <p:spPr>
          <a:xfrm>
            <a:off x="3431656" y="1761407"/>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2" name="Arrow: Pentagon 41">
            <a:extLst>
              <a:ext uri="{FF2B5EF4-FFF2-40B4-BE49-F238E27FC236}">
                <a16:creationId xmlns:a16="http://schemas.microsoft.com/office/drawing/2014/main" id="{43809620-4C52-4D77-B507-67EC113D2C37}"/>
              </a:ext>
            </a:extLst>
          </p:cNvPr>
          <p:cNvSpPr/>
          <p:nvPr/>
        </p:nvSpPr>
        <p:spPr>
          <a:xfrm>
            <a:off x="644811" y="1756439"/>
            <a:ext cx="2563657"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Decrease LSMS </a:t>
            </a:r>
          </a:p>
          <a:p>
            <a:r>
              <a:rPr lang="en-US" b="1">
                <a:latin typeface="Tahoma" panose="020B0604030504040204" pitchFamily="34" charset="0"/>
                <a:ea typeface="Tahoma" panose="020B0604030504040204" pitchFamily="34" charset="0"/>
                <a:cs typeface="Tahoma" panose="020B0604030504040204" pitchFamily="34" charset="0"/>
              </a:rPr>
              <a:t>Position Error</a:t>
            </a:r>
            <a:endParaRPr lang="en-US" sz="1800" b="1">
              <a:latin typeface="Tahoma" panose="020B0604030504040204" pitchFamily="34" charset="0"/>
              <a:ea typeface="Tahoma" panose="020B0604030504040204" pitchFamily="34" charset="0"/>
              <a:cs typeface="Tahoma" panose="020B0604030504040204" pitchFamily="34" charset="0"/>
            </a:endParaRPr>
          </a:p>
        </p:txBody>
      </p:sp>
      <p:sp>
        <p:nvSpPr>
          <p:cNvPr id="43" name="Arrow: Pentagon 42">
            <a:extLst>
              <a:ext uri="{FF2B5EF4-FFF2-40B4-BE49-F238E27FC236}">
                <a16:creationId xmlns:a16="http://schemas.microsoft.com/office/drawing/2014/main" id="{3FF563D8-31E4-4894-B54C-5820BAD2EE12}"/>
              </a:ext>
            </a:extLst>
          </p:cNvPr>
          <p:cNvSpPr/>
          <p:nvPr/>
        </p:nvSpPr>
        <p:spPr>
          <a:xfrm>
            <a:off x="644811" y="2694398"/>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Secure LSMS</a:t>
            </a:r>
            <a:endParaRPr lang="en-US"/>
          </a:p>
        </p:txBody>
      </p:sp>
      <p:sp>
        <p:nvSpPr>
          <p:cNvPr id="44" name="Rectangle 43">
            <a:extLst>
              <a:ext uri="{FF2B5EF4-FFF2-40B4-BE49-F238E27FC236}">
                <a16:creationId xmlns:a16="http://schemas.microsoft.com/office/drawing/2014/main" id="{E742E20F-6F37-4082-8EB8-D1F102208748}"/>
              </a:ext>
            </a:extLst>
          </p:cNvPr>
          <p:cNvSpPr/>
          <p:nvPr/>
        </p:nvSpPr>
        <p:spPr>
          <a:xfrm>
            <a:off x="3437753" y="2698190"/>
            <a:ext cx="3098122"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110 N</a:t>
            </a:r>
          </a:p>
        </p:txBody>
      </p:sp>
      <p:sp>
        <p:nvSpPr>
          <p:cNvPr id="46" name="Rectangle 45">
            <a:extLst>
              <a:ext uri="{FF2B5EF4-FFF2-40B4-BE49-F238E27FC236}">
                <a16:creationId xmlns:a16="http://schemas.microsoft.com/office/drawing/2014/main" id="{92668B28-4B9C-4E49-B460-12A71A1025BE}"/>
              </a:ext>
            </a:extLst>
          </p:cNvPr>
          <p:cNvSpPr/>
          <p:nvPr/>
        </p:nvSpPr>
        <p:spPr>
          <a:xfrm>
            <a:off x="3431656" y="1759544"/>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±2.54 cm</a:t>
            </a:r>
          </a:p>
        </p:txBody>
      </p:sp>
      <p:sp>
        <p:nvSpPr>
          <p:cNvPr id="51" name="Rectangle 50">
            <a:extLst>
              <a:ext uri="{FF2B5EF4-FFF2-40B4-BE49-F238E27FC236}">
                <a16:creationId xmlns:a16="http://schemas.microsoft.com/office/drawing/2014/main" id="{259747A6-7DA9-45D8-9323-1E820D528B0D}"/>
              </a:ext>
            </a:extLst>
          </p:cNvPr>
          <p:cNvSpPr/>
          <p:nvPr/>
        </p:nvSpPr>
        <p:spPr>
          <a:xfrm>
            <a:off x="5040528" y="1753391"/>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±10 deg</a:t>
            </a:r>
          </a:p>
        </p:txBody>
      </p:sp>
      <p:sp>
        <p:nvSpPr>
          <p:cNvPr id="7" name="Arrow: Pentagon 6">
            <a:extLst>
              <a:ext uri="{FF2B5EF4-FFF2-40B4-BE49-F238E27FC236}">
                <a16:creationId xmlns:a16="http://schemas.microsoft.com/office/drawing/2014/main" id="{AE581927-7C1B-4A09-9B08-9E87949D9E1D}"/>
              </a:ext>
            </a:extLst>
          </p:cNvPr>
          <p:cNvSpPr/>
          <p:nvPr/>
        </p:nvSpPr>
        <p:spPr>
          <a:xfrm>
            <a:off x="644810" y="3630013"/>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Release LSMS</a:t>
            </a:r>
            <a:endParaRPr lang="en-US"/>
          </a:p>
        </p:txBody>
      </p:sp>
      <p:sp>
        <p:nvSpPr>
          <p:cNvPr id="15" name="Arrow: Pentagon 14">
            <a:extLst>
              <a:ext uri="{FF2B5EF4-FFF2-40B4-BE49-F238E27FC236}">
                <a16:creationId xmlns:a16="http://schemas.microsoft.com/office/drawing/2014/main" id="{8DD50053-81C1-413B-B651-CD280607BF19}"/>
              </a:ext>
            </a:extLst>
          </p:cNvPr>
          <p:cNvSpPr/>
          <p:nvPr/>
        </p:nvSpPr>
        <p:spPr>
          <a:xfrm>
            <a:off x="644810" y="4567972"/>
            <a:ext cx="2563658"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Scale for Variable</a:t>
            </a:r>
          </a:p>
          <a:p>
            <a:r>
              <a:rPr lang="en-US" b="1">
                <a:latin typeface="Tahoma" panose="020B0604030504040204" pitchFamily="34" charset="0"/>
                <a:ea typeface="Tahoma" panose="020B0604030504040204" pitchFamily="34" charset="0"/>
                <a:cs typeface="Tahoma" panose="020B0604030504040204" pitchFamily="34" charset="0"/>
              </a:rPr>
              <a:t>LSMS Size</a:t>
            </a:r>
            <a:endParaRPr lang="en-US"/>
          </a:p>
        </p:txBody>
      </p:sp>
      <p:sp>
        <p:nvSpPr>
          <p:cNvPr id="58" name="Rectangle 57">
            <a:extLst>
              <a:ext uri="{FF2B5EF4-FFF2-40B4-BE49-F238E27FC236}">
                <a16:creationId xmlns:a16="http://schemas.microsoft.com/office/drawing/2014/main" id="{BFFBBBBD-A244-4975-9E80-7DE69F77A6B6}"/>
              </a:ext>
            </a:extLst>
          </p:cNvPr>
          <p:cNvSpPr/>
          <p:nvPr/>
        </p:nvSpPr>
        <p:spPr>
          <a:xfrm>
            <a:off x="3407485" y="4586083"/>
            <a:ext cx="314193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2" name="Rectangle 61">
            <a:extLst>
              <a:ext uri="{FF2B5EF4-FFF2-40B4-BE49-F238E27FC236}">
                <a16:creationId xmlns:a16="http://schemas.microsoft.com/office/drawing/2014/main" id="{16FF03D3-EE6B-4785-8137-112179CBE273}"/>
              </a:ext>
            </a:extLst>
          </p:cNvPr>
          <p:cNvSpPr/>
          <p:nvPr/>
        </p:nvSpPr>
        <p:spPr>
          <a:xfrm>
            <a:off x="3422017" y="3649300"/>
            <a:ext cx="311385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ectangle 62">
            <a:extLst>
              <a:ext uri="{FF2B5EF4-FFF2-40B4-BE49-F238E27FC236}">
                <a16:creationId xmlns:a16="http://schemas.microsoft.com/office/drawing/2014/main" id="{DC4E25E2-38B3-446F-803D-7487AE5E303B}"/>
              </a:ext>
            </a:extLst>
          </p:cNvPr>
          <p:cNvSpPr/>
          <p:nvPr/>
        </p:nvSpPr>
        <p:spPr>
          <a:xfrm>
            <a:off x="3428114" y="4586083"/>
            <a:ext cx="3119950"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5C93AA"/>
                </a:solidFill>
                <a:latin typeface="Tahoma" panose="020B0604030504040204" pitchFamily="34" charset="0"/>
                <a:ea typeface="Tahoma" panose="020B0604030504040204" pitchFamily="34" charset="0"/>
                <a:cs typeface="Tahoma" panose="020B0604030504040204" pitchFamily="34" charset="0"/>
              </a:rPr>
              <a:t>1:1</a:t>
            </a:r>
          </a:p>
        </p:txBody>
      </p:sp>
      <p:sp>
        <p:nvSpPr>
          <p:cNvPr id="65" name="Rectangle 64">
            <a:extLst>
              <a:ext uri="{FF2B5EF4-FFF2-40B4-BE49-F238E27FC236}">
                <a16:creationId xmlns:a16="http://schemas.microsoft.com/office/drawing/2014/main" id="{365F8CF1-A1E4-4032-A415-4A7CC7A5DBA9}"/>
              </a:ext>
            </a:extLst>
          </p:cNvPr>
          <p:cNvSpPr/>
          <p:nvPr/>
        </p:nvSpPr>
        <p:spPr>
          <a:xfrm>
            <a:off x="3422017" y="3647437"/>
            <a:ext cx="3113858"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±2.54 cm</a:t>
            </a:r>
          </a:p>
        </p:txBody>
      </p:sp>
      <p:sp>
        <p:nvSpPr>
          <p:cNvPr id="14" name="Rectangle 13">
            <a:hlinkClick r:id="rId16" action="ppaction://hlinksldjump"/>
            <a:extLst>
              <a:ext uri="{FF2B5EF4-FFF2-40B4-BE49-F238E27FC236}">
                <a16:creationId xmlns:a16="http://schemas.microsoft.com/office/drawing/2014/main" id="{80058286-E73C-42D8-ADC1-FBCE68E4C192}"/>
              </a:ext>
            </a:extLst>
          </p:cNvPr>
          <p:cNvSpPr/>
          <p:nvPr/>
        </p:nvSpPr>
        <p:spPr>
          <a:xfrm>
            <a:off x="0" y="59103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17" action="ppaction://hlinksldjump"/>
            <a:extLst>
              <a:ext uri="{FF2B5EF4-FFF2-40B4-BE49-F238E27FC236}">
                <a16:creationId xmlns:a16="http://schemas.microsoft.com/office/drawing/2014/main" id="{B50CF408-7E12-4B3A-867E-9A6BB0575485}"/>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8" action="ppaction://hlinksldjump"/>
            <a:extLst>
              <a:ext uri="{FF2B5EF4-FFF2-40B4-BE49-F238E27FC236}">
                <a16:creationId xmlns:a16="http://schemas.microsoft.com/office/drawing/2014/main" id="{86965A85-AB1B-4BB5-B56B-2034C0CF0F6A}"/>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hlinkClick r:id="rId19" action="ppaction://hlinksldjump"/>
            <a:extLst>
              <a:ext uri="{FF2B5EF4-FFF2-40B4-BE49-F238E27FC236}">
                <a16:creationId xmlns:a16="http://schemas.microsoft.com/office/drawing/2014/main" id="{546DAA59-4194-433E-B4C4-2BF99CA5200D}"/>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hlinkClick r:id="rId20" action="ppaction://hlinksldjump"/>
            <a:extLst>
              <a:ext uri="{FF2B5EF4-FFF2-40B4-BE49-F238E27FC236}">
                <a16:creationId xmlns:a16="http://schemas.microsoft.com/office/drawing/2014/main" id="{9E2390A9-786A-4E47-B522-175F0216E3C2}"/>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37C9C5C9-ECDE-4181-82E8-B676D46939E8}"/>
              </a:ext>
            </a:extLst>
          </p:cNvPr>
          <p:cNvGrpSpPr>
            <a:grpSpLocks/>
          </p:cNvGrpSpPr>
          <p:nvPr/>
        </p:nvGrpSpPr>
        <p:grpSpPr>
          <a:xfrm>
            <a:off x="6945226" y="3712939"/>
            <a:ext cx="1079861" cy="890566"/>
            <a:chOff x="2934460" y="1852098"/>
            <a:chExt cx="1241869" cy="1137127"/>
          </a:xfrm>
          <a:solidFill>
            <a:schemeClr val="bg1">
              <a:lumMod val="65000"/>
            </a:schemeClr>
          </a:solidFill>
        </p:grpSpPr>
        <p:sp>
          <p:nvSpPr>
            <p:cNvPr id="53" name="Rectangle 52">
              <a:extLst>
                <a:ext uri="{FF2B5EF4-FFF2-40B4-BE49-F238E27FC236}">
                  <a16:creationId xmlns:a16="http://schemas.microsoft.com/office/drawing/2014/main" id="{845D4933-711B-4D78-9985-1C77634AC0A9}"/>
                </a:ext>
              </a:extLst>
            </p:cNvPr>
            <p:cNvSpPr/>
            <p:nvPr/>
          </p:nvSpPr>
          <p:spPr>
            <a:xfrm rot="3475009">
              <a:off x="2984476" y="1986680"/>
              <a:ext cx="21419" cy="12145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39DF2BE3-28BC-4447-A381-9AE410821C5F}"/>
                </a:ext>
              </a:extLst>
            </p:cNvPr>
            <p:cNvSpPr/>
            <p:nvPr/>
          </p:nvSpPr>
          <p:spPr>
            <a:xfrm rot="7564731">
              <a:off x="3074186" y="1990259"/>
              <a:ext cx="21419" cy="12145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EDE8CC21-06DB-4B2F-A7D3-3578E85A335B}"/>
                </a:ext>
              </a:extLst>
            </p:cNvPr>
            <p:cNvCxnSpPr>
              <a:cxnSpLocks/>
              <a:stCxn id="67" idx="0"/>
            </p:cNvCxnSpPr>
            <p:nvPr/>
          </p:nvCxnSpPr>
          <p:spPr>
            <a:xfrm flipH="1" flipV="1">
              <a:off x="3977221" y="2134268"/>
              <a:ext cx="104460" cy="660994"/>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F0987F3A-00B1-4682-BF32-BF942322F0C3}"/>
                </a:ext>
              </a:extLst>
            </p:cNvPr>
            <p:cNvSpPr/>
            <p:nvPr/>
          </p:nvSpPr>
          <p:spPr>
            <a:xfrm rot="5565177">
              <a:off x="3178539" y="1846259"/>
              <a:ext cx="21419" cy="49163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E9015CF-00A6-45D6-B1F2-5AAE6EB7E05C}"/>
                </a:ext>
              </a:extLst>
            </p:cNvPr>
            <p:cNvSpPr/>
            <p:nvPr/>
          </p:nvSpPr>
          <p:spPr>
            <a:xfrm flipH="1">
              <a:off x="3807246" y="2933886"/>
              <a:ext cx="333426" cy="5533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FA54623E-BC92-45DE-9B57-CADDA5764D7B}"/>
                </a:ext>
              </a:extLst>
            </p:cNvPr>
            <p:cNvSpPr/>
            <p:nvPr/>
          </p:nvSpPr>
          <p:spPr>
            <a:xfrm flipH="1">
              <a:off x="3923818" y="2869268"/>
              <a:ext cx="106239" cy="5533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84C55D3D-7BC8-40AA-8E45-EB7C6DB43D3F}"/>
                </a:ext>
              </a:extLst>
            </p:cNvPr>
            <p:cNvSpPr/>
            <p:nvPr/>
          </p:nvSpPr>
          <p:spPr>
            <a:xfrm rot="5400000">
              <a:off x="4036091" y="2774281"/>
              <a:ext cx="25671" cy="143975"/>
            </a:xfrm>
            <a:prstGeom prst="round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C11BA57D-DF40-4439-B683-DA669E8C5C55}"/>
                </a:ext>
              </a:extLst>
            </p:cNvPr>
            <p:cNvSpPr/>
            <p:nvPr/>
          </p:nvSpPr>
          <p:spPr>
            <a:xfrm rot="6784575" flipH="1">
              <a:off x="4062172" y="2026739"/>
              <a:ext cx="21419" cy="206895"/>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002DE7F3-C25D-4CFB-8C4E-BA169A31F61E}"/>
                </a:ext>
              </a:extLst>
            </p:cNvPr>
            <p:cNvSpPr/>
            <p:nvPr/>
          </p:nvSpPr>
          <p:spPr>
            <a:xfrm rot="4695926" flipH="1">
              <a:off x="4060031" y="1951685"/>
              <a:ext cx="28820" cy="198597"/>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972977E-A417-42C2-8C4C-A82DDDD1089D}"/>
                </a:ext>
              </a:extLst>
            </p:cNvPr>
            <p:cNvSpPr/>
            <p:nvPr/>
          </p:nvSpPr>
          <p:spPr>
            <a:xfrm flipH="1">
              <a:off x="3952765" y="2906216"/>
              <a:ext cx="42385" cy="5533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7CB36C00-EB80-46FF-8D6D-860966A46CA7}"/>
                </a:ext>
              </a:extLst>
            </p:cNvPr>
            <p:cNvSpPr/>
            <p:nvPr/>
          </p:nvSpPr>
          <p:spPr>
            <a:xfrm>
              <a:off x="4060489" y="2795262"/>
              <a:ext cx="42384" cy="91943"/>
            </a:xfrm>
            <a:prstGeom prst="round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430A4313-928A-4304-B103-9CEE2C1B2FBE}"/>
                </a:ext>
              </a:extLst>
            </p:cNvPr>
            <p:cNvCxnSpPr>
              <a:cxnSpLocks/>
              <a:endCxn id="67" idx="3"/>
            </p:cNvCxnSpPr>
            <p:nvPr/>
          </p:nvCxnSpPr>
          <p:spPr>
            <a:xfrm flipH="1">
              <a:off x="4102873" y="2170518"/>
              <a:ext cx="59023" cy="670716"/>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38F21C3-6D49-4515-8D3C-1E9B38D4939F}"/>
                </a:ext>
              </a:extLst>
            </p:cNvPr>
            <p:cNvCxnSpPr>
              <a:cxnSpLocks/>
              <a:stCxn id="64" idx="0"/>
            </p:cNvCxnSpPr>
            <p:nvPr/>
          </p:nvCxnSpPr>
          <p:spPr>
            <a:xfrm flipH="1">
              <a:off x="4159919" y="2028403"/>
              <a:ext cx="11745" cy="156974"/>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D4AC0A2-BD95-43C2-8AED-2C2BD36F5F2C}"/>
                </a:ext>
              </a:extLst>
            </p:cNvPr>
            <p:cNvCxnSpPr>
              <a:cxnSpLocks/>
              <a:endCxn id="71" idx="0"/>
            </p:cNvCxnSpPr>
            <p:nvPr/>
          </p:nvCxnSpPr>
          <p:spPr>
            <a:xfrm flipH="1" flipV="1">
              <a:off x="3959264" y="1852529"/>
              <a:ext cx="209742" cy="166699"/>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7D937D09-76A7-4F95-939C-6950D0D55326}"/>
                </a:ext>
              </a:extLst>
            </p:cNvPr>
            <p:cNvSpPr/>
            <p:nvPr/>
          </p:nvSpPr>
          <p:spPr>
            <a:xfrm rot="21297001" flipH="1">
              <a:off x="3955117" y="1852098"/>
              <a:ext cx="25775" cy="22206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A943E44D-1936-4053-A985-7CE77089DBBD}"/>
                </a:ext>
              </a:extLst>
            </p:cNvPr>
            <p:cNvCxnSpPr>
              <a:cxnSpLocks/>
            </p:cNvCxnSpPr>
            <p:nvPr/>
          </p:nvCxnSpPr>
          <p:spPr>
            <a:xfrm flipH="1" flipV="1">
              <a:off x="3423469" y="1892684"/>
              <a:ext cx="464266" cy="175492"/>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9E32AA96-8CAE-456F-8932-7A1EBE61C096}"/>
                </a:ext>
              </a:extLst>
            </p:cNvPr>
            <p:cNvSpPr/>
            <p:nvPr/>
          </p:nvSpPr>
          <p:spPr>
            <a:xfrm rot="21297001" flipH="1">
              <a:off x="3422425" y="1891236"/>
              <a:ext cx="25775" cy="22206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A8B01B61-9DD4-48C3-A843-E3521C1BF556}"/>
                </a:ext>
              </a:extLst>
            </p:cNvPr>
            <p:cNvCxnSpPr>
              <a:cxnSpLocks/>
              <a:stCxn id="59" idx="3"/>
            </p:cNvCxnSpPr>
            <p:nvPr/>
          </p:nvCxnSpPr>
          <p:spPr>
            <a:xfrm flipH="1" flipV="1">
              <a:off x="3887736" y="2065956"/>
              <a:ext cx="36082" cy="830982"/>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C7FB3EB-0651-47D2-9355-9DDC80307AEF}"/>
                </a:ext>
              </a:extLst>
            </p:cNvPr>
            <p:cNvCxnSpPr>
              <a:cxnSpLocks/>
            </p:cNvCxnSpPr>
            <p:nvPr/>
          </p:nvCxnSpPr>
          <p:spPr>
            <a:xfrm flipV="1">
              <a:off x="4058070" y="2055180"/>
              <a:ext cx="44434" cy="55748"/>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8E7B1ED-4309-40A9-A4F4-A39243118D53}"/>
                </a:ext>
              </a:extLst>
            </p:cNvPr>
            <p:cNvCxnSpPr>
              <a:cxnSpLocks/>
            </p:cNvCxnSpPr>
            <p:nvPr/>
          </p:nvCxnSpPr>
          <p:spPr>
            <a:xfrm flipH="1">
              <a:off x="3030175" y="1897374"/>
              <a:ext cx="404221" cy="177623"/>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54B26331-9031-42F6-B7E6-6CBF35A2FB48}"/>
                </a:ext>
              </a:extLst>
            </p:cNvPr>
            <p:cNvSpPr/>
            <p:nvPr/>
          </p:nvSpPr>
          <p:spPr>
            <a:xfrm flipH="1">
              <a:off x="3964381" y="2063724"/>
              <a:ext cx="19758" cy="832327"/>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BEA6ED8-D6A4-4507-AF6A-240F0930F776}"/>
                </a:ext>
              </a:extLst>
            </p:cNvPr>
            <p:cNvSpPr/>
            <p:nvPr/>
          </p:nvSpPr>
          <p:spPr>
            <a:xfrm rot="5213209" flipH="1">
              <a:off x="3698340" y="1812454"/>
              <a:ext cx="22092" cy="54803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BDA23F4-2D59-4841-B1A9-9B173B85A589}"/>
                </a:ext>
              </a:extLst>
            </p:cNvPr>
            <p:cNvSpPr/>
            <p:nvPr/>
          </p:nvSpPr>
          <p:spPr>
            <a:xfrm rot="3559019" flipH="1">
              <a:off x="3485118" y="1990629"/>
              <a:ext cx="21419" cy="129097"/>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DB6D098D-9996-42E7-9DF9-834C2EC61577}"/>
                </a:ext>
              </a:extLst>
            </p:cNvPr>
            <p:cNvCxnSpPr>
              <a:cxnSpLocks/>
              <a:stCxn id="79" idx="3"/>
              <a:endCxn id="73" idx="1"/>
            </p:cNvCxnSpPr>
            <p:nvPr/>
          </p:nvCxnSpPr>
          <p:spPr>
            <a:xfrm flipH="1" flipV="1">
              <a:off x="3448144" y="2000992"/>
              <a:ext cx="42789" cy="44970"/>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7976A333-B50C-49E5-BDF5-1B4C7D0B0A52}"/>
              </a:ext>
            </a:extLst>
          </p:cNvPr>
          <p:cNvGrpSpPr>
            <a:grpSpLocks/>
          </p:cNvGrpSpPr>
          <p:nvPr/>
        </p:nvGrpSpPr>
        <p:grpSpPr>
          <a:xfrm>
            <a:off x="7321988" y="3113522"/>
            <a:ext cx="1880888" cy="1481452"/>
            <a:chOff x="2934460" y="1852098"/>
            <a:chExt cx="1241869" cy="1137127"/>
          </a:xfrm>
          <a:solidFill>
            <a:schemeClr val="bg1">
              <a:lumMod val="65000"/>
            </a:schemeClr>
          </a:solidFill>
        </p:grpSpPr>
        <p:sp>
          <p:nvSpPr>
            <p:cNvPr id="82" name="Rectangle 81">
              <a:extLst>
                <a:ext uri="{FF2B5EF4-FFF2-40B4-BE49-F238E27FC236}">
                  <a16:creationId xmlns:a16="http://schemas.microsoft.com/office/drawing/2014/main" id="{F8091EA3-0C90-4FED-8BCF-0E5CFB6D66A1}"/>
                </a:ext>
              </a:extLst>
            </p:cNvPr>
            <p:cNvSpPr/>
            <p:nvPr/>
          </p:nvSpPr>
          <p:spPr>
            <a:xfrm rot="3475009">
              <a:off x="2984476" y="1986680"/>
              <a:ext cx="21419" cy="12145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9B11810C-EF16-43F5-9371-87BE173E8C60}"/>
                </a:ext>
              </a:extLst>
            </p:cNvPr>
            <p:cNvSpPr/>
            <p:nvPr/>
          </p:nvSpPr>
          <p:spPr>
            <a:xfrm rot="7564731">
              <a:off x="3074186" y="1990259"/>
              <a:ext cx="21419" cy="12145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8373CAAD-6082-444D-B716-3E892FD59B81}"/>
                </a:ext>
              </a:extLst>
            </p:cNvPr>
            <p:cNvCxnSpPr>
              <a:cxnSpLocks/>
              <a:stCxn id="92" idx="0"/>
            </p:cNvCxnSpPr>
            <p:nvPr/>
          </p:nvCxnSpPr>
          <p:spPr>
            <a:xfrm flipH="1" flipV="1">
              <a:off x="3977221" y="2134268"/>
              <a:ext cx="104460" cy="660994"/>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E0945AB6-835E-41DD-A435-DAE59939EC5E}"/>
                </a:ext>
              </a:extLst>
            </p:cNvPr>
            <p:cNvSpPr/>
            <p:nvPr/>
          </p:nvSpPr>
          <p:spPr>
            <a:xfrm rot="5565177">
              <a:off x="3178539" y="1846259"/>
              <a:ext cx="21419" cy="49163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5C1FA80C-247E-4919-8197-F25586E0C27F}"/>
                </a:ext>
              </a:extLst>
            </p:cNvPr>
            <p:cNvSpPr/>
            <p:nvPr/>
          </p:nvSpPr>
          <p:spPr>
            <a:xfrm flipH="1">
              <a:off x="3807246" y="2933886"/>
              <a:ext cx="333426" cy="5533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B166D36D-F178-4B63-8B99-AEA26D08ABAD}"/>
                </a:ext>
              </a:extLst>
            </p:cNvPr>
            <p:cNvSpPr/>
            <p:nvPr/>
          </p:nvSpPr>
          <p:spPr>
            <a:xfrm flipH="1">
              <a:off x="3923818" y="2869268"/>
              <a:ext cx="106239" cy="5533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Rounded Corners 87">
              <a:extLst>
                <a:ext uri="{FF2B5EF4-FFF2-40B4-BE49-F238E27FC236}">
                  <a16:creationId xmlns:a16="http://schemas.microsoft.com/office/drawing/2014/main" id="{4E54B9CD-3EFC-40ED-B21D-3F01D4BFCC6F}"/>
                </a:ext>
              </a:extLst>
            </p:cNvPr>
            <p:cNvSpPr/>
            <p:nvPr/>
          </p:nvSpPr>
          <p:spPr>
            <a:xfrm rot="5400000">
              <a:off x="4036091" y="2774281"/>
              <a:ext cx="25671" cy="143975"/>
            </a:xfrm>
            <a:prstGeom prst="round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2BF80D88-FEFA-45BD-8FE6-1AE193560709}"/>
                </a:ext>
              </a:extLst>
            </p:cNvPr>
            <p:cNvSpPr/>
            <p:nvPr/>
          </p:nvSpPr>
          <p:spPr>
            <a:xfrm rot="6784575" flipH="1">
              <a:off x="4062172" y="2026739"/>
              <a:ext cx="21419" cy="206895"/>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4CA344B2-1924-4DDB-9436-8199C5A6563F}"/>
                </a:ext>
              </a:extLst>
            </p:cNvPr>
            <p:cNvSpPr/>
            <p:nvPr/>
          </p:nvSpPr>
          <p:spPr>
            <a:xfrm rot="4695926" flipH="1">
              <a:off x="4060031" y="1951685"/>
              <a:ext cx="28820" cy="198597"/>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728845E8-4EDA-40DB-B547-2A7267A852FF}"/>
                </a:ext>
              </a:extLst>
            </p:cNvPr>
            <p:cNvSpPr/>
            <p:nvPr/>
          </p:nvSpPr>
          <p:spPr>
            <a:xfrm flipH="1">
              <a:off x="3952765" y="2906216"/>
              <a:ext cx="42385" cy="5533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Rounded Corners 91">
              <a:extLst>
                <a:ext uri="{FF2B5EF4-FFF2-40B4-BE49-F238E27FC236}">
                  <a16:creationId xmlns:a16="http://schemas.microsoft.com/office/drawing/2014/main" id="{113DCD37-898D-42D3-87F4-E9590EA70CED}"/>
                </a:ext>
              </a:extLst>
            </p:cNvPr>
            <p:cNvSpPr/>
            <p:nvPr/>
          </p:nvSpPr>
          <p:spPr>
            <a:xfrm>
              <a:off x="4060489" y="2795262"/>
              <a:ext cx="42384" cy="91943"/>
            </a:xfrm>
            <a:prstGeom prst="round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Connector 92">
              <a:extLst>
                <a:ext uri="{FF2B5EF4-FFF2-40B4-BE49-F238E27FC236}">
                  <a16:creationId xmlns:a16="http://schemas.microsoft.com/office/drawing/2014/main" id="{9ABD9A38-0EEA-45F9-8C3E-919BA02AC2BD}"/>
                </a:ext>
              </a:extLst>
            </p:cNvPr>
            <p:cNvCxnSpPr>
              <a:cxnSpLocks/>
              <a:endCxn id="92" idx="3"/>
            </p:cNvCxnSpPr>
            <p:nvPr/>
          </p:nvCxnSpPr>
          <p:spPr>
            <a:xfrm flipH="1">
              <a:off x="4102873" y="2170518"/>
              <a:ext cx="59023" cy="670716"/>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CD9D2C1-184E-4126-826B-5CFAE1EDB431}"/>
                </a:ext>
              </a:extLst>
            </p:cNvPr>
            <p:cNvCxnSpPr>
              <a:cxnSpLocks/>
              <a:stCxn id="90" idx="0"/>
            </p:cNvCxnSpPr>
            <p:nvPr/>
          </p:nvCxnSpPr>
          <p:spPr>
            <a:xfrm flipH="1">
              <a:off x="4159919" y="2028403"/>
              <a:ext cx="11745" cy="156974"/>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700C544-CE8D-4E21-9A80-7D0CA0CC3F7E}"/>
                </a:ext>
              </a:extLst>
            </p:cNvPr>
            <p:cNvCxnSpPr>
              <a:cxnSpLocks/>
              <a:endCxn id="96" idx="0"/>
            </p:cNvCxnSpPr>
            <p:nvPr/>
          </p:nvCxnSpPr>
          <p:spPr>
            <a:xfrm flipH="1" flipV="1">
              <a:off x="3959264" y="1852529"/>
              <a:ext cx="209742" cy="166699"/>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80A43C0C-F8E1-462C-83A2-209E6A6B2F88}"/>
                </a:ext>
              </a:extLst>
            </p:cNvPr>
            <p:cNvSpPr/>
            <p:nvPr/>
          </p:nvSpPr>
          <p:spPr>
            <a:xfrm rot="21297001" flipH="1">
              <a:off x="3955117" y="1852098"/>
              <a:ext cx="25775" cy="22206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a:extLst>
                <a:ext uri="{FF2B5EF4-FFF2-40B4-BE49-F238E27FC236}">
                  <a16:creationId xmlns:a16="http://schemas.microsoft.com/office/drawing/2014/main" id="{784F1475-440E-4252-9E00-F05598F97A52}"/>
                </a:ext>
              </a:extLst>
            </p:cNvPr>
            <p:cNvCxnSpPr>
              <a:cxnSpLocks/>
            </p:cNvCxnSpPr>
            <p:nvPr/>
          </p:nvCxnSpPr>
          <p:spPr>
            <a:xfrm flipH="1" flipV="1">
              <a:off x="3423469" y="1892684"/>
              <a:ext cx="464266" cy="175492"/>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0E7DBF08-0BB9-403F-8AB0-5E926FAD1C08}"/>
                </a:ext>
              </a:extLst>
            </p:cNvPr>
            <p:cNvSpPr/>
            <p:nvPr/>
          </p:nvSpPr>
          <p:spPr>
            <a:xfrm rot="21297001" flipH="1">
              <a:off x="3422425" y="1891236"/>
              <a:ext cx="25775" cy="22206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490238C1-73C5-44AD-B720-98F045F50C26}"/>
                </a:ext>
              </a:extLst>
            </p:cNvPr>
            <p:cNvCxnSpPr>
              <a:cxnSpLocks/>
              <a:stCxn id="87" idx="3"/>
            </p:cNvCxnSpPr>
            <p:nvPr/>
          </p:nvCxnSpPr>
          <p:spPr>
            <a:xfrm flipH="1" flipV="1">
              <a:off x="3887736" y="2065956"/>
              <a:ext cx="36082" cy="830982"/>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B0B1B7F-0B68-49AD-8D5E-3A645578E788}"/>
                </a:ext>
              </a:extLst>
            </p:cNvPr>
            <p:cNvCxnSpPr>
              <a:cxnSpLocks/>
            </p:cNvCxnSpPr>
            <p:nvPr/>
          </p:nvCxnSpPr>
          <p:spPr>
            <a:xfrm flipV="1">
              <a:off x="4058070" y="2055180"/>
              <a:ext cx="44434" cy="55748"/>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5E5D002-4FF2-40B7-AC31-FE6081208E0C}"/>
                </a:ext>
              </a:extLst>
            </p:cNvPr>
            <p:cNvCxnSpPr>
              <a:cxnSpLocks/>
            </p:cNvCxnSpPr>
            <p:nvPr/>
          </p:nvCxnSpPr>
          <p:spPr>
            <a:xfrm flipH="1">
              <a:off x="3030175" y="1897374"/>
              <a:ext cx="404221" cy="177623"/>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0AD25FAF-494B-47A8-AB9D-E44000E52CA1}"/>
                </a:ext>
              </a:extLst>
            </p:cNvPr>
            <p:cNvSpPr/>
            <p:nvPr/>
          </p:nvSpPr>
          <p:spPr>
            <a:xfrm flipH="1">
              <a:off x="3964381" y="2063724"/>
              <a:ext cx="19758" cy="832327"/>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300092E6-6FBA-40E0-B19A-68153CBC565D}"/>
                </a:ext>
              </a:extLst>
            </p:cNvPr>
            <p:cNvSpPr/>
            <p:nvPr/>
          </p:nvSpPr>
          <p:spPr>
            <a:xfrm rot="5213209" flipH="1">
              <a:off x="3698340" y="1812454"/>
              <a:ext cx="22092" cy="54803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A4FBC852-8157-4723-B30E-3A0C71FEC9EB}"/>
                </a:ext>
              </a:extLst>
            </p:cNvPr>
            <p:cNvSpPr/>
            <p:nvPr/>
          </p:nvSpPr>
          <p:spPr>
            <a:xfrm rot="3559019" flipH="1">
              <a:off x="3485118" y="1990629"/>
              <a:ext cx="21419" cy="129097"/>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Connector 104">
              <a:extLst>
                <a:ext uri="{FF2B5EF4-FFF2-40B4-BE49-F238E27FC236}">
                  <a16:creationId xmlns:a16="http://schemas.microsoft.com/office/drawing/2014/main" id="{19336E59-CE4F-4558-9D28-D583E5DDCE2B}"/>
                </a:ext>
              </a:extLst>
            </p:cNvPr>
            <p:cNvCxnSpPr>
              <a:cxnSpLocks/>
              <a:stCxn id="104" idx="3"/>
              <a:endCxn id="98" idx="1"/>
            </p:cNvCxnSpPr>
            <p:nvPr/>
          </p:nvCxnSpPr>
          <p:spPr>
            <a:xfrm flipH="1" flipV="1">
              <a:off x="3448144" y="2000992"/>
              <a:ext cx="42789" cy="44970"/>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7228D1D5-A5D4-439E-AD55-C00E3AD487AC}"/>
              </a:ext>
            </a:extLst>
          </p:cNvPr>
          <p:cNvGrpSpPr>
            <a:grpSpLocks/>
          </p:cNvGrpSpPr>
          <p:nvPr/>
        </p:nvGrpSpPr>
        <p:grpSpPr>
          <a:xfrm>
            <a:off x="7845462" y="2423689"/>
            <a:ext cx="2765677" cy="2179816"/>
            <a:chOff x="2934460" y="1852098"/>
            <a:chExt cx="1241869" cy="1137127"/>
          </a:xfrm>
          <a:solidFill>
            <a:schemeClr val="bg1">
              <a:lumMod val="65000"/>
            </a:schemeClr>
          </a:solidFill>
        </p:grpSpPr>
        <p:sp>
          <p:nvSpPr>
            <p:cNvPr id="107" name="Rectangle 106">
              <a:extLst>
                <a:ext uri="{FF2B5EF4-FFF2-40B4-BE49-F238E27FC236}">
                  <a16:creationId xmlns:a16="http://schemas.microsoft.com/office/drawing/2014/main" id="{A4BA7A6E-4F87-4172-AE6F-0B53EF75B4F9}"/>
                </a:ext>
              </a:extLst>
            </p:cNvPr>
            <p:cNvSpPr/>
            <p:nvPr/>
          </p:nvSpPr>
          <p:spPr>
            <a:xfrm rot="3475009">
              <a:off x="2984476" y="1986680"/>
              <a:ext cx="21419" cy="12145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17D1EBF2-1A93-4A9F-A7AD-DFA939C689C5}"/>
                </a:ext>
              </a:extLst>
            </p:cNvPr>
            <p:cNvSpPr/>
            <p:nvPr/>
          </p:nvSpPr>
          <p:spPr>
            <a:xfrm rot="7564731">
              <a:off x="3074186" y="1990259"/>
              <a:ext cx="21419" cy="12145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Straight Connector 108">
              <a:extLst>
                <a:ext uri="{FF2B5EF4-FFF2-40B4-BE49-F238E27FC236}">
                  <a16:creationId xmlns:a16="http://schemas.microsoft.com/office/drawing/2014/main" id="{216F6A14-A2C9-47D6-ABCA-D26074DC7CE4}"/>
                </a:ext>
              </a:extLst>
            </p:cNvPr>
            <p:cNvCxnSpPr>
              <a:cxnSpLocks/>
              <a:stCxn id="117" idx="0"/>
            </p:cNvCxnSpPr>
            <p:nvPr/>
          </p:nvCxnSpPr>
          <p:spPr>
            <a:xfrm flipH="1" flipV="1">
              <a:off x="3977221" y="2134268"/>
              <a:ext cx="104460" cy="660994"/>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E8071A3A-8EB2-4A76-B82B-B9D9CD3F09F2}"/>
                </a:ext>
              </a:extLst>
            </p:cNvPr>
            <p:cNvSpPr/>
            <p:nvPr/>
          </p:nvSpPr>
          <p:spPr>
            <a:xfrm rot="5565177">
              <a:off x="3178539" y="1846259"/>
              <a:ext cx="21419" cy="49163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A0469EBC-2BAE-4819-A003-67B7D42EC084}"/>
                </a:ext>
              </a:extLst>
            </p:cNvPr>
            <p:cNvSpPr/>
            <p:nvPr/>
          </p:nvSpPr>
          <p:spPr>
            <a:xfrm flipH="1">
              <a:off x="3807246" y="2933886"/>
              <a:ext cx="333426" cy="5533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794BCC28-4C30-4093-8ED6-C404F9CCB803}"/>
                </a:ext>
              </a:extLst>
            </p:cNvPr>
            <p:cNvSpPr/>
            <p:nvPr/>
          </p:nvSpPr>
          <p:spPr>
            <a:xfrm flipH="1">
              <a:off x="3923818" y="2869268"/>
              <a:ext cx="106239" cy="5533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Rounded Corners 112">
              <a:extLst>
                <a:ext uri="{FF2B5EF4-FFF2-40B4-BE49-F238E27FC236}">
                  <a16:creationId xmlns:a16="http://schemas.microsoft.com/office/drawing/2014/main" id="{E5AB6EAA-E082-4667-A1B0-B76AB84F2D3E}"/>
                </a:ext>
              </a:extLst>
            </p:cNvPr>
            <p:cNvSpPr/>
            <p:nvPr/>
          </p:nvSpPr>
          <p:spPr>
            <a:xfrm rot="5400000">
              <a:off x="4036091" y="2774281"/>
              <a:ext cx="25671" cy="143975"/>
            </a:xfrm>
            <a:prstGeom prst="round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32D56069-6242-4017-809D-61A0A07229A7}"/>
                </a:ext>
              </a:extLst>
            </p:cNvPr>
            <p:cNvSpPr/>
            <p:nvPr/>
          </p:nvSpPr>
          <p:spPr>
            <a:xfrm rot="6784575" flipH="1">
              <a:off x="4062172" y="2026739"/>
              <a:ext cx="21419" cy="206895"/>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83EDD5E7-380E-4586-9164-B09D40FB212D}"/>
                </a:ext>
              </a:extLst>
            </p:cNvPr>
            <p:cNvSpPr/>
            <p:nvPr/>
          </p:nvSpPr>
          <p:spPr>
            <a:xfrm rot="4695926" flipH="1">
              <a:off x="4060031" y="1951685"/>
              <a:ext cx="28820" cy="198597"/>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A1D723F8-4FBF-49BA-877E-10DA5E6CAD44}"/>
                </a:ext>
              </a:extLst>
            </p:cNvPr>
            <p:cNvSpPr/>
            <p:nvPr/>
          </p:nvSpPr>
          <p:spPr>
            <a:xfrm flipH="1">
              <a:off x="3952765" y="2906216"/>
              <a:ext cx="42385" cy="5533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Rounded Corners 116">
              <a:extLst>
                <a:ext uri="{FF2B5EF4-FFF2-40B4-BE49-F238E27FC236}">
                  <a16:creationId xmlns:a16="http://schemas.microsoft.com/office/drawing/2014/main" id="{290D569E-9DD8-40B0-8C97-FBE4464F155D}"/>
                </a:ext>
              </a:extLst>
            </p:cNvPr>
            <p:cNvSpPr/>
            <p:nvPr/>
          </p:nvSpPr>
          <p:spPr>
            <a:xfrm>
              <a:off x="4060489" y="2795262"/>
              <a:ext cx="42384" cy="91943"/>
            </a:xfrm>
            <a:prstGeom prst="round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6091A77E-945B-483C-93A5-AFB5F1FD280B}"/>
                </a:ext>
              </a:extLst>
            </p:cNvPr>
            <p:cNvCxnSpPr>
              <a:cxnSpLocks/>
              <a:endCxn id="117" idx="3"/>
            </p:cNvCxnSpPr>
            <p:nvPr/>
          </p:nvCxnSpPr>
          <p:spPr>
            <a:xfrm flipH="1">
              <a:off x="4102873" y="2170518"/>
              <a:ext cx="59023" cy="670716"/>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51936DA-710A-4478-9B08-1FC3021D98C0}"/>
                </a:ext>
              </a:extLst>
            </p:cNvPr>
            <p:cNvCxnSpPr>
              <a:cxnSpLocks/>
              <a:stCxn id="115" idx="0"/>
            </p:cNvCxnSpPr>
            <p:nvPr/>
          </p:nvCxnSpPr>
          <p:spPr>
            <a:xfrm flipH="1">
              <a:off x="4159919" y="2028403"/>
              <a:ext cx="11745" cy="156974"/>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AEE6B241-E27A-4FB0-8E17-55ED09D97052}"/>
                </a:ext>
              </a:extLst>
            </p:cNvPr>
            <p:cNvCxnSpPr>
              <a:cxnSpLocks/>
              <a:endCxn id="143" idx="0"/>
            </p:cNvCxnSpPr>
            <p:nvPr/>
          </p:nvCxnSpPr>
          <p:spPr>
            <a:xfrm flipH="1" flipV="1">
              <a:off x="3959264" y="1852529"/>
              <a:ext cx="209742" cy="166699"/>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538B1BF8-9F92-4A70-842E-6789507BD709}"/>
                </a:ext>
              </a:extLst>
            </p:cNvPr>
            <p:cNvSpPr/>
            <p:nvPr/>
          </p:nvSpPr>
          <p:spPr>
            <a:xfrm rot="21297001" flipH="1">
              <a:off x="3955117" y="1852098"/>
              <a:ext cx="25775" cy="22206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4" name="Straight Connector 143">
              <a:extLst>
                <a:ext uri="{FF2B5EF4-FFF2-40B4-BE49-F238E27FC236}">
                  <a16:creationId xmlns:a16="http://schemas.microsoft.com/office/drawing/2014/main" id="{0873E236-914F-494A-BE9B-75A321D121BC}"/>
                </a:ext>
              </a:extLst>
            </p:cNvPr>
            <p:cNvCxnSpPr>
              <a:cxnSpLocks/>
            </p:cNvCxnSpPr>
            <p:nvPr/>
          </p:nvCxnSpPr>
          <p:spPr>
            <a:xfrm flipH="1" flipV="1">
              <a:off x="3423469" y="1892684"/>
              <a:ext cx="464266" cy="175492"/>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5" name="Rectangle 144">
              <a:extLst>
                <a:ext uri="{FF2B5EF4-FFF2-40B4-BE49-F238E27FC236}">
                  <a16:creationId xmlns:a16="http://schemas.microsoft.com/office/drawing/2014/main" id="{9FE818DA-700F-425D-B901-30F4A30C3A3A}"/>
                </a:ext>
              </a:extLst>
            </p:cNvPr>
            <p:cNvSpPr/>
            <p:nvPr/>
          </p:nvSpPr>
          <p:spPr>
            <a:xfrm rot="21297001" flipH="1">
              <a:off x="3422425" y="1891236"/>
              <a:ext cx="25775" cy="22206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1FD2437C-D959-479F-9464-63C24CBA84A1}"/>
                </a:ext>
              </a:extLst>
            </p:cNvPr>
            <p:cNvCxnSpPr>
              <a:cxnSpLocks/>
              <a:stCxn id="112" idx="3"/>
            </p:cNvCxnSpPr>
            <p:nvPr/>
          </p:nvCxnSpPr>
          <p:spPr>
            <a:xfrm flipH="1" flipV="1">
              <a:off x="3887736" y="2065956"/>
              <a:ext cx="36082" cy="830982"/>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03663D4-F754-42B8-A0C7-67920DD73C7A}"/>
                </a:ext>
              </a:extLst>
            </p:cNvPr>
            <p:cNvCxnSpPr>
              <a:cxnSpLocks/>
            </p:cNvCxnSpPr>
            <p:nvPr/>
          </p:nvCxnSpPr>
          <p:spPr>
            <a:xfrm flipV="1">
              <a:off x="4058070" y="2055180"/>
              <a:ext cx="44434" cy="55748"/>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323AEB5A-883B-47D3-988F-D65182C2819C}"/>
                </a:ext>
              </a:extLst>
            </p:cNvPr>
            <p:cNvCxnSpPr>
              <a:cxnSpLocks/>
            </p:cNvCxnSpPr>
            <p:nvPr/>
          </p:nvCxnSpPr>
          <p:spPr>
            <a:xfrm flipH="1">
              <a:off x="3030175" y="1897374"/>
              <a:ext cx="404221" cy="177623"/>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166D5D23-5AB9-429B-97E7-0E5CDFBB15CC}"/>
                </a:ext>
              </a:extLst>
            </p:cNvPr>
            <p:cNvSpPr/>
            <p:nvPr/>
          </p:nvSpPr>
          <p:spPr>
            <a:xfrm flipH="1">
              <a:off x="3964381" y="2063724"/>
              <a:ext cx="19758" cy="832327"/>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FA2BA8DD-F30C-4A2F-97A4-0D54868D2B16}"/>
                </a:ext>
              </a:extLst>
            </p:cNvPr>
            <p:cNvSpPr/>
            <p:nvPr/>
          </p:nvSpPr>
          <p:spPr>
            <a:xfrm rot="5213209" flipH="1">
              <a:off x="3698340" y="1812454"/>
              <a:ext cx="22092" cy="548031"/>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446545D3-FE7F-4D7A-9A68-159865C21145}"/>
                </a:ext>
              </a:extLst>
            </p:cNvPr>
            <p:cNvSpPr/>
            <p:nvPr/>
          </p:nvSpPr>
          <p:spPr>
            <a:xfrm rot="3559019" flipH="1">
              <a:off x="3485118" y="1990629"/>
              <a:ext cx="21419" cy="129097"/>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8EA3D906-CD6D-4B0F-B687-61D67731A305}"/>
                </a:ext>
              </a:extLst>
            </p:cNvPr>
            <p:cNvCxnSpPr>
              <a:cxnSpLocks/>
              <a:stCxn id="151" idx="3"/>
              <a:endCxn id="145" idx="1"/>
            </p:cNvCxnSpPr>
            <p:nvPr/>
          </p:nvCxnSpPr>
          <p:spPr>
            <a:xfrm flipH="1" flipV="1">
              <a:off x="3448144" y="2000992"/>
              <a:ext cx="42789" cy="44970"/>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8706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16</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434487" y="3645679"/>
            <a:ext cx="384613" cy="384663"/>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rot="3493842">
            <a:off x="11429801" y="3341546"/>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5" name="Graphic 134" descr="Gears">
            <a:extLst>
              <a:ext uri="{FF2B5EF4-FFF2-40B4-BE49-F238E27FC236}">
                <a16:creationId xmlns:a16="http://schemas.microsoft.com/office/drawing/2014/main" id="{CB181879-9B9C-4866-A271-FCE8D366B6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07107">
            <a:off x="11233178" y="1618021"/>
            <a:ext cx="692468" cy="692468"/>
          </a:xfrm>
          <a:prstGeom prst="rect">
            <a:avLst/>
          </a:prstGeom>
        </p:spPr>
      </p:pic>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rot="3493842">
            <a:off x="11412005" y="2377935"/>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A9046217-90A3-4139-A0FD-3C7C0F9B10DD}"/>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10" name="Oval 9">
            <a:hlinkClick r:id="rId11" action="ppaction://hlinksldjump"/>
            <a:extLst>
              <a:ext uri="{FF2B5EF4-FFF2-40B4-BE49-F238E27FC236}">
                <a16:creationId xmlns:a16="http://schemas.microsoft.com/office/drawing/2014/main" id="{840EE633-AD14-4C5E-AA11-72F95F411254}"/>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12" action="ppaction://hlinksldjump"/>
            <a:extLst>
              <a:ext uri="{FF2B5EF4-FFF2-40B4-BE49-F238E27FC236}">
                <a16:creationId xmlns:a16="http://schemas.microsoft.com/office/drawing/2014/main" id="{7D83209D-D981-4520-B7B2-82A63FF53D6A}"/>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3" action="ppaction://hlinksldjump"/>
            <a:extLst>
              <a:ext uri="{FF2B5EF4-FFF2-40B4-BE49-F238E27FC236}">
                <a16:creationId xmlns:a16="http://schemas.microsoft.com/office/drawing/2014/main" id="{E6E6D1D5-5405-4398-80AC-105E3ED7DAC2}"/>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hlinkClick r:id="rId14" action="ppaction://hlinksldjump"/>
            <a:extLst>
              <a:ext uri="{FF2B5EF4-FFF2-40B4-BE49-F238E27FC236}">
                <a16:creationId xmlns:a16="http://schemas.microsoft.com/office/drawing/2014/main" id="{0669CFE3-936F-4893-93CC-5989CA1EC03F}"/>
              </a:ext>
            </a:extLst>
          </p:cNvPr>
          <p:cNvSpPr/>
          <p:nvPr/>
        </p:nvSpPr>
        <p:spPr>
          <a:xfrm>
            <a:off x="11185752" y="4283253"/>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DB73236-9F33-4733-9FCD-25F457E8C7C7}"/>
              </a:ext>
            </a:extLst>
          </p:cNvPr>
          <p:cNvSpPr/>
          <p:nvPr/>
        </p:nvSpPr>
        <p:spPr>
          <a:xfrm>
            <a:off x="3739854" y="3526373"/>
            <a:ext cx="149974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1EF4E739-6FC3-4779-A999-8B8918D8C867}"/>
              </a:ext>
            </a:extLst>
          </p:cNvPr>
          <p:cNvSpPr/>
          <p:nvPr/>
        </p:nvSpPr>
        <p:spPr>
          <a:xfrm>
            <a:off x="3754386" y="2589590"/>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Arrow: Pentagon 7">
            <a:extLst>
              <a:ext uri="{FF2B5EF4-FFF2-40B4-BE49-F238E27FC236}">
                <a16:creationId xmlns:a16="http://schemas.microsoft.com/office/drawing/2014/main" id="{789E4539-1DE3-4FB1-93A0-FCFB8EB0026A}"/>
              </a:ext>
            </a:extLst>
          </p:cNvPr>
          <p:cNvSpPr/>
          <p:nvPr/>
        </p:nvSpPr>
        <p:spPr>
          <a:xfrm>
            <a:off x="967541" y="2584622"/>
            <a:ext cx="2563657" cy="844378"/>
          </a:xfrm>
          <a:prstGeom prst="homePlate">
            <a:avLst>
              <a:gd name="adj" fmla="val 35171"/>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Receive Power</a:t>
            </a:r>
          </a:p>
        </p:txBody>
      </p:sp>
      <p:sp>
        <p:nvSpPr>
          <p:cNvPr id="16" name="Arrow: Pentagon 15">
            <a:extLst>
              <a:ext uri="{FF2B5EF4-FFF2-40B4-BE49-F238E27FC236}">
                <a16:creationId xmlns:a16="http://schemas.microsoft.com/office/drawing/2014/main" id="{CA93BE84-DE69-4AE8-AE77-36D535A220D6}"/>
              </a:ext>
            </a:extLst>
          </p:cNvPr>
          <p:cNvSpPr/>
          <p:nvPr/>
        </p:nvSpPr>
        <p:spPr>
          <a:xfrm>
            <a:off x="967541" y="3522581"/>
            <a:ext cx="2563658" cy="844378"/>
          </a:xfrm>
          <a:prstGeom prst="homePlate">
            <a:avLst>
              <a:gd name="adj" fmla="val 35171"/>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Convert Power to Torque</a:t>
            </a:r>
            <a:endParaRPr lang="en-US"/>
          </a:p>
        </p:txBody>
      </p:sp>
      <p:sp>
        <p:nvSpPr>
          <p:cNvPr id="17" name="Rectangle 16">
            <a:extLst>
              <a:ext uri="{FF2B5EF4-FFF2-40B4-BE49-F238E27FC236}">
                <a16:creationId xmlns:a16="http://schemas.microsoft.com/office/drawing/2014/main" id="{5C649DA7-C66D-48A2-9554-997D6D756513}"/>
              </a:ext>
            </a:extLst>
          </p:cNvPr>
          <p:cNvSpPr/>
          <p:nvPr/>
        </p:nvSpPr>
        <p:spPr>
          <a:xfrm>
            <a:off x="3760483" y="3526373"/>
            <a:ext cx="14892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276 Nm</a:t>
            </a:r>
            <a:endPar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E20BA6BB-63A5-4536-B1F1-2F95044B292F}"/>
              </a:ext>
            </a:extLst>
          </p:cNvPr>
          <p:cNvSpPr/>
          <p:nvPr/>
        </p:nvSpPr>
        <p:spPr>
          <a:xfrm>
            <a:off x="3754386" y="2587727"/>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r>
              <a:rPr lang="en-US" sz="2400">
                <a:solidFill>
                  <a:srgbClr val="FDB05D"/>
                </a:solidFill>
                <a:latin typeface="Tahoma"/>
                <a:ea typeface="Tahoma"/>
                <a:cs typeface="Tahoma"/>
              </a:rPr>
              <a:t>1800 </a:t>
            </a:r>
            <a:r>
              <a:rPr lang="en-US" sz="2400">
                <a:solidFill>
                  <a:srgbClr val="FDB05D"/>
                </a:solidFill>
                <a:effectLst/>
                <a:latin typeface="Tahoma"/>
                <a:ea typeface="Tahoma"/>
                <a:cs typeface="Tahoma"/>
              </a:rPr>
              <a:t>Watts</a:t>
            </a:r>
            <a:endParaRPr lang="en-US" sz="2400">
              <a:solidFill>
                <a:srgbClr val="FDB05D"/>
              </a:solidFill>
              <a:latin typeface="Tahoma"/>
              <a:ea typeface="Tahoma"/>
              <a:cs typeface="Tahoma"/>
            </a:endParaRPr>
          </a:p>
        </p:txBody>
      </p:sp>
      <p:sp>
        <p:nvSpPr>
          <p:cNvPr id="114" name="Freeform: Shape 113">
            <a:extLst>
              <a:ext uri="{FF2B5EF4-FFF2-40B4-BE49-F238E27FC236}">
                <a16:creationId xmlns:a16="http://schemas.microsoft.com/office/drawing/2014/main" id="{5956F479-5F39-459B-BBC9-D2080AF095D0}"/>
              </a:ext>
            </a:extLst>
          </p:cNvPr>
          <p:cNvSpPr/>
          <p:nvPr/>
        </p:nvSpPr>
        <p:spPr>
          <a:xfrm>
            <a:off x="9223032" y="2755003"/>
            <a:ext cx="304548" cy="76405"/>
          </a:xfrm>
          <a:custGeom>
            <a:avLst/>
            <a:gdLst>
              <a:gd name="connsiteX0" fmla="*/ 266345 w 304548"/>
              <a:gd name="connsiteY0" fmla="*/ 0 h 76405"/>
              <a:gd name="connsiteX1" fmla="*/ 38203 w 304548"/>
              <a:gd name="connsiteY1" fmla="*/ 0 h 76405"/>
              <a:gd name="connsiteX2" fmla="*/ 0 w 304548"/>
              <a:gd name="connsiteY2" fmla="*/ 38203 h 76405"/>
              <a:gd name="connsiteX3" fmla="*/ 38203 w 304548"/>
              <a:gd name="connsiteY3" fmla="*/ 76405 h 76405"/>
              <a:gd name="connsiteX4" fmla="*/ 266345 w 304548"/>
              <a:gd name="connsiteY4" fmla="*/ 76405 h 76405"/>
              <a:gd name="connsiteX5" fmla="*/ 304548 w 304548"/>
              <a:gd name="connsiteY5" fmla="*/ 38203 h 76405"/>
              <a:gd name="connsiteX6" fmla="*/ 266345 w 304548"/>
              <a:gd name="connsiteY6" fmla="*/ 0 h 7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548" h="76405">
                <a:moveTo>
                  <a:pt x="266345" y="0"/>
                </a:moveTo>
                <a:lnTo>
                  <a:pt x="38203" y="0"/>
                </a:lnTo>
                <a:cubicBezTo>
                  <a:pt x="17104" y="0"/>
                  <a:pt x="0" y="17104"/>
                  <a:pt x="0" y="38203"/>
                </a:cubicBezTo>
                <a:cubicBezTo>
                  <a:pt x="0" y="59302"/>
                  <a:pt x="17104" y="76405"/>
                  <a:pt x="38203" y="76405"/>
                </a:cubicBezTo>
                <a:lnTo>
                  <a:pt x="266345" y="76405"/>
                </a:lnTo>
                <a:cubicBezTo>
                  <a:pt x="287444" y="76405"/>
                  <a:pt x="304548" y="59302"/>
                  <a:pt x="304548" y="38203"/>
                </a:cubicBezTo>
                <a:cubicBezTo>
                  <a:pt x="304548" y="17104"/>
                  <a:pt x="287444" y="0"/>
                  <a:pt x="266345" y="0"/>
                </a:cubicBezTo>
                <a:close/>
              </a:path>
            </a:pathLst>
          </a:custGeom>
          <a:solidFill>
            <a:srgbClr val="A6A6A6"/>
          </a:solidFill>
          <a:ln w="13196"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C148ADC0-8B1F-432A-8246-632C88E54340}"/>
              </a:ext>
            </a:extLst>
          </p:cNvPr>
          <p:cNvSpPr/>
          <p:nvPr/>
        </p:nvSpPr>
        <p:spPr>
          <a:xfrm>
            <a:off x="9292544" y="2884431"/>
            <a:ext cx="165522" cy="76511"/>
          </a:xfrm>
          <a:custGeom>
            <a:avLst/>
            <a:gdLst>
              <a:gd name="connsiteX0" fmla="*/ 82768 w 165522"/>
              <a:gd name="connsiteY0" fmla="*/ 76512 h 76511"/>
              <a:gd name="connsiteX1" fmla="*/ 165523 w 165522"/>
              <a:gd name="connsiteY1" fmla="*/ 0 h 76511"/>
              <a:gd name="connsiteX2" fmla="*/ 0 w 165522"/>
              <a:gd name="connsiteY2" fmla="*/ 0 h 76511"/>
              <a:gd name="connsiteX3" fmla="*/ 82768 w 165522"/>
              <a:gd name="connsiteY3" fmla="*/ 76512 h 76511"/>
            </a:gdLst>
            <a:ahLst/>
            <a:cxnLst>
              <a:cxn ang="0">
                <a:pos x="connsiteX0" y="connsiteY0"/>
              </a:cxn>
              <a:cxn ang="0">
                <a:pos x="connsiteX1" y="connsiteY1"/>
              </a:cxn>
              <a:cxn ang="0">
                <a:pos x="connsiteX2" y="connsiteY2"/>
              </a:cxn>
              <a:cxn ang="0">
                <a:pos x="connsiteX3" y="connsiteY3"/>
              </a:cxn>
            </a:cxnLst>
            <a:rect l="l" t="t" r="r" b="b"/>
            <a:pathLst>
              <a:path w="165522" h="76511">
                <a:moveTo>
                  <a:pt x="82768" y="76512"/>
                </a:moveTo>
                <a:cubicBezTo>
                  <a:pt x="126091" y="76506"/>
                  <a:pt x="162127" y="43190"/>
                  <a:pt x="165523" y="0"/>
                </a:cubicBezTo>
                <a:lnTo>
                  <a:pt x="0" y="0"/>
                </a:lnTo>
                <a:cubicBezTo>
                  <a:pt x="3397" y="43195"/>
                  <a:pt x="39441" y="76513"/>
                  <a:pt x="82768" y="76512"/>
                </a:cubicBezTo>
                <a:close/>
              </a:path>
            </a:pathLst>
          </a:custGeom>
          <a:solidFill>
            <a:srgbClr val="A6A6A6"/>
          </a:solidFill>
          <a:ln w="13196"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479CAD39-0362-4389-991F-0C7DFDF92256}"/>
              </a:ext>
            </a:extLst>
          </p:cNvPr>
          <p:cNvSpPr/>
          <p:nvPr/>
        </p:nvSpPr>
        <p:spPr>
          <a:xfrm>
            <a:off x="9044240" y="2014438"/>
            <a:ext cx="662105" cy="687556"/>
          </a:xfrm>
          <a:custGeom>
            <a:avLst/>
            <a:gdLst>
              <a:gd name="connsiteX0" fmla="*/ 662105 w 662105"/>
              <a:gd name="connsiteY0" fmla="*/ 338681 h 687556"/>
              <a:gd name="connsiteX1" fmla="*/ 662105 w 662105"/>
              <a:gd name="connsiteY1" fmla="*/ 327228 h 687556"/>
              <a:gd name="connsiteX2" fmla="*/ 331073 w 662105"/>
              <a:gd name="connsiteY2" fmla="*/ 0 h 687556"/>
              <a:gd name="connsiteX3" fmla="*/ 331073 w 662105"/>
              <a:gd name="connsiteY3" fmla="*/ 0 h 687556"/>
              <a:gd name="connsiteX4" fmla="*/ 0 w 662105"/>
              <a:gd name="connsiteY4" fmla="*/ 327228 h 687556"/>
              <a:gd name="connsiteX5" fmla="*/ 0 w 662105"/>
              <a:gd name="connsiteY5" fmla="*/ 338681 h 687556"/>
              <a:gd name="connsiteX6" fmla="*/ 23052 w 662105"/>
              <a:gd name="connsiteY6" fmla="*/ 453276 h 687556"/>
              <a:gd name="connsiteX7" fmla="*/ 80594 w 662105"/>
              <a:gd name="connsiteY7" fmla="*/ 547497 h 687556"/>
              <a:gd name="connsiteX8" fmla="*/ 158140 w 662105"/>
              <a:gd name="connsiteY8" fmla="*/ 673426 h 687556"/>
              <a:gd name="connsiteX9" fmla="*/ 180926 w 662105"/>
              <a:gd name="connsiteY9" fmla="*/ 687556 h 687556"/>
              <a:gd name="connsiteX10" fmla="*/ 481179 w 662105"/>
              <a:gd name="connsiteY10" fmla="*/ 687556 h 687556"/>
              <a:gd name="connsiteX11" fmla="*/ 503979 w 662105"/>
              <a:gd name="connsiteY11" fmla="*/ 673426 h 687556"/>
              <a:gd name="connsiteX12" fmla="*/ 581511 w 662105"/>
              <a:gd name="connsiteY12" fmla="*/ 547497 h 687556"/>
              <a:gd name="connsiteX13" fmla="*/ 639054 w 662105"/>
              <a:gd name="connsiteY13" fmla="*/ 453276 h 687556"/>
              <a:gd name="connsiteX14" fmla="*/ 662105 w 662105"/>
              <a:gd name="connsiteY14" fmla="*/ 338681 h 687556"/>
              <a:gd name="connsiteX15" fmla="*/ 585713 w 662105"/>
              <a:gd name="connsiteY15" fmla="*/ 337356 h 687556"/>
              <a:gd name="connsiteX16" fmla="*/ 567473 w 662105"/>
              <a:gd name="connsiteY16" fmla="*/ 426513 h 687556"/>
              <a:gd name="connsiteX17" fmla="*/ 524432 w 662105"/>
              <a:gd name="connsiteY17" fmla="*/ 496542 h 687556"/>
              <a:gd name="connsiteX18" fmla="*/ 449949 w 662105"/>
              <a:gd name="connsiteY18" fmla="*/ 611124 h 687556"/>
              <a:gd name="connsiteX19" fmla="*/ 212117 w 662105"/>
              <a:gd name="connsiteY19" fmla="*/ 611124 h 687556"/>
              <a:gd name="connsiteX20" fmla="*/ 137633 w 662105"/>
              <a:gd name="connsiteY20" fmla="*/ 496542 h 687556"/>
              <a:gd name="connsiteX21" fmla="*/ 94605 w 662105"/>
              <a:gd name="connsiteY21" fmla="*/ 426513 h 687556"/>
              <a:gd name="connsiteX22" fmla="*/ 76392 w 662105"/>
              <a:gd name="connsiteY22" fmla="*/ 337382 h 687556"/>
              <a:gd name="connsiteX23" fmla="*/ 76392 w 662105"/>
              <a:gd name="connsiteY23" fmla="*/ 327838 h 687556"/>
              <a:gd name="connsiteX24" fmla="*/ 331046 w 662105"/>
              <a:gd name="connsiteY24" fmla="*/ 76392 h 687556"/>
              <a:gd name="connsiteX25" fmla="*/ 331046 w 662105"/>
              <a:gd name="connsiteY25" fmla="*/ 76392 h 687556"/>
              <a:gd name="connsiteX26" fmla="*/ 585687 w 662105"/>
              <a:gd name="connsiteY26" fmla="*/ 327865 h 68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105" h="687556">
                <a:moveTo>
                  <a:pt x="662105" y="338681"/>
                </a:moveTo>
                <a:lnTo>
                  <a:pt x="662105" y="327228"/>
                </a:lnTo>
                <a:cubicBezTo>
                  <a:pt x="658801" y="146411"/>
                  <a:pt x="511915" y="1214"/>
                  <a:pt x="331073" y="0"/>
                </a:cubicBezTo>
                <a:lnTo>
                  <a:pt x="331073" y="0"/>
                </a:lnTo>
                <a:cubicBezTo>
                  <a:pt x="150217" y="1200"/>
                  <a:pt x="3311" y="146399"/>
                  <a:pt x="0" y="327228"/>
                </a:cubicBezTo>
                <a:lnTo>
                  <a:pt x="0" y="338681"/>
                </a:lnTo>
                <a:cubicBezTo>
                  <a:pt x="1235" y="377898"/>
                  <a:pt x="9027" y="416632"/>
                  <a:pt x="23052" y="453276"/>
                </a:cubicBezTo>
                <a:cubicBezTo>
                  <a:pt x="36472" y="487857"/>
                  <a:pt x="55959" y="519765"/>
                  <a:pt x="80594" y="547497"/>
                </a:cubicBezTo>
                <a:cubicBezTo>
                  <a:pt x="110897" y="580636"/>
                  <a:pt x="144128" y="644899"/>
                  <a:pt x="158140" y="673426"/>
                </a:cubicBezTo>
                <a:cubicBezTo>
                  <a:pt x="162434" y="682081"/>
                  <a:pt x="171263" y="687556"/>
                  <a:pt x="180926" y="687556"/>
                </a:cubicBezTo>
                <a:lnTo>
                  <a:pt x="481179" y="687556"/>
                </a:lnTo>
                <a:cubicBezTo>
                  <a:pt x="490844" y="687552"/>
                  <a:pt x="499675" y="682079"/>
                  <a:pt x="503979" y="673426"/>
                </a:cubicBezTo>
                <a:cubicBezTo>
                  <a:pt x="517977" y="644913"/>
                  <a:pt x="551209" y="580636"/>
                  <a:pt x="581511" y="547497"/>
                </a:cubicBezTo>
                <a:cubicBezTo>
                  <a:pt x="606147" y="519765"/>
                  <a:pt x="625634" y="487857"/>
                  <a:pt x="639054" y="453276"/>
                </a:cubicBezTo>
                <a:cubicBezTo>
                  <a:pt x="653073" y="416630"/>
                  <a:pt x="660863" y="377898"/>
                  <a:pt x="662105" y="338681"/>
                </a:cubicBezTo>
                <a:close/>
                <a:moveTo>
                  <a:pt x="585713" y="337356"/>
                </a:moveTo>
                <a:cubicBezTo>
                  <a:pt x="584561" y="367874"/>
                  <a:pt x="578400" y="397995"/>
                  <a:pt x="567473" y="426513"/>
                </a:cubicBezTo>
                <a:cubicBezTo>
                  <a:pt x="557373" y="452214"/>
                  <a:pt x="542801" y="475923"/>
                  <a:pt x="524432" y="496542"/>
                </a:cubicBezTo>
                <a:cubicBezTo>
                  <a:pt x="495249" y="531722"/>
                  <a:pt x="470254" y="570173"/>
                  <a:pt x="449949" y="611124"/>
                </a:cubicBezTo>
                <a:lnTo>
                  <a:pt x="212117" y="611124"/>
                </a:lnTo>
                <a:cubicBezTo>
                  <a:pt x="191817" y="570171"/>
                  <a:pt x="166821" y="531719"/>
                  <a:pt x="137633" y="496542"/>
                </a:cubicBezTo>
                <a:cubicBezTo>
                  <a:pt x="119264" y="475926"/>
                  <a:pt x="104696" y="452216"/>
                  <a:pt x="94605" y="426513"/>
                </a:cubicBezTo>
                <a:cubicBezTo>
                  <a:pt x="83685" y="398003"/>
                  <a:pt x="77532" y="367890"/>
                  <a:pt x="76392" y="337382"/>
                </a:cubicBezTo>
                <a:lnTo>
                  <a:pt x="76392" y="327838"/>
                </a:lnTo>
                <a:cubicBezTo>
                  <a:pt x="78965" y="188800"/>
                  <a:pt x="191987" y="77203"/>
                  <a:pt x="331046" y="76392"/>
                </a:cubicBezTo>
                <a:lnTo>
                  <a:pt x="331046" y="76392"/>
                </a:lnTo>
                <a:cubicBezTo>
                  <a:pt x="470116" y="77197"/>
                  <a:pt x="583142" y="188816"/>
                  <a:pt x="585687" y="327865"/>
                </a:cubicBezTo>
                <a:close/>
              </a:path>
            </a:pathLst>
          </a:custGeom>
          <a:solidFill>
            <a:srgbClr val="A6A6A6"/>
          </a:solidFill>
          <a:ln w="1319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63017C1-5660-470F-A5D9-75C33B432C53}"/>
              </a:ext>
            </a:extLst>
          </p:cNvPr>
          <p:cNvSpPr/>
          <p:nvPr/>
        </p:nvSpPr>
        <p:spPr>
          <a:xfrm>
            <a:off x="6027174" y="3018503"/>
            <a:ext cx="3441291" cy="1150403"/>
          </a:xfrm>
          <a:custGeom>
            <a:avLst/>
            <a:gdLst>
              <a:gd name="connsiteX0" fmla="*/ 560439 w 3441291"/>
              <a:gd name="connsiteY0" fmla="*/ 49162 h 1150403"/>
              <a:gd name="connsiteX1" fmla="*/ 147484 w 3441291"/>
              <a:gd name="connsiteY1" fmla="*/ 58994 h 1150403"/>
              <a:gd name="connsiteX2" fmla="*/ 117987 w 3441291"/>
              <a:gd name="connsiteY2" fmla="*/ 68826 h 1150403"/>
              <a:gd name="connsiteX3" fmla="*/ 58994 w 3441291"/>
              <a:gd name="connsiteY3" fmla="*/ 108155 h 1150403"/>
              <a:gd name="connsiteX4" fmla="*/ 29497 w 3441291"/>
              <a:gd name="connsiteY4" fmla="*/ 176981 h 1150403"/>
              <a:gd name="connsiteX5" fmla="*/ 0 w 3441291"/>
              <a:gd name="connsiteY5" fmla="*/ 275303 h 1150403"/>
              <a:gd name="connsiteX6" fmla="*/ 29497 w 3441291"/>
              <a:gd name="connsiteY6" fmla="*/ 462116 h 1150403"/>
              <a:gd name="connsiteX7" fmla="*/ 88491 w 3441291"/>
              <a:gd name="connsiteY7" fmla="*/ 521110 h 1150403"/>
              <a:gd name="connsiteX8" fmla="*/ 117987 w 3441291"/>
              <a:gd name="connsiteY8" fmla="*/ 550607 h 1150403"/>
              <a:gd name="connsiteX9" fmla="*/ 147484 w 3441291"/>
              <a:gd name="connsiteY9" fmla="*/ 570271 h 1150403"/>
              <a:gd name="connsiteX10" fmla="*/ 206478 w 3441291"/>
              <a:gd name="connsiteY10" fmla="*/ 619432 h 1150403"/>
              <a:gd name="connsiteX11" fmla="*/ 265471 w 3441291"/>
              <a:gd name="connsiteY11" fmla="*/ 639097 h 1150403"/>
              <a:gd name="connsiteX12" fmla="*/ 294968 w 3441291"/>
              <a:gd name="connsiteY12" fmla="*/ 648929 h 1150403"/>
              <a:gd name="connsiteX13" fmla="*/ 383458 w 3441291"/>
              <a:gd name="connsiteY13" fmla="*/ 678426 h 1150403"/>
              <a:gd name="connsiteX14" fmla="*/ 412955 w 3441291"/>
              <a:gd name="connsiteY14" fmla="*/ 688258 h 1150403"/>
              <a:gd name="connsiteX15" fmla="*/ 481781 w 3441291"/>
              <a:gd name="connsiteY15" fmla="*/ 698091 h 1150403"/>
              <a:gd name="connsiteX16" fmla="*/ 629265 w 3441291"/>
              <a:gd name="connsiteY16" fmla="*/ 727587 h 1150403"/>
              <a:gd name="connsiteX17" fmla="*/ 678426 w 3441291"/>
              <a:gd name="connsiteY17" fmla="*/ 737420 h 1150403"/>
              <a:gd name="connsiteX18" fmla="*/ 737420 w 3441291"/>
              <a:gd name="connsiteY18" fmla="*/ 757084 h 1150403"/>
              <a:gd name="connsiteX19" fmla="*/ 904568 w 3441291"/>
              <a:gd name="connsiteY19" fmla="*/ 776749 h 1150403"/>
              <a:gd name="connsiteX20" fmla="*/ 1032387 w 3441291"/>
              <a:gd name="connsiteY20" fmla="*/ 796413 h 1150403"/>
              <a:gd name="connsiteX21" fmla="*/ 1081549 w 3441291"/>
              <a:gd name="connsiteY21" fmla="*/ 806245 h 1150403"/>
              <a:gd name="connsiteX22" fmla="*/ 1120878 w 3441291"/>
              <a:gd name="connsiteY22" fmla="*/ 816078 h 1150403"/>
              <a:gd name="connsiteX23" fmla="*/ 1209368 w 3441291"/>
              <a:gd name="connsiteY23" fmla="*/ 825910 h 1150403"/>
              <a:gd name="connsiteX24" fmla="*/ 1248697 w 3441291"/>
              <a:gd name="connsiteY24" fmla="*/ 835742 h 1150403"/>
              <a:gd name="connsiteX25" fmla="*/ 1297858 w 3441291"/>
              <a:gd name="connsiteY25" fmla="*/ 845574 h 1150403"/>
              <a:gd name="connsiteX26" fmla="*/ 1327355 w 3441291"/>
              <a:gd name="connsiteY26" fmla="*/ 855407 h 1150403"/>
              <a:gd name="connsiteX27" fmla="*/ 1366684 w 3441291"/>
              <a:gd name="connsiteY27" fmla="*/ 865239 h 1150403"/>
              <a:gd name="connsiteX28" fmla="*/ 1396181 w 3441291"/>
              <a:gd name="connsiteY28" fmla="*/ 875071 h 1150403"/>
              <a:gd name="connsiteX29" fmla="*/ 1494503 w 3441291"/>
              <a:gd name="connsiteY29" fmla="*/ 894736 h 1150403"/>
              <a:gd name="connsiteX30" fmla="*/ 1524000 w 3441291"/>
              <a:gd name="connsiteY30" fmla="*/ 904568 h 1150403"/>
              <a:gd name="connsiteX31" fmla="*/ 1573161 w 3441291"/>
              <a:gd name="connsiteY31" fmla="*/ 914400 h 1150403"/>
              <a:gd name="connsiteX32" fmla="*/ 1632155 w 3441291"/>
              <a:gd name="connsiteY32" fmla="*/ 934065 h 1150403"/>
              <a:gd name="connsiteX33" fmla="*/ 1681316 w 3441291"/>
              <a:gd name="connsiteY33" fmla="*/ 943897 h 1150403"/>
              <a:gd name="connsiteX34" fmla="*/ 1710813 w 3441291"/>
              <a:gd name="connsiteY34" fmla="*/ 953729 h 1150403"/>
              <a:gd name="connsiteX35" fmla="*/ 1759974 w 3441291"/>
              <a:gd name="connsiteY35" fmla="*/ 963562 h 1150403"/>
              <a:gd name="connsiteX36" fmla="*/ 1809136 w 3441291"/>
              <a:gd name="connsiteY36" fmla="*/ 983226 h 1150403"/>
              <a:gd name="connsiteX37" fmla="*/ 1887794 w 3441291"/>
              <a:gd name="connsiteY37" fmla="*/ 1002891 h 1150403"/>
              <a:gd name="connsiteX38" fmla="*/ 1956620 w 3441291"/>
              <a:gd name="connsiteY38" fmla="*/ 1032387 h 1150403"/>
              <a:gd name="connsiteX39" fmla="*/ 2074607 w 3441291"/>
              <a:gd name="connsiteY39" fmla="*/ 1052052 h 1150403"/>
              <a:gd name="connsiteX40" fmla="*/ 2153265 w 3441291"/>
              <a:gd name="connsiteY40" fmla="*/ 1081549 h 1150403"/>
              <a:gd name="connsiteX41" fmla="*/ 2271252 w 3441291"/>
              <a:gd name="connsiteY41" fmla="*/ 1101213 h 1150403"/>
              <a:gd name="connsiteX42" fmla="*/ 2300749 w 3441291"/>
              <a:gd name="connsiteY42" fmla="*/ 1111045 h 1150403"/>
              <a:gd name="connsiteX43" fmla="*/ 2359742 w 3441291"/>
              <a:gd name="connsiteY43" fmla="*/ 1120878 h 1150403"/>
              <a:gd name="connsiteX44" fmla="*/ 2389239 w 3441291"/>
              <a:gd name="connsiteY44" fmla="*/ 1130710 h 1150403"/>
              <a:gd name="connsiteX45" fmla="*/ 2526891 w 3441291"/>
              <a:gd name="connsiteY45" fmla="*/ 1140542 h 1150403"/>
              <a:gd name="connsiteX46" fmla="*/ 2566220 w 3441291"/>
              <a:gd name="connsiteY46" fmla="*/ 1150374 h 1150403"/>
              <a:gd name="connsiteX47" fmla="*/ 2821858 w 3441291"/>
              <a:gd name="connsiteY47" fmla="*/ 1140542 h 1150403"/>
              <a:gd name="connsiteX48" fmla="*/ 2871020 w 3441291"/>
              <a:gd name="connsiteY48" fmla="*/ 1111045 h 1150403"/>
              <a:gd name="connsiteX49" fmla="*/ 2920181 w 3441291"/>
              <a:gd name="connsiteY49" fmla="*/ 1042220 h 1150403"/>
              <a:gd name="connsiteX50" fmla="*/ 2969342 w 3441291"/>
              <a:gd name="connsiteY50" fmla="*/ 943897 h 1150403"/>
              <a:gd name="connsiteX51" fmla="*/ 2969342 w 3441291"/>
              <a:gd name="connsiteY51" fmla="*/ 629265 h 1150403"/>
              <a:gd name="connsiteX52" fmla="*/ 2959510 w 3441291"/>
              <a:gd name="connsiteY52" fmla="*/ 589936 h 1150403"/>
              <a:gd name="connsiteX53" fmla="*/ 2939845 w 3441291"/>
              <a:gd name="connsiteY53" fmla="*/ 530942 h 1150403"/>
              <a:gd name="connsiteX54" fmla="*/ 2949678 w 3441291"/>
              <a:gd name="connsiteY54" fmla="*/ 432620 h 1150403"/>
              <a:gd name="connsiteX55" fmla="*/ 3008671 w 3441291"/>
              <a:gd name="connsiteY55" fmla="*/ 383458 h 1150403"/>
              <a:gd name="connsiteX56" fmla="*/ 3048000 w 3441291"/>
              <a:gd name="connsiteY56" fmla="*/ 363794 h 1150403"/>
              <a:gd name="connsiteX57" fmla="*/ 3097161 w 3441291"/>
              <a:gd name="connsiteY57" fmla="*/ 334297 h 1150403"/>
              <a:gd name="connsiteX58" fmla="*/ 3215149 w 3441291"/>
              <a:gd name="connsiteY58" fmla="*/ 294968 h 1150403"/>
              <a:gd name="connsiteX59" fmla="*/ 3264310 w 3441291"/>
              <a:gd name="connsiteY59" fmla="*/ 265471 h 1150403"/>
              <a:gd name="connsiteX60" fmla="*/ 3323303 w 3441291"/>
              <a:gd name="connsiteY60" fmla="*/ 255639 h 1150403"/>
              <a:gd name="connsiteX61" fmla="*/ 3352800 w 3441291"/>
              <a:gd name="connsiteY61" fmla="*/ 245807 h 1150403"/>
              <a:gd name="connsiteX62" fmla="*/ 3392129 w 3441291"/>
              <a:gd name="connsiteY62" fmla="*/ 196645 h 1150403"/>
              <a:gd name="connsiteX63" fmla="*/ 3441291 w 3441291"/>
              <a:gd name="connsiteY63" fmla="*/ 108155 h 1150403"/>
              <a:gd name="connsiteX64" fmla="*/ 3401961 w 3441291"/>
              <a:gd name="connsiteY64" fmla="*/ 49162 h 1150403"/>
              <a:gd name="connsiteX65" fmla="*/ 3392129 w 3441291"/>
              <a:gd name="connsiteY65" fmla="*/ 19665 h 1150403"/>
              <a:gd name="connsiteX66" fmla="*/ 3372465 w 3441291"/>
              <a:gd name="connsiteY66" fmla="*/ 0 h 115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441291" h="1150403">
                <a:moveTo>
                  <a:pt x="560439" y="49162"/>
                </a:moveTo>
                <a:cubicBezTo>
                  <a:pt x="422787" y="52439"/>
                  <a:pt x="285039" y="52881"/>
                  <a:pt x="147484" y="58994"/>
                </a:cubicBezTo>
                <a:cubicBezTo>
                  <a:pt x="137130" y="59454"/>
                  <a:pt x="127047" y="63793"/>
                  <a:pt x="117987" y="68826"/>
                </a:cubicBezTo>
                <a:cubicBezTo>
                  <a:pt x="97327" y="80303"/>
                  <a:pt x="58994" y="108155"/>
                  <a:pt x="58994" y="108155"/>
                </a:cubicBezTo>
                <a:cubicBezTo>
                  <a:pt x="27339" y="203113"/>
                  <a:pt x="78101" y="55471"/>
                  <a:pt x="29497" y="176981"/>
                </a:cubicBezTo>
                <a:cubicBezTo>
                  <a:pt x="13536" y="216883"/>
                  <a:pt x="9659" y="236668"/>
                  <a:pt x="0" y="275303"/>
                </a:cubicBezTo>
                <a:cubicBezTo>
                  <a:pt x="23" y="275597"/>
                  <a:pt x="1848" y="434467"/>
                  <a:pt x="29497" y="462116"/>
                </a:cubicBezTo>
                <a:lnTo>
                  <a:pt x="88491" y="521110"/>
                </a:lnTo>
                <a:cubicBezTo>
                  <a:pt x="98323" y="530942"/>
                  <a:pt x="106417" y="542894"/>
                  <a:pt x="117987" y="550607"/>
                </a:cubicBezTo>
                <a:cubicBezTo>
                  <a:pt x="127819" y="557162"/>
                  <a:pt x="138406" y="562706"/>
                  <a:pt x="147484" y="570271"/>
                </a:cubicBezTo>
                <a:cubicBezTo>
                  <a:pt x="173950" y="592325"/>
                  <a:pt x="175088" y="605481"/>
                  <a:pt x="206478" y="619432"/>
                </a:cubicBezTo>
                <a:cubicBezTo>
                  <a:pt x="225420" y="627850"/>
                  <a:pt x="245807" y="632542"/>
                  <a:pt x="265471" y="639097"/>
                </a:cubicBezTo>
                <a:lnTo>
                  <a:pt x="294968" y="648929"/>
                </a:lnTo>
                <a:cubicBezTo>
                  <a:pt x="346287" y="683142"/>
                  <a:pt x="303978" y="660764"/>
                  <a:pt x="383458" y="678426"/>
                </a:cubicBezTo>
                <a:cubicBezTo>
                  <a:pt x="393575" y="680674"/>
                  <a:pt x="402792" y="686225"/>
                  <a:pt x="412955" y="688258"/>
                </a:cubicBezTo>
                <a:cubicBezTo>
                  <a:pt x="435680" y="692803"/>
                  <a:pt x="458839" y="694813"/>
                  <a:pt x="481781" y="698091"/>
                </a:cubicBezTo>
                <a:cubicBezTo>
                  <a:pt x="581632" y="731374"/>
                  <a:pt x="501986" y="709404"/>
                  <a:pt x="629265" y="727587"/>
                </a:cubicBezTo>
                <a:cubicBezTo>
                  <a:pt x="645809" y="729950"/>
                  <a:pt x="662303" y="733023"/>
                  <a:pt x="678426" y="737420"/>
                </a:cubicBezTo>
                <a:cubicBezTo>
                  <a:pt x="698424" y="742874"/>
                  <a:pt x="716974" y="753676"/>
                  <a:pt x="737420" y="757084"/>
                </a:cubicBezTo>
                <a:cubicBezTo>
                  <a:pt x="832121" y="772867"/>
                  <a:pt x="776559" y="765111"/>
                  <a:pt x="904568" y="776749"/>
                </a:cubicBezTo>
                <a:cubicBezTo>
                  <a:pt x="986439" y="797216"/>
                  <a:pt x="900269" y="777540"/>
                  <a:pt x="1032387" y="796413"/>
                </a:cubicBezTo>
                <a:cubicBezTo>
                  <a:pt x="1048931" y="798776"/>
                  <a:pt x="1065235" y="802620"/>
                  <a:pt x="1081549" y="806245"/>
                </a:cubicBezTo>
                <a:cubicBezTo>
                  <a:pt x="1094740" y="809176"/>
                  <a:pt x="1107522" y="814023"/>
                  <a:pt x="1120878" y="816078"/>
                </a:cubicBezTo>
                <a:cubicBezTo>
                  <a:pt x="1150211" y="820591"/>
                  <a:pt x="1179871" y="822633"/>
                  <a:pt x="1209368" y="825910"/>
                </a:cubicBezTo>
                <a:cubicBezTo>
                  <a:pt x="1222478" y="829187"/>
                  <a:pt x="1235506" y="832811"/>
                  <a:pt x="1248697" y="835742"/>
                </a:cubicBezTo>
                <a:cubicBezTo>
                  <a:pt x="1265011" y="839367"/>
                  <a:pt x="1281645" y="841521"/>
                  <a:pt x="1297858" y="845574"/>
                </a:cubicBezTo>
                <a:cubicBezTo>
                  <a:pt x="1307913" y="848088"/>
                  <a:pt x="1317390" y="852560"/>
                  <a:pt x="1327355" y="855407"/>
                </a:cubicBezTo>
                <a:cubicBezTo>
                  <a:pt x="1340348" y="859119"/>
                  <a:pt x="1353691" y="861527"/>
                  <a:pt x="1366684" y="865239"/>
                </a:cubicBezTo>
                <a:cubicBezTo>
                  <a:pt x="1376649" y="868086"/>
                  <a:pt x="1386082" y="872740"/>
                  <a:pt x="1396181" y="875071"/>
                </a:cubicBezTo>
                <a:cubicBezTo>
                  <a:pt x="1428748" y="882587"/>
                  <a:pt x="1462795" y="884167"/>
                  <a:pt x="1494503" y="894736"/>
                </a:cubicBezTo>
                <a:cubicBezTo>
                  <a:pt x="1504335" y="898013"/>
                  <a:pt x="1513945" y="902054"/>
                  <a:pt x="1524000" y="904568"/>
                </a:cubicBezTo>
                <a:cubicBezTo>
                  <a:pt x="1540213" y="908621"/>
                  <a:pt x="1557038" y="910003"/>
                  <a:pt x="1573161" y="914400"/>
                </a:cubicBezTo>
                <a:cubicBezTo>
                  <a:pt x="1593159" y="919854"/>
                  <a:pt x="1612157" y="928611"/>
                  <a:pt x="1632155" y="934065"/>
                </a:cubicBezTo>
                <a:cubicBezTo>
                  <a:pt x="1648278" y="938462"/>
                  <a:pt x="1665103" y="939844"/>
                  <a:pt x="1681316" y="943897"/>
                </a:cubicBezTo>
                <a:cubicBezTo>
                  <a:pt x="1691371" y="946411"/>
                  <a:pt x="1700758" y="951215"/>
                  <a:pt x="1710813" y="953729"/>
                </a:cubicBezTo>
                <a:cubicBezTo>
                  <a:pt x="1727026" y="957782"/>
                  <a:pt x="1743967" y="958760"/>
                  <a:pt x="1759974" y="963562"/>
                </a:cubicBezTo>
                <a:cubicBezTo>
                  <a:pt x="1776879" y="968634"/>
                  <a:pt x="1792610" y="977029"/>
                  <a:pt x="1809136" y="983226"/>
                </a:cubicBezTo>
                <a:cubicBezTo>
                  <a:pt x="1843690" y="996183"/>
                  <a:pt x="1845879" y="994508"/>
                  <a:pt x="1887794" y="1002891"/>
                </a:cubicBezTo>
                <a:cubicBezTo>
                  <a:pt x="1910736" y="1012723"/>
                  <a:pt x="1932482" y="1026035"/>
                  <a:pt x="1956620" y="1032387"/>
                </a:cubicBezTo>
                <a:cubicBezTo>
                  <a:pt x="1995179" y="1042534"/>
                  <a:pt x="2074607" y="1052052"/>
                  <a:pt x="2074607" y="1052052"/>
                </a:cubicBezTo>
                <a:cubicBezTo>
                  <a:pt x="2080885" y="1054563"/>
                  <a:pt x="2137858" y="1078467"/>
                  <a:pt x="2153265" y="1081549"/>
                </a:cubicBezTo>
                <a:cubicBezTo>
                  <a:pt x="2236529" y="1098202"/>
                  <a:pt x="2200884" y="1083622"/>
                  <a:pt x="2271252" y="1101213"/>
                </a:cubicBezTo>
                <a:cubicBezTo>
                  <a:pt x="2281307" y="1103727"/>
                  <a:pt x="2290632" y="1108797"/>
                  <a:pt x="2300749" y="1111045"/>
                </a:cubicBezTo>
                <a:cubicBezTo>
                  <a:pt x="2320210" y="1115370"/>
                  <a:pt x="2340281" y="1116553"/>
                  <a:pt x="2359742" y="1120878"/>
                </a:cubicBezTo>
                <a:cubicBezTo>
                  <a:pt x="2369859" y="1123126"/>
                  <a:pt x="2378946" y="1129499"/>
                  <a:pt x="2389239" y="1130710"/>
                </a:cubicBezTo>
                <a:cubicBezTo>
                  <a:pt x="2434925" y="1136085"/>
                  <a:pt x="2481007" y="1137265"/>
                  <a:pt x="2526891" y="1140542"/>
                </a:cubicBezTo>
                <a:cubicBezTo>
                  <a:pt x="2540001" y="1143819"/>
                  <a:pt x="2552707" y="1150374"/>
                  <a:pt x="2566220" y="1150374"/>
                </a:cubicBezTo>
                <a:cubicBezTo>
                  <a:pt x="2651496" y="1150374"/>
                  <a:pt x="2737283" y="1151455"/>
                  <a:pt x="2821858" y="1140542"/>
                </a:cubicBezTo>
                <a:cubicBezTo>
                  <a:pt x="2840812" y="1138096"/>
                  <a:pt x="2855731" y="1122511"/>
                  <a:pt x="2871020" y="1111045"/>
                </a:cubicBezTo>
                <a:cubicBezTo>
                  <a:pt x="2906066" y="1084761"/>
                  <a:pt x="2899373" y="1079674"/>
                  <a:pt x="2920181" y="1042220"/>
                </a:cubicBezTo>
                <a:cubicBezTo>
                  <a:pt x="2966105" y="959558"/>
                  <a:pt x="2935796" y="1027763"/>
                  <a:pt x="2969342" y="943897"/>
                </a:cubicBezTo>
                <a:cubicBezTo>
                  <a:pt x="2989285" y="804289"/>
                  <a:pt x="2985354" y="861448"/>
                  <a:pt x="2969342" y="629265"/>
                </a:cubicBezTo>
                <a:cubicBezTo>
                  <a:pt x="2968412" y="615784"/>
                  <a:pt x="2963393" y="602879"/>
                  <a:pt x="2959510" y="589936"/>
                </a:cubicBezTo>
                <a:cubicBezTo>
                  <a:pt x="2953554" y="570082"/>
                  <a:pt x="2939845" y="530942"/>
                  <a:pt x="2939845" y="530942"/>
                </a:cubicBezTo>
                <a:cubicBezTo>
                  <a:pt x="2943123" y="498168"/>
                  <a:pt x="2939992" y="464101"/>
                  <a:pt x="2949678" y="432620"/>
                </a:cubicBezTo>
                <a:cubicBezTo>
                  <a:pt x="2954016" y="418520"/>
                  <a:pt x="2996086" y="390649"/>
                  <a:pt x="3008671" y="383458"/>
                </a:cubicBezTo>
                <a:cubicBezTo>
                  <a:pt x="3021397" y="376186"/>
                  <a:pt x="3035187" y="370912"/>
                  <a:pt x="3048000" y="363794"/>
                </a:cubicBezTo>
                <a:cubicBezTo>
                  <a:pt x="3064706" y="354513"/>
                  <a:pt x="3080068" y="342844"/>
                  <a:pt x="3097161" y="334297"/>
                </a:cubicBezTo>
                <a:cubicBezTo>
                  <a:pt x="3135198" y="315278"/>
                  <a:pt x="3174341" y="306627"/>
                  <a:pt x="3215149" y="294968"/>
                </a:cubicBezTo>
                <a:cubicBezTo>
                  <a:pt x="3231536" y="285136"/>
                  <a:pt x="3246350" y="272002"/>
                  <a:pt x="3264310" y="265471"/>
                </a:cubicBezTo>
                <a:cubicBezTo>
                  <a:pt x="3283045" y="258658"/>
                  <a:pt x="3303842" y="259964"/>
                  <a:pt x="3323303" y="255639"/>
                </a:cubicBezTo>
                <a:cubicBezTo>
                  <a:pt x="3333420" y="253391"/>
                  <a:pt x="3342968" y="249084"/>
                  <a:pt x="3352800" y="245807"/>
                </a:cubicBezTo>
                <a:cubicBezTo>
                  <a:pt x="3374941" y="179383"/>
                  <a:pt x="3344235" y="251381"/>
                  <a:pt x="3392129" y="196645"/>
                </a:cubicBezTo>
                <a:cubicBezTo>
                  <a:pt x="3428538" y="155035"/>
                  <a:pt x="3427786" y="148668"/>
                  <a:pt x="3441291" y="108155"/>
                </a:cubicBezTo>
                <a:cubicBezTo>
                  <a:pt x="3418708" y="17829"/>
                  <a:pt x="3451345" y="110892"/>
                  <a:pt x="3401961" y="49162"/>
                </a:cubicBezTo>
                <a:cubicBezTo>
                  <a:pt x="3395487" y="41069"/>
                  <a:pt x="3397461" y="28552"/>
                  <a:pt x="3392129" y="19665"/>
                </a:cubicBezTo>
                <a:cubicBezTo>
                  <a:pt x="3387360" y="11716"/>
                  <a:pt x="3379020" y="6555"/>
                  <a:pt x="3372465" y="0"/>
                </a:cubicBezTo>
              </a:path>
            </a:pathLst>
          </a:custGeom>
          <a:noFill/>
          <a:ln w="285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descr="Battery charging">
            <a:extLst>
              <a:ext uri="{FF2B5EF4-FFF2-40B4-BE49-F238E27FC236}">
                <a16:creationId xmlns:a16="http://schemas.microsoft.com/office/drawing/2014/main" id="{B766AE29-CA58-4AA8-B638-EBC7EC8B244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00390" y="2601753"/>
            <a:ext cx="914400" cy="914400"/>
          </a:xfrm>
          <a:prstGeom prst="rect">
            <a:avLst/>
          </a:prstGeom>
        </p:spPr>
      </p:pic>
      <p:sp>
        <p:nvSpPr>
          <p:cNvPr id="4" name="Rectangle 3">
            <a:extLst>
              <a:ext uri="{FF2B5EF4-FFF2-40B4-BE49-F238E27FC236}">
                <a16:creationId xmlns:a16="http://schemas.microsoft.com/office/drawing/2014/main" id="{C866DF0F-589C-4E1C-8C23-F5BC3D3FDBFE}"/>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17" action="ppaction://hlinksldjump"/>
            <a:extLst>
              <a:ext uri="{FF2B5EF4-FFF2-40B4-BE49-F238E27FC236}">
                <a16:creationId xmlns:a16="http://schemas.microsoft.com/office/drawing/2014/main" id="{FF49E48D-4C83-403B-8839-009030249606}"/>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18" action="ppaction://hlinksldjump"/>
            <a:extLst>
              <a:ext uri="{FF2B5EF4-FFF2-40B4-BE49-F238E27FC236}">
                <a16:creationId xmlns:a16="http://schemas.microsoft.com/office/drawing/2014/main" id="{BDFEFC5B-BE51-49A9-AC1D-256E8FFD5EE6}"/>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hlinkClick r:id="rId19" action="ppaction://hlinksldjump"/>
            <a:extLst>
              <a:ext uri="{FF2B5EF4-FFF2-40B4-BE49-F238E27FC236}">
                <a16:creationId xmlns:a16="http://schemas.microsoft.com/office/drawing/2014/main" id="{EB801EF1-27DC-4890-A032-FB3CB165331D}"/>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hlinkClick r:id="rId20" action="ppaction://hlinksldjump"/>
            <a:extLst>
              <a:ext uri="{FF2B5EF4-FFF2-40B4-BE49-F238E27FC236}">
                <a16:creationId xmlns:a16="http://schemas.microsoft.com/office/drawing/2014/main" id="{D6C6C902-90F2-49ED-9FD0-C3CFE50806B9}"/>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hlinkClick r:id="rId21" action="ppaction://hlinksldjump"/>
            <a:extLst>
              <a:ext uri="{FF2B5EF4-FFF2-40B4-BE49-F238E27FC236}">
                <a16:creationId xmlns:a16="http://schemas.microsoft.com/office/drawing/2014/main" id="{A8BCB47A-F1EE-47EF-8E07-55051190DB3B}"/>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8302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17</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434487" y="3645679"/>
            <a:ext cx="384613" cy="384663"/>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rot="3493842">
            <a:off x="11429801" y="3341546"/>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5" name="Graphic 134" descr="Gears">
            <a:extLst>
              <a:ext uri="{FF2B5EF4-FFF2-40B4-BE49-F238E27FC236}">
                <a16:creationId xmlns:a16="http://schemas.microsoft.com/office/drawing/2014/main" id="{CB181879-9B9C-4866-A271-FCE8D366B6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07107">
            <a:off x="11233178" y="1618021"/>
            <a:ext cx="692468" cy="692468"/>
          </a:xfrm>
          <a:prstGeom prst="rect">
            <a:avLst/>
          </a:prstGeom>
        </p:spPr>
      </p:pic>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rot="3493842">
            <a:off x="11412005" y="2377935"/>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A9046217-90A3-4139-A0FD-3C7C0F9B10DD}"/>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9" name="Rectangle 8">
            <a:hlinkClick r:id="rId11" action="ppaction://hlinksldjump"/>
            <a:extLst>
              <a:ext uri="{FF2B5EF4-FFF2-40B4-BE49-F238E27FC236}">
                <a16:creationId xmlns:a16="http://schemas.microsoft.com/office/drawing/2014/main" id="{E0A47A48-7918-492A-800C-0487C541698C}"/>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12" action="ppaction://hlinksldjump"/>
            <a:extLst>
              <a:ext uri="{FF2B5EF4-FFF2-40B4-BE49-F238E27FC236}">
                <a16:creationId xmlns:a16="http://schemas.microsoft.com/office/drawing/2014/main" id="{840EE633-AD14-4C5E-AA11-72F95F411254}"/>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13" action="ppaction://hlinksldjump"/>
            <a:extLst>
              <a:ext uri="{FF2B5EF4-FFF2-40B4-BE49-F238E27FC236}">
                <a16:creationId xmlns:a16="http://schemas.microsoft.com/office/drawing/2014/main" id="{7D83209D-D981-4520-B7B2-82A63FF53D6A}"/>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4" action="ppaction://hlinksldjump"/>
            <a:extLst>
              <a:ext uri="{FF2B5EF4-FFF2-40B4-BE49-F238E27FC236}">
                <a16:creationId xmlns:a16="http://schemas.microsoft.com/office/drawing/2014/main" id="{E6E6D1D5-5405-4398-80AC-105E3ED7DAC2}"/>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hlinkClick r:id="rId15" action="ppaction://hlinksldjump"/>
            <a:extLst>
              <a:ext uri="{FF2B5EF4-FFF2-40B4-BE49-F238E27FC236}">
                <a16:creationId xmlns:a16="http://schemas.microsoft.com/office/drawing/2014/main" id="{0669CFE3-936F-4893-93CC-5989CA1EC03F}"/>
              </a:ext>
            </a:extLst>
          </p:cNvPr>
          <p:cNvSpPr/>
          <p:nvPr/>
        </p:nvSpPr>
        <p:spPr>
          <a:xfrm>
            <a:off x="11185752" y="4283253"/>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DB73236-9F33-4733-9FCD-25F457E8C7C7}"/>
              </a:ext>
            </a:extLst>
          </p:cNvPr>
          <p:cNvSpPr/>
          <p:nvPr/>
        </p:nvSpPr>
        <p:spPr>
          <a:xfrm>
            <a:off x="3739854" y="3526373"/>
            <a:ext cx="149974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1EF4E739-6FC3-4779-A999-8B8918D8C867}"/>
              </a:ext>
            </a:extLst>
          </p:cNvPr>
          <p:cNvSpPr/>
          <p:nvPr/>
        </p:nvSpPr>
        <p:spPr>
          <a:xfrm>
            <a:off x="3754386" y="2589590"/>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Arrow: Pentagon 7">
            <a:extLst>
              <a:ext uri="{FF2B5EF4-FFF2-40B4-BE49-F238E27FC236}">
                <a16:creationId xmlns:a16="http://schemas.microsoft.com/office/drawing/2014/main" id="{789E4539-1DE3-4FB1-93A0-FCFB8EB0026A}"/>
              </a:ext>
            </a:extLst>
          </p:cNvPr>
          <p:cNvSpPr/>
          <p:nvPr/>
        </p:nvSpPr>
        <p:spPr>
          <a:xfrm>
            <a:off x="967541" y="2584622"/>
            <a:ext cx="2563657" cy="844378"/>
          </a:xfrm>
          <a:prstGeom prst="homePlate">
            <a:avLst>
              <a:gd name="adj" fmla="val 35171"/>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Receive Power</a:t>
            </a:r>
          </a:p>
        </p:txBody>
      </p:sp>
      <p:sp>
        <p:nvSpPr>
          <p:cNvPr id="16" name="Arrow: Pentagon 15">
            <a:extLst>
              <a:ext uri="{FF2B5EF4-FFF2-40B4-BE49-F238E27FC236}">
                <a16:creationId xmlns:a16="http://schemas.microsoft.com/office/drawing/2014/main" id="{CA93BE84-DE69-4AE8-AE77-36D535A220D6}"/>
              </a:ext>
            </a:extLst>
          </p:cNvPr>
          <p:cNvSpPr/>
          <p:nvPr/>
        </p:nvSpPr>
        <p:spPr>
          <a:xfrm>
            <a:off x="967541" y="3522581"/>
            <a:ext cx="2563658" cy="844378"/>
          </a:xfrm>
          <a:prstGeom prst="homePlate">
            <a:avLst>
              <a:gd name="adj" fmla="val 35171"/>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Convert Power to Torque</a:t>
            </a:r>
            <a:endParaRPr lang="en-US"/>
          </a:p>
        </p:txBody>
      </p:sp>
      <p:sp>
        <p:nvSpPr>
          <p:cNvPr id="17" name="Rectangle 16">
            <a:extLst>
              <a:ext uri="{FF2B5EF4-FFF2-40B4-BE49-F238E27FC236}">
                <a16:creationId xmlns:a16="http://schemas.microsoft.com/office/drawing/2014/main" id="{5C649DA7-C66D-48A2-9554-997D6D756513}"/>
              </a:ext>
            </a:extLst>
          </p:cNvPr>
          <p:cNvSpPr/>
          <p:nvPr/>
        </p:nvSpPr>
        <p:spPr>
          <a:xfrm>
            <a:off x="3760483" y="3526373"/>
            <a:ext cx="14892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276 Nm</a:t>
            </a:r>
            <a:endPar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E20BA6BB-63A5-4536-B1F1-2F95044B292F}"/>
              </a:ext>
            </a:extLst>
          </p:cNvPr>
          <p:cNvSpPr/>
          <p:nvPr/>
        </p:nvSpPr>
        <p:spPr>
          <a:xfrm>
            <a:off x="3754386" y="2587727"/>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r>
              <a:rPr lang="en-US" sz="2400">
                <a:solidFill>
                  <a:srgbClr val="FDB05D"/>
                </a:solidFill>
                <a:latin typeface="Tahoma"/>
                <a:ea typeface="Tahoma"/>
                <a:cs typeface="Tahoma"/>
              </a:rPr>
              <a:t>1800 </a:t>
            </a:r>
            <a:r>
              <a:rPr lang="en-US" sz="2400">
                <a:solidFill>
                  <a:srgbClr val="FDB05D"/>
                </a:solidFill>
                <a:effectLst/>
                <a:latin typeface="Tahoma"/>
                <a:ea typeface="Tahoma"/>
                <a:cs typeface="Tahoma"/>
              </a:rPr>
              <a:t>Watts</a:t>
            </a:r>
            <a:endParaRPr lang="en-US" sz="2400">
              <a:solidFill>
                <a:srgbClr val="FDB05D"/>
              </a:solidFill>
              <a:latin typeface="Tahoma"/>
              <a:ea typeface="Tahoma"/>
              <a:cs typeface="Tahoma"/>
            </a:endParaRPr>
          </a:p>
        </p:txBody>
      </p:sp>
      <p:pic>
        <p:nvPicPr>
          <p:cNvPr id="101" name="Graphic 100" descr="Lights On">
            <a:extLst>
              <a:ext uri="{FF2B5EF4-FFF2-40B4-BE49-F238E27FC236}">
                <a16:creationId xmlns:a16="http://schemas.microsoft.com/office/drawing/2014/main" id="{E63FF182-40E8-4B61-B109-DFF854EFF80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740819" y="1763589"/>
            <a:ext cx="1272540" cy="1272540"/>
          </a:xfrm>
          <a:prstGeom prst="rect">
            <a:avLst/>
          </a:prstGeom>
        </p:spPr>
      </p:pic>
      <p:sp>
        <p:nvSpPr>
          <p:cNvPr id="4" name="Freeform: Shape 3">
            <a:extLst>
              <a:ext uri="{FF2B5EF4-FFF2-40B4-BE49-F238E27FC236}">
                <a16:creationId xmlns:a16="http://schemas.microsoft.com/office/drawing/2014/main" id="{E019FCDE-1DE8-49F9-B873-7B99A02F9514}"/>
              </a:ext>
            </a:extLst>
          </p:cNvPr>
          <p:cNvSpPr/>
          <p:nvPr/>
        </p:nvSpPr>
        <p:spPr>
          <a:xfrm>
            <a:off x="6027174" y="3018503"/>
            <a:ext cx="3441291" cy="1150403"/>
          </a:xfrm>
          <a:custGeom>
            <a:avLst/>
            <a:gdLst>
              <a:gd name="connsiteX0" fmla="*/ 560439 w 3441291"/>
              <a:gd name="connsiteY0" fmla="*/ 49162 h 1150403"/>
              <a:gd name="connsiteX1" fmla="*/ 147484 w 3441291"/>
              <a:gd name="connsiteY1" fmla="*/ 58994 h 1150403"/>
              <a:gd name="connsiteX2" fmla="*/ 117987 w 3441291"/>
              <a:gd name="connsiteY2" fmla="*/ 68826 h 1150403"/>
              <a:gd name="connsiteX3" fmla="*/ 58994 w 3441291"/>
              <a:gd name="connsiteY3" fmla="*/ 108155 h 1150403"/>
              <a:gd name="connsiteX4" fmla="*/ 29497 w 3441291"/>
              <a:gd name="connsiteY4" fmla="*/ 176981 h 1150403"/>
              <a:gd name="connsiteX5" fmla="*/ 0 w 3441291"/>
              <a:gd name="connsiteY5" fmla="*/ 275303 h 1150403"/>
              <a:gd name="connsiteX6" fmla="*/ 29497 w 3441291"/>
              <a:gd name="connsiteY6" fmla="*/ 462116 h 1150403"/>
              <a:gd name="connsiteX7" fmla="*/ 88491 w 3441291"/>
              <a:gd name="connsiteY7" fmla="*/ 521110 h 1150403"/>
              <a:gd name="connsiteX8" fmla="*/ 117987 w 3441291"/>
              <a:gd name="connsiteY8" fmla="*/ 550607 h 1150403"/>
              <a:gd name="connsiteX9" fmla="*/ 147484 w 3441291"/>
              <a:gd name="connsiteY9" fmla="*/ 570271 h 1150403"/>
              <a:gd name="connsiteX10" fmla="*/ 206478 w 3441291"/>
              <a:gd name="connsiteY10" fmla="*/ 619432 h 1150403"/>
              <a:gd name="connsiteX11" fmla="*/ 265471 w 3441291"/>
              <a:gd name="connsiteY11" fmla="*/ 639097 h 1150403"/>
              <a:gd name="connsiteX12" fmla="*/ 294968 w 3441291"/>
              <a:gd name="connsiteY12" fmla="*/ 648929 h 1150403"/>
              <a:gd name="connsiteX13" fmla="*/ 383458 w 3441291"/>
              <a:gd name="connsiteY13" fmla="*/ 678426 h 1150403"/>
              <a:gd name="connsiteX14" fmla="*/ 412955 w 3441291"/>
              <a:gd name="connsiteY14" fmla="*/ 688258 h 1150403"/>
              <a:gd name="connsiteX15" fmla="*/ 481781 w 3441291"/>
              <a:gd name="connsiteY15" fmla="*/ 698091 h 1150403"/>
              <a:gd name="connsiteX16" fmla="*/ 629265 w 3441291"/>
              <a:gd name="connsiteY16" fmla="*/ 727587 h 1150403"/>
              <a:gd name="connsiteX17" fmla="*/ 678426 w 3441291"/>
              <a:gd name="connsiteY17" fmla="*/ 737420 h 1150403"/>
              <a:gd name="connsiteX18" fmla="*/ 737420 w 3441291"/>
              <a:gd name="connsiteY18" fmla="*/ 757084 h 1150403"/>
              <a:gd name="connsiteX19" fmla="*/ 904568 w 3441291"/>
              <a:gd name="connsiteY19" fmla="*/ 776749 h 1150403"/>
              <a:gd name="connsiteX20" fmla="*/ 1032387 w 3441291"/>
              <a:gd name="connsiteY20" fmla="*/ 796413 h 1150403"/>
              <a:gd name="connsiteX21" fmla="*/ 1081549 w 3441291"/>
              <a:gd name="connsiteY21" fmla="*/ 806245 h 1150403"/>
              <a:gd name="connsiteX22" fmla="*/ 1120878 w 3441291"/>
              <a:gd name="connsiteY22" fmla="*/ 816078 h 1150403"/>
              <a:gd name="connsiteX23" fmla="*/ 1209368 w 3441291"/>
              <a:gd name="connsiteY23" fmla="*/ 825910 h 1150403"/>
              <a:gd name="connsiteX24" fmla="*/ 1248697 w 3441291"/>
              <a:gd name="connsiteY24" fmla="*/ 835742 h 1150403"/>
              <a:gd name="connsiteX25" fmla="*/ 1297858 w 3441291"/>
              <a:gd name="connsiteY25" fmla="*/ 845574 h 1150403"/>
              <a:gd name="connsiteX26" fmla="*/ 1327355 w 3441291"/>
              <a:gd name="connsiteY26" fmla="*/ 855407 h 1150403"/>
              <a:gd name="connsiteX27" fmla="*/ 1366684 w 3441291"/>
              <a:gd name="connsiteY27" fmla="*/ 865239 h 1150403"/>
              <a:gd name="connsiteX28" fmla="*/ 1396181 w 3441291"/>
              <a:gd name="connsiteY28" fmla="*/ 875071 h 1150403"/>
              <a:gd name="connsiteX29" fmla="*/ 1494503 w 3441291"/>
              <a:gd name="connsiteY29" fmla="*/ 894736 h 1150403"/>
              <a:gd name="connsiteX30" fmla="*/ 1524000 w 3441291"/>
              <a:gd name="connsiteY30" fmla="*/ 904568 h 1150403"/>
              <a:gd name="connsiteX31" fmla="*/ 1573161 w 3441291"/>
              <a:gd name="connsiteY31" fmla="*/ 914400 h 1150403"/>
              <a:gd name="connsiteX32" fmla="*/ 1632155 w 3441291"/>
              <a:gd name="connsiteY32" fmla="*/ 934065 h 1150403"/>
              <a:gd name="connsiteX33" fmla="*/ 1681316 w 3441291"/>
              <a:gd name="connsiteY33" fmla="*/ 943897 h 1150403"/>
              <a:gd name="connsiteX34" fmla="*/ 1710813 w 3441291"/>
              <a:gd name="connsiteY34" fmla="*/ 953729 h 1150403"/>
              <a:gd name="connsiteX35" fmla="*/ 1759974 w 3441291"/>
              <a:gd name="connsiteY35" fmla="*/ 963562 h 1150403"/>
              <a:gd name="connsiteX36" fmla="*/ 1809136 w 3441291"/>
              <a:gd name="connsiteY36" fmla="*/ 983226 h 1150403"/>
              <a:gd name="connsiteX37" fmla="*/ 1887794 w 3441291"/>
              <a:gd name="connsiteY37" fmla="*/ 1002891 h 1150403"/>
              <a:gd name="connsiteX38" fmla="*/ 1956620 w 3441291"/>
              <a:gd name="connsiteY38" fmla="*/ 1032387 h 1150403"/>
              <a:gd name="connsiteX39" fmla="*/ 2074607 w 3441291"/>
              <a:gd name="connsiteY39" fmla="*/ 1052052 h 1150403"/>
              <a:gd name="connsiteX40" fmla="*/ 2153265 w 3441291"/>
              <a:gd name="connsiteY40" fmla="*/ 1081549 h 1150403"/>
              <a:gd name="connsiteX41" fmla="*/ 2271252 w 3441291"/>
              <a:gd name="connsiteY41" fmla="*/ 1101213 h 1150403"/>
              <a:gd name="connsiteX42" fmla="*/ 2300749 w 3441291"/>
              <a:gd name="connsiteY42" fmla="*/ 1111045 h 1150403"/>
              <a:gd name="connsiteX43" fmla="*/ 2359742 w 3441291"/>
              <a:gd name="connsiteY43" fmla="*/ 1120878 h 1150403"/>
              <a:gd name="connsiteX44" fmla="*/ 2389239 w 3441291"/>
              <a:gd name="connsiteY44" fmla="*/ 1130710 h 1150403"/>
              <a:gd name="connsiteX45" fmla="*/ 2526891 w 3441291"/>
              <a:gd name="connsiteY45" fmla="*/ 1140542 h 1150403"/>
              <a:gd name="connsiteX46" fmla="*/ 2566220 w 3441291"/>
              <a:gd name="connsiteY46" fmla="*/ 1150374 h 1150403"/>
              <a:gd name="connsiteX47" fmla="*/ 2821858 w 3441291"/>
              <a:gd name="connsiteY47" fmla="*/ 1140542 h 1150403"/>
              <a:gd name="connsiteX48" fmla="*/ 2871020 w 3441291"/>
              <a:gd name="connsiteY48" fmla="*/ 1111045 h 1150403"/>
              <a:gd name="connsiteX49" fmla="*/ 2920181 w 3441291"/>
              <a:gd name="connsiteY49" fmla="*/ 1042220 h 1150403"/>
              <a:gd name="connsiteX50" fmla="*/ 2969342 w 3441291"/>
              <a:gd name="connsiteY50" fmla="*/ 943897 h 1150403"/>
              <a:gd name="connsiteX51" fmla="*/ 2969342 w 3441291"/>
              <a:gd name="connsiteY51" fmla="*/ 629265 h 1150403"/>
              <a:gd name="connsiteX52" fmla="*/ 2959510 w 3441291"/>
              <a:gd name="connsiteY52" fmla="*/ 589936 h 1150403"/>
              <a:gd name="connsiteX53" fmla="*/ 2939845 w 3441291"/>
              <a:gd name="connsiteY53" fmla="*/ 530942 h 1150403"/>
              <a:gd name="connsiteX54" fmla="*/ 2949678 w 3441291"/>
              <a:gd name="connsiteY54" fmla="*/ 432620 h 1150403"/>
              <a:gd name="connsiteX55" fmla="*/ 3008671 w 3441291"/>
              <a:gd name="connsiteY55" fmla="*/ 383458 h 1150403"/>
              <a:gd name="connsiteX56" fmla="*/ 3048000 w 3441291"/>
              <a:gd name="connsiteY56" fmla="*/ 363794 h 1150403"/>
              <a:gd name="connsiteX57" fmla="*/ 3097161 w 3441291"/>
              <a:gd name="connsiteY57" fmla="*/ 334297 h 1150403"/>
              <a:gd name="connsiteX58" fmla="*/ 3215149 w 3441291"/>
              <a:gd name="connsiteY58" fmla="*/ 294968 h 1150403"/>
              <a:gd name="connsiteX59" fmla="*/ 3264310 w 3441291"/>
              <a:gd name="connsiteY59" fmla="*/ 265471 h 1150403"/>
              <a:gd name="connsiteX60" fmla="*/ 3323303 w 3441291"/>
              <a:gd name="connsiteY60" fmla="*/ 255639 h 1150403"/>
              <a:gd name="connsiteX61" fmla="*/ 3352800 w 3441291"/>
              <a:gd name="connsiteY61" fmla="*/ 245807 h 1150403"/>
              <a:gd name="connsiteX62" fmla="*/ 3392129 w 3441291"/>
              <a:gd name="connsiteY62" fmla="*/ 196645 h 1150403"/>
              <a:gd name="connsiteX63" fmla="*/ 3441291 w 3441291"/>
              <a:gd name="connsiteY63" fmla="*/ 108155 h 1150403"/>
              <a:gd name="connsiteX64" fmla="*/ 3401961 w 3441291"/>
              <a:gd name="connsiteY64" fmla="*/ 49162 h 1150403"/>
              <a:gd name="connsiteX65" fmla="*/ 3392129 w 3441291"/>
              <a:gd name="connsiteY65" fmla="*/ 19665 h 1150403"/>
              <a:gd name="connsiteX66" fmla="*/ 3372465 w 3441291"/>
              <a:gd name="connsiteY66" fmla="*/ 0 h 115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441291" h="1150403">
                <a:moveTo>
                  <a:pt x="560439" y="49162"/>
                </a:moveTo>
                <a:cubicBezTo>
                  <a:pt x="422787" y="52439"/>
                  <a:pt x="285039" y="52881"/>
                  <a:pt x="147484" y="58994"/>
                </a:cubicBezTo>
                <a:cubicBezTo>
                  <a:pt x="137130" y="59454"/>
                  <a:pt x="127047" y="63793"/>
                  <a:pt x="117987" y="68826"/>
                </a:cubicBezTo>
                <a:cubicBezTo>
                  <a:pt x="97327" y="80303"/>
                  <a:pt x="58994" y="108155"/>
                  <a:pt x="58994" y="108155"/>
                </a:cubicBezTo>
                <a:cubicBezTo>
                  <a:pt x="27339" y="203113"/>
                  <a:pt x="78101" y="55471"/>
                  <a:pt x="29497" y="176981"/>
                </a:cubicBezTo>
                <a:cubicBezTo>
                  <a:pt x="13536" y="216883"/>
                  <a:pt x="9659" y="236668"/>
                  <a:pt x="0" y="275303"/>
                </a:cubicBezTo>
                <a:cubicBezTo>
                  <a:pt x="23" y="275597"/>
                  <a:pt x="1848" y="434467"/>
                  <a:pt x="29497" y="462116"/>
                </a:cubicBezTo>
                <a:lnTo>
                  <a:pt x="88491" y="521110"/>
                </a:lnTo>
                <a:cubicBezTo>
                  <a:pt x="98323" y="530942"/>
                  <a:pt x="106417" y="542894"/>
                  <a:pt x="117987" y="550607"/>
                </a:cubicBezTo>
                <a:cubicBezTo>
                  <a:pt x="127819" y="557162"/>
                  <a:pt x="138406" y="562706"/>
                  <a:pt x="147484" y="570271"/>
                </a:cubicBezTo>
                <a:cubicBezTo>
                  <a:pt x="173950" y="592325"/>
                  <a:pt x="175088" y="605481"/>
                  <a:pt x="206478" y="619432"/>
                </a:cubicBezTo>
                <a:cubicBezTo>
                  <a:pt x="225420" y="627850"/>
                  <a:pt x="245807" y="632542"/>
                  <a:pt x="265471" y="639097"/>
                </a:cubicBezTo>
                <a:lnTo>
                  <a:pt x="294968" y="648929"/>
                </a:lnTo>
                <a:cubicBezTo>
                  <a:pt x="346287" y="683142"/>
                  <a:pt x="303978" y="660764"/>
                  <a:pt x="383458" y="678426"/>
                </a:cubicBezTo>
                <a:cubicBezTo>
                  <a:pt x="393575" y="680674"/>
                  <a:pt x="402792" y="686225"/>
                  <a:pt x="412955" y="688258"/>
                </a:cubicBezTo>
                <a:cubicBezTo>
                  <a:pt x="435680" y="692803"/>
                  <a:pt x="458839" y="694813"/>
                  <a:pt x="481781" y="698091"/>
                </a:cubicBezTo>
                <a:cubicBezTo>
                  <a:pt x="581632" y="731374"/>
                  <a:pt x="501986" y="709404"/>
                  <a:pt x="629265" y="727587"/>
                </a:cubicBezTo>
                <a:cubicBezTo>
                  <a:pt x="645809" y="729950"/>
                  <a:pt x="662303" y="733023"/>
                  <a:pt x="678426" y="737420"/>
                </a:cubicBezTo>
                <a:cubicBezTo>
                  <a:pt x="698424" y="742874"/>
                  <a:pt x="716974" y="753676"/>
                  <a:pt x="737420" y="757084"/>
                </a:cubicBezTo>
                <a:cubicBezTo>
                  <a:pt x="832121" y="772867"/>
                  <a:pt x="776559" y="765111"/>
                  <a:pt x="904568" y="776749"/>
                </a:cubicBezTo>
                <a:cubicBezTo>
                  <a:pt x="986439" y="797216"/>
                  <a:pt x="900269" y="777540"/>
                  <a:pt x="1032387" y="796413"/>
                </a:cubicBezTo>
                <a:cubicBezTo>
                  <a:pt x="1048931" y="798776"/>
                  <a:pt x="1065235" y="802620"/>
                  <a:pt x="1081549" y="806245"/>
                </a:cubicBezTo>
                <a:cubicBezTo>
                  <a:pt x="1094740" y="809176"/>
                  <a:pt x="1107522" y="814023"/>
                  <a:pt x="1120878" y="816078"/>
                </a:cubicBezTo>
                <a:cubicBezTo>
                  <a:pt x="1150211" y="820591"/>
                  <a:pt x="1179871" y="822633"/>
                  <a:pt x="1209368" y="825910"/>
                </a:cubicBezTo>
                <a:cubicBezTo>
                  <a:pt x="1222478" y="829187"/>
                  <a:pt x="1235506" y="832811"/>
                  <a:pt x="1248697" y="835742"/>
                </a:cubicBezTo>
                <a:cubicBezTo>
                  <a:pt x="1265011" y="839367"/>
                  <a:pt x="1281645" y="841521"/>
                  <a:pt x="1297858" y="845574"/>
                </a:cubicBezTo>
                <a:cubicBezTo>
                  <a:pt x="1307913" y="848088"/>
                  <a:pt x="1317390" y="852560"/>
                  <a:pt x="1327355" y="855407"/>
                </a:cubicBezTo>
                <a:cubicBezTo>
                  <a:pt x="1340348" y="859119"/>
                  <a:pt x="1353691" y="861527"/>
                  <a:pt x="1366684" y="865239"/>
                </a:cubicBezTo>
                <a:cubicBezTo>
                  <a:pt x="1376649" y="868086"/>
                  <a:pt x="1386082" y="872740"/>
                  <a:pt x="1396181" y="875071"/>
                </a:cubicBezTo>
                <a:cubicBezTo>
                  <a:pt x="1428748" y="882587"/>
                  <a:pt x="1462795" y="884167"/>
                  <a:pt x="1494503" y="894736"/>
                </a:cubicBezTo>
                <a:cubicBezTo>
                  <a:pt x="1504335" y="898013"/>
                  <a:pt x="1513945" y="902054"/>
                  <a:pt x="1524000" y="904568"/>
                </a:cubicBezTo>
                <a:cubicBezTo>
                  <a:pt x="1540213" y="908621"/>
                  <a:pt x="1557038" y="910003"/>
                  <a:pt x="1573161" y="914400"/>
                </a:cubicBezTo>
                <a:cubicBezTo>
                  <a:pt x="1593159" y="919854"/>
                  <a:pt x="1612157" y="928611"/>
                  <a:pt x="1632155" y="934065"/>
                </a:cubicBezTo>
                <a:cubicBezTo>
                  <a:pt x="1648278" y="938462"/>
                  <a:pt x="1665103" y="939844"/>
                  <a:pt x="1681316" y="943897"/>
                </a:cubicBezTo>
                <a:cubicBezTo>
                  <a:pt x="1691371" y="946411"/>
                  <a:pt x="1700758" y="951215"/>
                  <a:pt x="1710813" y="953729"/>
                </a:cubicBezTo>
                <a:cubicBezTo>
                  <a:pt x="1727026" y="957782"/>
                  <a:pt x="1743967" y="958760"/>
                  <a:pt x="1759974" y="963562"/>
                </a:cubicBezTo>
                <a:cubicBezTo>
                  <a:pt x="1776879" y="968634"/>
                  <a:pt x="1792610" y="977029"/>
                  <a:pt x="1809136" y="983226"/>
                </a:cubicBezTo>
                <a:cubicBezTo>
                  <a:pt x="1843690" y="996183"/>
                  <a:pt x="1845879" y="994508"/>
                  <a:pt x="1887794" y="1002891"/>
                </a:cubicBezTo>
                <a:cubicBezTo>
                  <a:pt x="1910736" y="1012723"/>
                  <a:pt x="1932482" y="1026035"/>
                  <a:pt x="1956620" y="1032387"/>
                </a:cubicBezTo>
                <a:cubicBezTo>
                  <a:pt x="1995179" y="1042534"/>
                  <a:pt x="2074607" y="1052052"/>
                  <a:pt x="2074607" y="1052052"/>
                </a:cubicBezTo>
                <a:cubicBezTo>
                  <a:pt x="2080885" y="1054563"/>
                  <a:pt x="2137858" y="1078467"/>
                  <a:pt x="2153265" y="1081549"/>
                </a:cubicBezTo>
                <a:cubicBezTo>
                  <a:pt x="2236529" y="1098202"/>
                  <a:pt x="2200884" y="1083622"/>
                  <a:pt x="2271252" y="1101213"/>
                </a:cubicBezTo>
                <a:cubicBezTo>
                  <a:pt x="2281307" y="1103727"/>
                  <a:pt x="2290632" y="1108797"/>
                  <a:pt x="2300749" y="1111045"/>
                </a:cubicBezTo>
                <a:cubicBezTo>
                  <a:pt x="2320210" y="1115370"/>
                  <a:pt x="2340281" y="1116553"/>
                  <a:pt x="2359742" y="1120878"/>
                </a:cubicBezTo>
                <a:cubicBezTo>
                  <a:pt x="2369859" y="1123126"/>
                  <a:pt x="2378946" y="1129499"/>
                  <a:pt x="2389239" y="1130710"/>
                </a:cubicBezTo>
                <a:cubicBezTo>
                  <a:pt x="2434925" y="1136085"/>
                  <a:pt x="2481007" y="1137265"/>
                  <a:pt x="2526891" y="1140542"/>
                </a:cubicBezTo>
                <a:cubicBezTo>
                  <a:pt x="2540001" y="1143819"/>
                  <a:pt x="2552707" y="1150374"/>
                  <a:pt x="2566220" y="1150374"/>
                </a:cubicBezTo>
                <a:cubicBezTo>
                  <a:pt x="2651496" y="1150374"/>
                  <a:pt x="2737283" y="1151455"/>
                  <a:pt x="2821858" y="1140542"/>
                </a:cubicBezTo>
                <a:cubicBezTo>
                  <a:pt x="2840812" y="1138096"/>
                  <a:pt x="2855731" y="1122511"/>
                  <a:pt x="2871020" y="1111045"/>
                </a:cubicBezTo>
                <a:cubicBezTo>
                  <a:pt x="2906066" y="1084761"/>
                  <a:pt x="2899373" y="1079674"/>
                  <a:pt x="2920181" y="1042220"/>
                </a:cubicBezTo>
                <a:cubicBezTo>
                  <a:pt x="2966105" y="959558"/>
                  <a:pt x="2935796" y="1027763"/>
                  <a:pt x="2969342" y="943897"/>
                </a:cubicBezTo>
                <a:cubicBezTo>
                  <a:pt x="2989285" y="804289"/>
                  <a:pt x="2985354" y="861448"/>
                  <a:pt x="2969342" y="629265"/>
                </a:cubicBezTo>
                <a:cubicBezTo>
                  <a:pt x="2968412" y="615784"/>
                  <a:pt x="2963393" y="602879"/>
                  <a:pt x="2959510" y="589936"/>
                </a:cubicBezTo>
                <a:cubicBezTo>
                  <a:pt x="2953554" y="570082"/>
                  <a:pt x="2939845" y="530942"/>
                  <a:pt x="2939845" y="530942"/>
                </a:cubicBezTo>
                <a:cubicBezTo>
                  <a:pt x="2943123" y="498168"/>
                  <a:pt x="2939992" y="464101"/>
                  <a:pt x="2949678" y="432620"/>
                </a:cubicBezTo>
                <a:cubicBezTo>
                  <a:pt x="2954016" y="418520"/>
                  <a:pt x="2996086" y="390649"/>
                  <a:pt x="3008671" y="383458"/>
                </a:cubicBezTo>
                <a:cubicBezTo>
                  <a:pt x="3021397" y="376186"/>
                  <a:pt x="3035187" y="370912"/>
                  <a:pt x="3048000" y="363794"/>
                </a:cubicBezTo>
                <a:cubicBezTo>
                  <a:pt x="3064706" y="354513"/>
                  <a:pt x="3080068" y="342844"/>
                  <a:pt x="3097161" y="334297"/>
                </a:cubicBezTo>
                <a:cubicBezTo>
                  <a:pt x="3135198" y="315278"/>
                  <a:pt x="3174341" y="306627"/>
                  <a:pt x="3215149" y="294968"/>
                </a:cubicBezTo>
                <a:cubicBezTo>
                  <a:pt x="3231536" y="285136"/>
                  <a:pt x="3246350" y="272002"/>
                  <a:pt x="3264310" y="265471"/>
                </a:cubicBezTo>
                <a:cubicBezTo>
                  <a:pt x="3283045" y="258658"/>
                  <a:pt x="3303842" y="259964"/>
                  <a:pt x="3323303" y="255639"/>
                </a:cubicBezTo>
                <a:cubicBezTo>
                  <a:pt x="3333420" y="253391"/>
                  <a:pt x="3342968" y="249084"/>
                  <a:pt x="3352800" y="245807"/>
                </a:cubicBezTo>
                <a:cubicBezTo>
                  <a:pt x="3374941" y="179383"/>
                  <a:pt x="3344235" y="251381"/>
                  <a:pt x="3392129" y="196645"/>
                </a:cubicBezTo>
                <a:cubicBezTo>
                  <a:pt x="3428538" y="155035"/>
                  <a:pt x="3427786" y="148668"/>
                  <a:pt x="3441291" y="108155"/>
                </a:cubicBezTo>
                <a:cubicBezTo>
                  <a:pt x="3418708" y="17829"/>
                  <a:pt x="3451345" y="110892"/>
                  <a:pt x="3401961" y="49162"/>
                </a:cubicBezTo>
                <a:cubicBezTo>
                  <a:pt x="3395487" y="41069"/>
                  <a:pt x="3397461" y="28552"/>
                  <a:pt x="3392129" y="19665"/>
                </a:cubicBezTo>
                <a:cubicBezTo>
                  <a:pt x="3387360" y="11716"/>
                  <a:pt x="3379020" y="6555"/>
                  <a:pt x="3372465" y="0"/>
                </a:cubicBezTo>
              </a:path>
            </a:pathLst>
          </a:custGeom>
          <a:noFill/>
          <a:ln w="28575">
            <a:solidFill>
              <a:srgbClr val="FDB05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Battery charging">
            <a:extLst>
              <a:ext uri="{FF2B5EF4-FFF2-40B4-BE49-F238E27FC236}">
                <a16:creationId xmlns:a16="http://schemas.microsoft.com/office/drawing/2014/main" id="{B7A701E3-0A0E-4FBD-A9E0-0221C8CB460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600390" y="2601753"/>
            <a:ext cx="914400" cy="914400"/>
          </a:xfrm>
          <a:prstGeom prst="rect">
            <a:avLst/>
          </a:prstGeom>
        </p:spPr>
      </p:pic>
      <p:sp>
        <p:nvSpPr>
          <p:cNvPr id="19" name="Rectangle 18">
            <a:hlinkClick r:id="rId20" action="ppaction://hlinksldjump"/>
            <a:extLst>
              <a:ext uri="{FF2B5EF4-FFF2-40B4-BE49-F238E27FC236}">
                <a16:creationId xmlns:a16="http://schemas.microsoft.com/office/drawing/2014/main" id="{E94E1884-0A3F-497F-AFAA-8CD28BA0FF24}"/>
              </a:ext>
            </a:extLst>
          </p:cNvPr>
          <p:cNvSpPr/>
          <p:nvPr/>
        </p:nvSpPr>
        <p:spPr>
          <a:xfrm>
            <a:off x="0" y="5914236"/>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21" action="ppaction://hlinksldjump"/>
            <a:extLst>
              <a:ext uri="{FF2B5EF4-FFF2-40B4-BE49-F238E27FC236}">
                <a16:creationId xmlns:a16="http://schemas.microsoft.com/office/drawing/2014/main" id="{F29E6585-B20A-493C-A69E-D463588C3C84}"/>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hlinkClick r:id="rId22" action="ppaction://hlinksldjump"/>
            <a:extLst>
              <a:ext uri="{FF2B5EF4-FFF2-40B4-BE49-F238E27FC236}">
                <a16:creationId xmlns:a16="http://schemas.microsoft.com/office/drawing/2014/main" id="{14325A21-EF79-4798-882D-D3A840053F37}"/>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hlinkClick r:id="rId23" action="ppaction://hlinksldjump"/>
            <a:extLst>
              <a:ext uri="{FF2B5EF4-FFF2-40B4-BE49-F238E27FC236}">
                <a16:creationId xmlns:a16="http://schemas.microsoft.com/office/drawing/2014/main" id="{52100555-E72A-4532-B3B3-8385943B6DC7}"/>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hlinkClick r:id="rId24" action="ppaction://hlinksldjump"/>
            <a:extLst>
              <a:ext uri="{FF2B5EF4-FFF2-40B4-BE49-F238E27FC236}">
                <a16:creationId xmlns:a16="http://schemas.microsoft.com/office/drawing/2014/main" id="{CC1FD0D6-4142-40CA-88F7-6FB7AFEF188D}"/>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163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descr="Arrow circle">
            <a:extLst>
              <a:ext uri="{FF2B5EF4-FFF2-40B4-BE49-F238E27FC236}">
                <a16:creationId xmlns:a16="http://schemas.microsoft.com/office/drawing/2014/main" id="{748ACC11-1A21-4F15-912C-6393A5233C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1331327"/>
            <a:ext cx="4267200" cy="4121206"/>
          </a:xfrm>
          <a:prstGeom prst="rect">
            <a:avLst/>
          </a:prstGeom>
        </p:spPr>
      </p:pic>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18</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434487" y="3645679"/>
            <a:ext cx="384613" cy="384663"/>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rot="3493842">
            <a:off x="11429801" y="3341546"/>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5" name="Graphic 134" descr="Gears">
            <a:extLst>
              <a:ext uri="{FF2B5EF4-FFF2-40B4-BE49-F238E27FC236}">
                <a16:creationId xmlns:a16="http://schemas.microsoft.com/office/drawing/2014/main" id="{CB181879-9B9C-4866-A271-FCE8D366B6E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307107">
            <a:off x="11233178" y="1618021"/>
            <a:ext cx="692468" cy="692468"/>
          </a:xfrm>
          <a:prstGeom prst="rect">
            <a:avLst/>
          </a:prstGeom>
        </p:spPr>
      </p:pic>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rot="3493842">
            <a:off x="11412005" y="2377935"/>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A9046217-90A3-4139-A0FD-3C7C0F9B10DD}"/>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9" name="Rectangle 8">
            <a:hlinkClick r:id="rId13" action="ppaction://hlinksldjump"/>
            <a:extLst>
              <a:ext uri="{FF2B5EF4-FFF2-40B4-BE49-F238E27FC236}">
                <a16:creationId xmlns:a16="http://schemas.microsoft.com/office/drawing/2014/main" id="{E0A47A48-7918-492A-800C-0487C541698C}"/>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14" action="ppaction://hlinksldjump"/>
            <a:extLst>
              <a:ext uri="{FF2B5EF4-FFF2-40B4-BE49-F238E27FC236}">
                <a16:creationId xmlns:a16="http://schemas.microsoft.com/office/drawing/2014/main" id="{840EE633-AD14-4C5E-AA11-72F95F411254}"/>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15" action="ppaction://hlinksldjump"/>
            <a:extLst>
              <a:ext uri="{FF2B5EF4-FFF2-40B4-BE49-F238E27FC236}">
                <a16:creationId xmlns:a16="http://schemas.microsoft.com/office/drawing/2014/main" id="{7D83209D-D981-4520-B7B2-82A63FF53D6A}"/>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6" action="ppaction://hlinksldjump"/>
            <a:extLst>
              <a:ext uri="{FF2B5EF4-FFF2-40B4-BE49-F238E27FC236}">
                <a16:creationId xmlns:a16="http://schemas.microsoft.com/office/drawing/2014/main" id="{E6E6D1D5-5405-4398-80AC-105E3ED7DAC2}"/>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hlinkClick r:id="rId17" action="ppaction://hlinksldjump"/>
            <a:extLst>
              <a:ext uri="{FF2B5EF4-FFF2-40B4-BE49-F238E27FC236}">
                <a16:creationId xmlns:a16="http://schemas.microsoft.com/office/drawing/2014/main" id="{0669CFE3-936F-4893-93CC-5989CA1EC03F}"/>
              </a:ext>
            </a:extLst>
          </p:cNvPr>
          <p:cNvSpPr/>
          <p:nvPr/>
        </p:nvSpPr>
        <p:spPr>
          <a:xfrm>
            <a:off x="11185752" y="4283253"/>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DB73236-9F33-4733-9FCD-25F457E8C7C7}"/>
              </a:ext>
            </a:extLst>
          </p:cNvPr>
          <p:cNvSpPr/>
          <p:nvPr/>
        </p:nvSpPr>
        <p:spPr>
          <a:xfrm>
            <a:off x="3739854" y="3526373"/>
            <a:ext cx="149974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1EF4E739-6FC3-4779-A999-8B8918D8C867}"/>
              </a:ext>
            </a:extLst>
          </p:cNvPr>
          <p:cNvSpPr/>
          <p:nvPr/>
        </p:nvSpPr>
        <p:spPr>
          <a:xfrm>
            <a:off x="3754386" y="2589590"/>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Arrow: Pentagon 7">
            <a:extLst>
              <a:ext uri="{FF2B5EF4-FFF2-40B4-BE49-F238E27FC236}">
                <a16:creationId xmlns:a16="http://schemas.microsoft.com/office/drawing/2014/main" id="{789E4539-1DE3-4FB1-93A0-FCFB8EB0026A}"/>
              </a:ext>
            </a:extLst>
          </p:cNvPr>
          <p:cNvSpPr/>
          <p:nvPr/>
        </p:nvSpPr>
        <p:spPr>
          <a:xfrm>
            <a:off x="967541" y="2584622"/>
            <a:ext cx="2563657" cy="844378"/>
          </a:xfrm>
          <a:prstGeom prst="homePlate">
            <a:avLst>
              <a:gd name="adj" fmla="val 35171"/>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Receive Power</a:t>
            </a:r>
          </a:p>
        </p:txBody>
      </p:sp>
      <p:sp>
        <p:nvSpPr>
          <p:cNvPr id="16" name="Arrow: Pentagon 15">
            <a:extLst>
              <a:ext uri="{FF2B5EF4-FFF2-40B4-BE49-F238E27FC236}">
                <a16:creationId xmlns:a16="http://schemas.microsoft.com/office/drawing/2014/main" id="{CA93BE84-DE69-4AE8-AE77-36D535A220D6}"/>
              </a:ext>
            </a:extLst>
          </p:cNvPr>
          <p:cNvSpPr/>
          <p:nvPr/>
        </p:nvSpPr>
        <p:spPr>
          <a:xfrm>
            <a:off x="967541" y="3522581"/>
            <a:ext cx="2563658" cy="844378"/>
          </a:xfrm>
          <a:prstGeom prst="homePlate">
            <a:avLst>
              <a:gd name="adj" fmla="val 35171"/>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Convert Power to Torque</a:t>
            </a:r>
            <a:endParaRPr lang="en-US"/>
          </a:p>
        </p:txBody>
      </p:sp>
      <p:sp>
        <p:nvSpPr>
          <p:cNvPr id="17" name="Rectangle 16">
            <a:extLst>
              <a:ext uri="{FF2B5EF4-FFF2-40B4-BE49-F238E27FC236}">
                <a16:creationId xmlns:a16="http://schemas.microsoft.com/office/drawing/2014/main" id="{5C649DA7-C66D-48A2-9554-997D6D756513}"/>
              </a:ext>
            </a:extLst>
          </p:cNvPr>
          <p:cNvSpPr/>
          <p:nvPr/>
        </p:nvSpPr>
        <p:spPr>
          <a:xfrm>
            <a:off x="3760483" y="3526373"/>
            <a:ext cx="14892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5C93AA"/>
                </a:solidFill>
                <a:latin typeface="Tahoma" panose="020B0604030504040204" pitchFamily="34" charset="0"/>
                <a:ea typeface="Tahoma" panose="020B0604030504040204" pitchFamily="34" charset="0"/>
                <a:cs typeface="Tahoma" panose="020B0604030504040204" pitchFamily="34" charset="0"/>
              </a:rPr>
              <a:t>276</a:t>
            </a:r>
            <a:r>
              <a:rPr lang="en-US" sz="2400">
                <a:solidFill>
                  <a:srgbClr val="5C93AA"/>
                </a:solidFill>
                <a:effectLst/>
                <a:latin typeface="Tahoma" panose="020B0604030504040204" pitchFamily="34" charset="0"/>
                <a:ea typeface="Tahoma" panose="020B0604030504040204" pitchFamily="34" charset="0"/>
                <a:cs typeface="Tahoma" panose="020B0604030504040204" pitchFamily="34" charset="0"/>
              </a:rPr>
              <a:t> Nm</a:t>
            </a:r>
            <a:endParaRPr lang="en-US" sz="2400">
              <a:solidFill>
                <a:srgbClr val="5C93AA"/>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E20BA6BB-63A5-4536-B1F1-2F95044B292F}"/>
              </a:ext>
            </a:extLst>
          </p:cNvPr>
          <p:cNvSpPr/>
          <p:nvPr/>
        </p:nvSpPr>
        <p:spPr>
          <a:xfrm>
            <a:off x="3754386" y="2587727"/>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r>
              <a:rPr lang="en-US" sz="2400">
                <a:solidFill>
                  <a:schemeClr val="bg1">
                    <a:lumMod val="50000"/>
                  </a:schemeClr>
                </a:solidFill>
                <a:latin typeface="Tahoma"/>
                <a:ea typeface="Tahoma"/>
                <a:cs typeface="Tahoma"/>
              </a:rPr>
              <a:t>1800 </a:t>
            </a:r>
            <a:r>
              <a:rPr lang="en-US" sz="2400">
                <a:solidFill>
                  <a:schemeClr val="bg1">
                    <a:lumMod val="50000"/>
                  </a:schemeClr>
                </a:solidFill>
                <a:effectLst/>
                <a:latin typeface="Tahoma"/>
                <a:ea typeface="Tahoma"/>
                <a:cs typeface="Tahoma"/>
              </a:rPr>
              <a:t>Watts</a:t>
            </a:r>
            <a:endParaRPr lang="en-US" sz="2400">
              <a:solidFill>
                <a:schemeClr val="bg1">
                  <a:lumMod val="50000"/>
                </a:schemeClr>
              </a:solidFill>
              <a:latin typeface="Tahoma"/>
              <a:ea typeface="Tahoma"/>
              <a:cs typeface="Tahoma"/>
            </a:endParaRPr>
          </a:p>
        </p:txBody>
      </p:sp>
      <p:grpSp>
        <p:nvGrpSpPr>
          <p:cNvPr id="37" name="Group 36">
            <a:extLst>
              <a:ext uri="{FF2B5EF4-FFF2-40B4-BE49-F238E27FC236}">
                <a16:creationId xmlns:a16="http://schemas.microsoft.com/office/drawing/2014/main" id="{745EE636-CC13-402F-8508-90457CF0326A}"/>
              </a:ext>
            </a:extLst>
          </p:cNvPr>
          <p:cNvGrpSpPr/>
          <p:nvPr/>
        </p:nvGrpSpPr>
        <p:grpSpPr>
          <a:xfrm>
            <a:off x="7642766" y="2889464"/>
            <a:ext cx="1168500" cy="985680"/>
            <a:chOff x="7582636" y="2647273"/>
            <a:chExt cx="1530869" cy="1321938"/>
          </a:xfrm>
        </p:grpSpPr>
        <p:sp>
          <p:nvSpPr>
            <p:cNvPr id="31" name="Hexagon 30">
              <a:extLst>
                <a:ext uri="{FF2B5EF4-FFF2-40B4-BE49-F238E27FC236}">
                  <a16:creationId xmlns:a16="http://schemas.microsoft.com/office/drawing/2014/main" id="{7F9E4616-0B63-4ED8-97E5-2BDFA4037783}"/>
                </a:ext>
              </a:extLst>
            </p:cNvPr>
            <p:cNvSpPr/>
            <p:nvPr/>
          </p:nvSpPr>
          <p:spPr>
            <a:xfrm>
              <a:off x="7582636" y="2647273"/>
              <a:ext cx="1530869" cy="1321938"/>
            </a:xfrm>
            <a:prstGeom prst="hexagon">
              <a:avLst>
                <a:gd name="adj" fmla="val 27949"/>
                <a:gd name="vf" fmla="val 11547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552C49AE-856D-4643-9209-A1959F03A331}"/>
                </a:ext>
              </a:extLst>
            </p:cNvPr>
            <p:cNvSpPr>
              <a:spLocks noChangeAspect="1"/>
            </p:cNvSpPr>
            <p:nvPr/>
          </p:nvSpPr>
          <p:spPr>
            <a:xfrm>
              <a:off x="8040222" y="3009929"/>
              <a:ext cx="615696" cy="6211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hlinkClick r:id="rId18" action="ppaction://hlinksldjump"/>
            <a:extLst>
              <a:ext uri="{FF2B5EF4-FFF2-40B4-BE49-F238E27FC236}">
                <a16:creationId xmlns:a16="http://schemas.microsoft.com/office/drawing/2014/main" id="{992F6B55-B857-491D-BFC9-6E0D0F0F496B}"/>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19" action="ppaction://hlinksldjump"/>
            <a:extLst>
              <a:ext uri="{FF2B5EF4-FFF2-40B4-BE49-F238E27FC236}">
                <a16:creationId xmlns:a16="http://schemas.microsoft.com/office/drawing/2014/main" id="{724F8C1D-5A1F-42DA-AD33-8C5344324A96}"/>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hlinkClick r:id="rId20" action="ppaction://hlinksldjump"/>
            <a:extLst>
              <a:ext uri="{FF2B5EF4-FFF2-40B4-BE49-F238E27FC236}">
                <a16:creationId xmlns:a16="http://schemas.microsoft.com/office/drawing/2014/main" id="{84AA2631-65BC-4A5C-8C60-C5EDA16C2E4D}"/>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hlinkClick r:id="rId21" action="ppaction://hlinksldjump"/>
            <a:extLst>
              <a:ext uri="{FF2B5EF4-FFF2-40B4-BE49-F238E27FC236}">
                <a16:creationId xmlns:a16="http://schemas.microsoft.com/office/drawing/2014/main" id="{8201248F-AC90-4D8D-8600-99A07339632A}"/>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hlinkClick r:id="rId22" action="ppaction://hlinksldjump"/>
            <a:extLst>
              <a:ext uri="{FF2B5EF4-FFF2-40B4-BE49-F238E27FC236}">
                <a16:creationId xmlns:a16="http://schemas.microsoft.com/office/drawing/2014/main" id="{4865177A-DAEC-4769-A1CC-6F3E3FF8DD8C}"/>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92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23"/>
                                        </p:tgtEl>
                                        <p:attrNameLst>
                                          <p:attrName>r</p:attrName>
                                        </p:attrNameLst>
                                      </p:cBhvr>
                                    </p:animRot>
                                  </p:childTnLst>
                                </p:cTn>
                              </p:par>
                              <p:par>
                                <p:cTn id="7" presetID="8" presetClass="emph" presetSubtype="0" fill="hold" nodeType="withEffect">
                                  <p:stCondLst>
                                    <p:cond delay="0"/>
                                  </p:stCondLst>
                                  <p:childTnLst>
                                    <p:animRot by="10800000">
                                      <p:cBhvr>
                                        <p:cTn id="8" dur="2000" fill="hold"/>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19</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293073" y="4422704"/>
            <a:ext cx="612692" cy="604769"/>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rot="3493842">
            <a:off x="11429801" y="3341546"/>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5" name="Graphic 134" descr="Gears">
            <a:extLst>
              <a:ext uri="{FF2B5EF4-FFF2-40B4-BE49-F238E27FC236}">
                <a16:creationId xmlns:a16="http://schemas.microsoft.com/office/drawing/2014/main" id="{CB181879-9B9C-4866-A271-FCE8D366B6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07107">
            <a:off x="11233178" y="1618021"/>
            <a:ext cx="692468" cy="692468"/>
          </a:xfrm>
          <a:prstGeom prst="rect">
            <a:avLst/>
          </a:prstGeom>
        </p:spPr>
      </p:pic>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rot="3493842">
            <a:off x="11412005" y="2377935"/>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9F03877A-EBF2-4AD5-9CAA-6993ED91AB1A}"/>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10" name="Oval 9">
            <a:hlinkClick r:id="rId11" action="ppaction://hlinksldjump"/>
            <a:extLst>
              <a:ext uri="{FF2B5EF4-FFF2-40B4-BE49-F238E27FC236}">
                <a16:creationId xmlns:a16="http://schemas.microsoft.com/office/drawing/2014/main" id="{23F021FE-5769-4642-AD0F-5999B3284AEF}"/>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12" action="ppaction://hlinksldjump"/>
            <a:extLst>
              <a:ext uri="{FF2B5EF4-FFF2-40B4-BE49-F238E27FC236}">
                <a16:creationId xmlns:a16="http://schemas.microsoft.com/office/drawing/2014/main" id="{73BF9A59-AE7A-43EF-A046-4500E861F65F}"/>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3" action="ppaction://hlinksldjump"/>
            <a:extLst>
              <a:ext uri="{FF2B5EF4-FFF2-40B4-BE49-F238E27FC236}">
                <a16:creationId xmlns:a16="http://schemas.microsoft.com/office/drawing/2014/main" id="{75B1BE85-E356-4CCE-A3EC-949AF9578270}"/>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14" action="ppaction://hlinksldjump"/>
            <a:extLst>
              <a:ext uri="{FF2B5EF4-FFF2-40B4-BE49-F238E27FC236}">
                <a16:creationId xmlns:a16="http://schemas.microsoft.com/office/drawing/2014/main" id="{AEA169AB-B118-4C40-8B97-FCEF0C7D1566}"/>
              </a:ext>
            </a:extLst>
          </p:cNvPr>
          <p:cNvSpPr/>
          <p:nvPr/>
        </p:nvSpPr>
        <p:spPr>
          <a:xfrm>
            <a:off x="11185752" y="4283253"/>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D523C00-CE1F-4E9C-833F-259AFFF556BB}"/>
              </a:ext>
            </a:extLst>
          </p:cNvPr>
          <p:cNvSpPr/>
          <p:nvPr/>
        </p:nvSpPr>
        <p:spPr>
          <a:xfrm>
            <a:off x="3772126" y="2692839"/>
            <a:ext cx="149974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05BBE9C3-C041-4A39-8C8C-D77F34C06F58}"/>
              </a:ext>
            </a:extLst>
          </p:cNvPr>
          <p:cNvSpPr/>
          <p:nvPr/>
        </p:nvSpPr>
        <p:spPr>
          <a:xfrm>
            <a:off x="3786658" y="1756056"/>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Arrow: Pentagon 7">
            <a:extLst>
              <a:ext uri="{FF2B5EF4-FFF2-40B4-BE49-F238E27FC236}">
                <a16:creationId xmlns:a16="http://schemas.microsoft.com/office/drawing/2014/main" id="{0E2AC017-CE86-43F0-A9D2-3FB3F8F8EAD1}"/>
              </a:ext>
            </a:extLst>
          </p:cNvPr>
          <p:cNvSpPr/>
          <p:nvPr/>
        </p:nvSpPr>
        <p:spPr>
          <a:xfrm>
            <a:off x="999813" y="1751088"/>
            <a:ext cx="2563657"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Transmit Signal</a:t>
            </a:r>
          </a:p>
        </p:txBody>
      </p:sp>
      <p:sp>
        <p:nvSpPr>
          <p:cNvPr id="17" name="Arrow: Pentagon 16">
            <a:extLst>
              <a:ext uri="{FF2B5EF4-FFF2-40B4-BE49-F238E27FC236}">
                <a16:creationId xmlns:a16="http://schemas.microsoft.com/office/drawing/2014/main" id="{B00BD382-558A-4F5C-A1E5-FAB45EFAD46A}"/>
              </a:ext>
            </a:extLst>
          </p:cNvPr>
          <p:cNvSpPr/>
          <p:nvPr/>
        </p:nvSpPr>
        <p:spPr>
          <a:xfrm>
            <a:off x="999813" y="2689047"/>
            <a:ext cx="2563658"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Receive Signal</a:t>
            </a:r>
            <a:endParaRPr lang="en-US"/>
          </a:p>
        </p:txBody>
      </p:sp>
      <p:sp>
        <p:nvSpPr>
          <p:cNvPr id="18" name="Rectangle 17">
            <a:extLst>
              <a:ext uri="{FF2B5EF4-FFF2-40B4-BE49-F238E27FC236}">
                <a16:creationId xmlns:a16="http://schemas.microsoft.com/office/drawing/2014/main" id="{888B6C19-F089-41A1-92F2-21C6CD6317E9}"/>
              </a:ext>
            </a:extLst>
          </p:cNvPr>
          <p:cNvSpPr/>
          <p:nvPr/>
        </p:nvSpPr>
        <p:spPr>
          <a:xfrm>
            <a:off x="3792755" y="2692839"/>
            <a:ext cx="14892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5C93AA"/>
                </a:solidFill>
                <a:effectLst/>
                <a:latin typeface="Tahoma" panose="020B0604030504040204" pitchFamily="34" charset="0"/>
                <a:ea typeface="Tahoma" panose="020B0604030504040204" pitchFamily="34" charset="0"/>
                <a:cs typeface="Tahoma" panose="020B0604030504040204" pitchFamily="34" charset="0"/>
              </a:rPr>
              <a:t>2.4</a:t>
            </a:r>
            <a:r>
              <a:rPr lang="en-US" sz="2400">
                <a:solidFill>
                  <a:srgbClr val="5C93AA"/>
                </a:solidFill>
                <a:latin typeface="Tahoma" panose="020B0604030504040204" pitchFamily="34" charset="0"/>
                <a:ea typeface="Tahoma" panose="020B0604030504040204" pitchFamily="34" charset="0"/>
                <a:cs typeface="Tahoma" panose="020B0604030504040204" pitchFamily="34" charset="0"/>
              </a:rPr>
              <a:t> </a:t>
            </a:r>
            <a:r>
              <a:rPr lang="en-US" sz="2400">
                <a:solidFill>
                  <a:srgbClr val="5C93AA"/>
                </a:solidFill>
                <a:effectLst/>
                <a:latin typeface="Tahoma" panose="020B0604030504040204" pitchFamily="34" charset="0"/>
                <a:ea typeface="Tahoma" panose="020B0604030504040204" pitchFamily="34" charset="0"/>
                <a:cs typeface="Tahoma" panose="020B0604030504040204" pitchFamily="34" charset="0"/>
              </a:rPr>
              <a:t>GHz </a:t>
            </a:r>
            <a:endParaRPr lang="en-US" sz="2400">
              <a:solidFill>
                <a:srgbClr val="5C93AA"/>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88FF7ED2-2DA9-41F6-B839-65B15E7BEDAF}"/>
              </a:ext>
            </a:extLst>
          </p:cNvPr>
          <p:cNvSpPr/>
          <p:nvPr/>
        </p:nvSpPr>
        <p:spPr>
          <a:xfrm>
            <a:off x="3786658" y="1754193"/>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a:solidFill>
                  <a:srgbClr val="FDB05D"/>
                </a:solidFill>
                <a:effectLst/>
                <a:latin typeface="Tahoma" panose="020B0604030504040204" pitchFamily="34" charset="0"/>
                <a:ea typeface="Tahoma" panose="020B0604030504040204" pitchFamily="34" charset="0"/>
                <a:cs typeface="Tahoma" panose="020B0604030504040204" pitchFamily="34" charset="0"/>
              </a:rPr>
              <a:t>2.4</a:t>
            </a:r>
            <a:r>
              <a:rPr lang="en-US" sz="2400">
                <a:solidFill>
                  <a:srgbClr val="FDB05D"/>
                </a:solidFill>
                <a:latin typeface="Tahoma" panose="020B0604030504040204" pitchFamily="34" charset="0"/>
                <a:ea typeface="Tahoma" panose="020B0604030504040204" pitchFamily="34" charset="0"/>
                <a:cs typeface="Tahoma" panose="020B0604030504040204" pitchFamily="34" charset="0"/>
              </a:rPr>
              <a:t> </a:t>
            </a:r>
            <a:r>
              <a:rPr lang="en-US" sz="2400">
                <a:solidFill>
                  <a:srgbClr val="FDB05D"/>
                </a:solidFill>
                <a:effectLst/>
                <a:latin typeface="Tahoma" panose="020B0604030504040204" pitchFamily="34" charset="0"/>
                <a:ea typeface="Tahoma" panose="020B0604030504040204" pitchFamily="34" charset="0"/>
                <a:cs typeface="Tahoma" panose="020B0604030504040204" pitchFamily="34" charset="0"/>
              </a:rPr>
              <a:t>GHz </a:t>
            </a:r>
            <a:endParaRPr lang="en-US" sz="2400">
              <a:solidFill>
                <a:srgbClr val="FDB05D"/>
              </a:solidFill>
              <a:latin typeface="Tahoma" panose="020B0604030504040204" pitchFamily="34" charset="0"/>
              <a:ea typeface="Tahoma" panose="020B0604030504040204" pitchFamily="34" charset="0"/>
              <a:cs typeface="Tahoma" panose="020B0604030504040204" pitchFamily="34" charset="0"/>
            </a:endParaRPr>
          </a:p>
        </p:txBody>
      </p:sp>
      <p:sp>
        <p:nvSpPr>
          <p:cNvPr id="21" name="Arrow: Pentagon 20">
            <a:extLst>
              <a:ext uri="{FF2B5EF4-FFF2-40B4-BE49-F238E27FC236}">
                <a16:creationId xmlns:a16="http://schemas.microsoft.com/office/drawing/2014/main" id="{F7275E79-4E6E-475D-83D2-950779D397F8}"/>
              </a:ext>
            </a:extLst>
          </p:cNvPr>
          <p:cNvSpPr/>
          <p:nvPr/>
        </p:nvSpPr>
        <p:spPr>
          <a:xfrm>
            <a:off x="999812" y="3624662"/>
            <a:ext cx="2563658"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Transduce Signal</a:t>
            </a:r>
            <a:endParaRPr lang="en-US"/>
          </a:p>
        </p:txBody>
      </p:sp>
      <p:sp>
        <p:nvSpPr>
          <p:cNvPr id="24" name="Rectangle 23">
            <a:extLst>
              <a:ext uri="{FF2B5EF4-FFF2-40B4-BE49-F238E27FC236}">
                <a16:creationId xmlns:a16="http://schemas.microsoft.com/office/drawing/2014/main" id="{76D3F607-3D20-46F1-A63F-0BE8B8F8C12D}"/>
              </a:ext>
            </a:extLst>
          </p:cNvPr>
          <p:cNvSpPr/>
          <p:nvPr/>
        </p:nvSpPr>
        <p:spPr>
          <a:xfrm>
            <a:off x="3777019" y="3643949"/>
            <a:ext cx="1496813"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223C639B-4922-4C64-96E7-A6B41F512B3A}"/>
              </a:ext>
            </a:extLst>
          </p:cNvPr>
          <p:cNvSpPr/>
          <p:nvPr/>
        </p:nvSpPr>
        <p:spPr>
          <a:xfrm>
            <a:off x="3777019" y="3642086"/>
            <a:ext cx="1496813"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392AA"/>
                </a:solidFill>
                <a:effectLst/>
                <a:latin typeface="Tahoma" panose="020B0604030504040204" pitchFamily="34" charset="0"/>
                <a:ea typeface="Tahoma" panose="020B0604030504040204" pitchFamily="34" charset="0"/>
                <a:cs typeface="Tahoma" panose="020B0604030504040204" pitchFamily="34" charset="0"/>
              </a:rPr>
              <a:t>120 Volts</a:t>
            </a:r>
            <a:endParaRPr lang="en-US" sz="2400">
              <a:solidFill>
                <a:srgbClr val="C392AA"/>
              </a:solidFill>
              <a:latin typeface="Tahoma" panose="020B0604030504040204" pitchFamily="34" charset="0"/>
              <a:ea typeface="Tahoma" panose="020B0604030504040204" pitchFamily="34" charset="0"/>
              <a:cs typeface="Tahoma" panose="020B0604030504040204" pitchFamily="34" charset="0"/>
            </a:endParaRPr>
          </a:p>
        </p:txBody>
      </p:sp>
      <p:sp>
        <p:nvSpPr>
          <p:cNvPr id="149" name="Freeform: Shape 148">
            <a:extLst>
              <a:ext uri="{FF2B5EF4-FFF2-40B4-BE49-F238E27FC236}">
                <a16:creationId xmlns:a16="http://schemas.microsoft.com/office/drawing/2014/main" id="{FC285747-B0E3-4196-B6B2-641E63BAB44E}"/>
              </a:ext>
            </a:extLst>
          </p:cNvPr>
          <p:cNvSpPr/>
          <p:nvPr/>
        </p:nvSpPr>
        <p:spPr>
          <a:xfrm>
            <a:off x="8768897" y="2375583"/>
            <a:ext cx="1118543" cy="839125"/>
          </a:xfrm>
          <a:custGeom>
            <a:avLst/>
            <a:gdLst>
              <a:gd name="connsiteX0" fmla="*/ 1036298 w 1118543"/>
              <a:gd name="connsiteY0" fmla="*/ 510142 h 839125"/>
              <a:gd name="connsiteX1" fmla="*/ 575721 w 1118543"/>
              <a:gd name="connsiteY1" fmla="*/ 510142 h 839125"/>
              <a:gd name="connsiteX2" fmla="*/ 575721 w 1118543"/>
              <a:gd name="connsiteY2" fmla="*/ 95886 h 839125"/>
              <a:gd name="connsiteX3" fmla="*/ 605797 w 1118543"/>
              <a:gd name="connsiteY3" fmla="*/ 32912 h 839125"/>
              <a:gd name="connsiteX4" fmla="*/ 542823 w 1118543"/>
              <a:gd name="connsiteY4" fmla="*/ 2835 h 839125"/>
              <a:gd name="connsiteX5" fmla="*/ 512747 w 1118543"/>
              <a:gd name="connsiteY5" fmla="*/ 65811 h 839125"/>
              <a:gd name="connsiteX6" fmla="*/ 542823 w 1118543"/>
              <a:gd name="connsiteY6" fmla="*/ 95886 h 839125"/>
              <a:gd name="connsiteX7" fmla="*/ 542823 w 1118543"/>
              <a:gd name="connsiteY7" fmla="*/ 510142 h 839125"/>
              <a:gd name="connsiteX8" fmla="*/ 82246 w 1118543"/>
              <a:gd name="connsiteY8" fmla="*/ 510142 h 839125"/>
              <a:gd name="connsiteX9" fmla="*/ 0 w 1118543"/>
              <a:gd name="connsiteY9" fmla="*/ 592388 h 839125"/>
              <a:gd name="connsiteX10" fmla="*/ 0 w 1118543"/>
              <a:gd name="connsiteY10" fmla="*/ 756880 h 839125"/>
              <a:gd name="connsiteX11" fmla="*/ 82246 w 1118543"/>
              <a:gd name="connsiteY11" fmla="*/ 839125 h 839125"/>
              <a:gd name="connsiteX12" fmla="*/ 1036298 w 1118543"/>
              <a:gd name="connsiteY12" fmla="*/ 839125 h 839125"/>
              <a:gd name="connsiteX13" fmla="*/ 1118543 w 1118543"/>
              <a:gd name="connsiteY13" fmla="*/ 756880 h 839125"/>
              <a:gd name="connsiteX14" fmla="*/ 1118543 w 1118543"/>
              <a:gd name="connsiteY14" fmla="*/ 592388 h 839125"/>
              <a:gd name="connsiteX15" fmla="*/ 1036298 w 1118543"/>
              <a:gd name="connsiteY15" fmla="*/ 510142 h 839125"/>
              <a:gd name="connsiteX16" fmla="*/ 1085645 w 1118543"/>
              <a:gd name="connsiteY16" fmla="*/ 756880 h 839125"/>
              <a:gd name="connsiteX17" fmla="*/ 1036298 w 1118543"/>
              <a:gd name="connsiteY17" fmla="*/ 806227 h 839125"/>
              <a:gd name="connsiteX18" fmla="*/ 82246 w 1118543"/>
              <a:gd name="connsiteY18" fmla="*/ 806227 h 839125"/>
              <a:gd name="connsiteX19" fmla="*/ 32898 w 1118543"/>
              <a:gd name="connsiteY19" fmla="*/ 756880 h 839125"/>
              <a:gd name="connsiteX20" fmla="*/ 32898 w 1118543"/>
              <a:gd name="connsiteY20" fmla="*/ 592388 h 839125"/>
              <a:gd name="connsiteX21" fmla="*/ 82246 w 1118543"/>
              <a:gd name="connsiteY21" fmla="*/ 543040 h 839125"/>
              <a:gd name="connsiteX22" fmla="*/ 1036298 w 1118543"/>
              <a:gd name="connsiteY22" fmla="*/ 543040 h 839125"/>
              <a:gd name="connsiteX23" fmla="*/ 1085645 w 1118543"/>
              <a:gd name="connsiteY23" fmla="*/ 592388 h 83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8543" h="839125">
                <a:moveTo>
                  <a:pt x="1036298" y="510142"/>
                </a:moveTo>
                <a:lnTo>
                  <a:pt x="575721" y="510142"/>
                </a:lnTo>
                <a:lnTo>
                  <a:pt x="575721" y="95886"/>
                </a:lnTo>
                <a:cubicBezTo>
                  <a:pt x="601416" y="86801"/>
                  <a:pt x="614881" y="58608"/>
                  <a:pt x="605797" y="32912"/>
                </a:cubicBezTo>
                <a:cubicBezTo>
                  <a:pt x="596712" y="7217"/>
                  <a:pt x="568518" y="-6248"/>
                  <a:pt x="542823" y="2835"/>
                </a:cubicBezTo>
                <a:cubicBezTo>
                  <a:pt x="517127" y="11920"/>
                  <a:pt x="503662" y="40115"/>
                  <a:pt x="512747" y="65811"/>
                </a:cubicBezTo>
                <a:cubicBezTo>
                  <a:pt x="517714" y="79863"/>
                  <a:pt x="528770" y="90917"/>
                  <a:pt x="542823" y="95886"/>
                </a:cubicBezTo>
                <a:lnTo>
                  <a:pt x="542823" y="510142"/>
                </a:lnTo>
                <a:lnTo>
                  <a:pt x="82246" y="510142"/>
                </a:lnTo>
                <a:cubicBezTo>
                  <a:pt x="36845" y="510196"/>
                  <a:pt x="54" y="546987"/>
                  <a:pt x="0" y="592388"/>
                </a:cubicBezTo>
                <a:lnTo>
                  <a:pt x="0" y="756880"/>
                </a:lnTo>
                <a:cubicBezTo>
                  <a:pt x="54" y="802281"/>
                  <a:pt x="36845" y="839071"/>
                  <a:pt x="82246" y="839125"/>
                </a:cubicBezTo>
                <a:lnTo>
                  <a:pt x="1036298" y="839125"/>
                </a:lnTo>
                <a:cubicBezTo>
                  <a:pt x="1081699" y="839071"/>
                  <a:pt x="1118489" y="802281"/>
                  <a:pt x="1118543" y="756880"/>
                </a:cubicBezTo>
                <a:lnTo>
                  <a:pt x="1118543" y="592388"/>
                </a:lnTo>
                <a:cubicBezTo>
                  <a:pt x="1118489" y="546987"/>
                  <a:pt x="1081699" y="510196"/>
                  <a:pt x="1036298" y="510142"/>
                </a:cubicBezTo>
                <a:close/>
                <a:moveTo>
                  <a:pt x="1085645" y="756880"/>
                </a:moveTo>
                <a:cubicBezTo>
                  <a:pt x="1085645" y="784134"/>
                  <a:pt x="1063552" y="806227"/>
                  <a:pt x="1036298" y="806227"/>
                </a:cubicBezTo>
                <a:lnTo>
                  <a:pt x="82246" y="806227"/>
                </a:lnTo>
                <a:cubicBezTo>
                  <a:pt x="54991" y="806227"/>
                  <a:pt x="32898" y="784134"/>
                  <a:pt x="32898" y="756880"/>
                </a:cubicBezTo>
                <a:lnTo>
                  <a:pt x="32898" y="592388"/>
                </a:lnTo>
                <a:cubicBezTo>
                  <a:pt x="32898" y="565133"/>
                  <a:pt x="54991" y="543040"/>
                  <a:pt x="82246" y="543040"/>
                </a:cubicBezTo>
                <a:lnTo>
                  <a:pt x="1036298" y="543040"/>
                </a:lnTo>
                <a:cubicBezTo>
                  <a:pt x="1063552" y="543040"/>
                  <a:pt x="1085645" y="565133"/>
                  <a:pt x="1085645" y="592388"/>
                </a:cubicBezTo>
                <a:close/>
              </a:path>
            </a:pathLst>
          </a:custGeom>
          <a:solidFill>
            <a:srgbClr val="5C93AA"/>
          </a:solidFill>
          <a:ln w="16371"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B636893E-43ED-47A5-8A7E-A2DF10952E23}"/>
              </a:ext>
            </a:extLst>
          </p:cNvPr>
          <p:cNvSpPr/>
          <p:nvPr/>
        </p:nvSpPr>
        <p:spPr>
          <a:xfrm>
            <a:off x="8900490" y="3000869"/>
            <a:ext cx="98695" cy="98695"/>
          </a:xfrm>
          <a:custGeom>
            <a:avLst/>
            <a:gdLst>
              <a:gd name="connsiteX0" fmla="*/ 98695 w 98695"/>
              <a:gd name="connsiteY0" fmla="*/ 49348 h 98695"/>
              <a:gd name="connsiteX1" fmla="*/ 49348 w 98695"/>
              <a:gd name="connsiteY1" fmla="*/ 98695 h 98695"/>
              <a:gd name="connsiteX2" fmla="*/ 0 w 98695"/>
              <a:gd name="connsiteY2" fmla="*/ 49348 h 98695"/>
              <a:gd name="connsiteX3" fmla="*/ 49348 w 98695"/>
              <a:gd name="connsiteY3" fmla="*/ 0 h 98695"/>
              <a:gd name="connsiteX4" fmla="*/ 98695 w 98695"/>
              <a:gd name="connsiteY4" fmla="*/ 49348 h 98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95" h="98695">
                <a:moveTo>
                  <a:pt x="98695" y="49348"/>
                </a:moveTo>
                <a:cubicBezTo>
                  <a:pt x="98695" y="76601"/>
                  <a:pt x="76601" y="98695"/>
                  <a:pt x="49348" y="98695"/>
                </a:cubicBezTo>
                <a:cubicBezTo>
                  <a:pt x="22094" y="98695"/>
                  <a:pt x="0" y="76601"/>
                  <a:pt x="0" y="49348"/>
                </a:cubicBezTo>
                <a:cubicBezTo>
                  <a:pt x="0" y="22094"/>
                  <a:pt x="22094" y="0"/>
                  <a:pt x="49348" y="0"/>
                </a:cubicBezTo>
                <a:cubicBezTo>
                  <a:pt x="76601" y="0"/>
                  <a:pt x="98695" y="22094"/>
                  <a:pt x="98695" y="49348"/>
                </a:cubicBezTo>
                <a:close/>
              </a:path>
            </a:pathLst>
          </a:custGeom>
          <a:solidFill>
            <a:srgbClr val="5C93AA"/>
          </a:solidFill>
          <a:ln w="16371"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065E9DD-B702-4E02-9B3F-4AB39B3F38B2}"/>
              </a:ext>
            </a:extLst>
          </p:cNvPr>
          <p:cNvSpPr/>
          <p:nvPr/>
        </p:nvSpPr>
        <p:spPr>
          <a:xfrm>
            <a:off x="9180126"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8AC122FB-2216-4FF4-A243-92B3B98399CA}"/>
              </a:ext>
            </a:extLst>
          </p:cNvPr>
          <p:cNvSpPr/>
          <p:nvPr/>
        </p:nvSpPr>
        <p:spPr>
          <a:xfrm>
            <a:off x="9344618"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18B36314-3ED8-422B-915C-6896DAD06888}"/>
              </a:ext>
            </a:extLst>
          </p:cNvPr>
          <p:cNvSpPr/>
          <p:nvPr/>
        </p:nvSpPr>
        <p:spPr>
          <a:xfrm>
            <a:off x="9509109"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EAD3CEF7-E803-421D-93B0-72670C3265D4}"/>
              </a:ext>
            </a:extLst>
          </p:cNvPr>
          <p:cNvSpPr/>
          <p:nvPr/>
        </p:nvSpPr>
        <p:spPr>
          <a:xfrm>
            <a:off x="9673601"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1E7D1DA-DD13-452E-AAF6-7CB6478BC6E0}"/>
              </a:ext>
            </a:extLst>
          </p:cNvPr>
          <p:cNvSpPr/>
          <p:nvPr/>
        </p:nvSpPr>
        <p:spPr>
          <a:xfrm>
            <a:off x="6749405" y="2124540"/>
            <a:ext cx="76307" cy="255767"/>
          </a:xfrm>
          <a:custGeom>
            <a:avLst/>
            <a:gdLst>
              <a:gd name="connsiteX0" fmla="*/ 76308 w 76307"/>
              <a:gd name="connsiteY0" fmla="*/ 232509 h 255767"/>
              <a:gd name="connsiteX1" fmla="*/ 76073 w 76307"/>
              <a:gd name="connsiteY1" fmla="*/ 23494 h 255767"/>
              <a:gd name="connsiteX2" fmla="*/ 76308 w 76307"/>
              <a:gd name="connsiteY2" fmla="*/ 23259 h 255767"/>
              <a:gd name="connsiteX3" fmla="*/ 53065 w 76307"/>
              <a:gd name="connsiteY3" fmla="*/ 0 h 255767"/>
              <a:gd name="connsiteX4" fmla="*/ 52744 w 76307"/>
              <a:gd name="connsiteY4" fmla="*/ 255447 h 255767"/>
              <a:gd name="connsiteX5" fmla="*/ 53065 w 76307"/>
              <a:gd name="connsiteY5" fmla="*/ 255768 h 25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07" h="255767">
                <a:moveTo>
                  <a:pt x="76308" y="232509"/>
                </a:moveTo>
                <a:cubicBezTo>
                  <a:pt x="18525" y="174856"/>
                  <a:pt x="18420" y="81277"/>
                  <a:pt x="76073" y="23494"/>
                </a:cubicBezTo>
                <a:cubicBezTo>
                  <a:pt x="76152" y="23415"/>
                  <a:pt x="76229" y="23338"/>
                  <a:pt x="76308" y="23259"/>
                </a:cubicBezTo>
                <a:lnTo>
                  <a:pt x="53065" y="0"/>
                </a:lnTo>
                <a:cubicBezTo>
                  <a:pt x="-17562" y="70450"/>
                  <a:pt x="-17707" y="184818"/>
                  <a:pt x="52744" y="255447"/>
                </a:cubicBezTo>
                <a:cubicBezTo>
                  <a:pt x="52851" y="255554"/>
                  <a:pt x="52958" y="255661"/>
                  <a:pt x="53065" y="255768"/>
                </a:cubicBezTo>
                <a:close/>
              </a:path>
            </a:pathLst>
          </a:custGeom>
          <a:solidFill>
            <a:srgbClr val="FDC486"/>
          </a:solidFill>
          <a:ln w="16371"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2CA5023-D908-4F11-B06D-E9AFDE454307}"/>
              </a:ext>
            </a:extLst>
          </p:cNvPr>
          <p:cNvSpPr/>
          <p:nvPr/>
        </p:nvSpPr>
        <p:spPr>
          <a:xfrm>
            <a:off x="7034979" y="2124540"/>
            <a:ext cx="76310" cy="255767"/>
          </a:xfrm>
          <a:custGeom>
            <a:avLst/>
            <a:gdLst>
              <a:gd name="connsiteX0" fmla="*/ 23259 w 76310"/>
              <a:gd name="connsiteY0" fmla="*/ 255768 h 255767"/>
              <a:gd name="connsiteX1" fmla="*/ 23534 w 76310"/>
              <a:gd name="connsiteY1" fmla="*/ 275 h 255767"/>
              <a:gd name="connsiteX2" fmla="*/ 23259 w 76310"/>
              <a:gd name="connsiteY2" fmla="*/ 0 h 255767"/>
              <a:gd name="connsiteX3" fmla="*/ 0 w 76310"/>
              <a:gd name="connsiteY3" fmla="*/ 23259 h 255767"/>
              <a:gd name="connsiteX4" fmla="*/ 235 w 76310"/>
              <a:gd name="connsiteY4" fmla="*/ 232273 h 255767"/>
              <a:gd name="connsiteX5" fmla="*/ 0 w 76310"/>
              <a:gd name="connsiteY5" fmla="*/ 232509 h 25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10" h="255767">
                <a:moveTo>
                  <a:pt x="23259" y="255768"/>
                </a:moveTo>
                <a:cubicBezTo>
                  <a:pt x="93887" y="185291"/>
                  <a:pt x="94010" y="70902"/>
                  <a:pt x="23534" y="275"/>
                </a:cubicBezTo>
                <a:cubicBezTo>
                  <a:pt x="23442" y="183"/>
                  <a:pt x="23351" y="92"/>
                  <a:pt x="23259" y="0"/>
                </a:cubicBezTo>
                <a:lnTo>
                  <a:pt x="0" y="23259"/>
                </a:lnTo>
                <a:cubicBezTo>
                  <a:pt x="57783" y="80912"/>
                  <a:pt x="57888" y="174491"/>
                  <a:pt x="235" y="232273"/>
                </a:cubicBezTo>
                <a:cubicBezTo>
                  <a:pt x="156" y="232352"/>
                  <a:pt x="79" y="232430"/>
                  <a:pt x="0" y="232509"/>
                </a:cubicBezTo>
                <a:close/>
              </a:path>
            </a:pathLst>
          </a:custGeom>
          <a:solidFill>
            <a:srgbClr val="FDC486"/>
          </a:solidFill>
          <a:ln w="1637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24A1BBBD-7430-4F3F-9337-EF93F9B4BF67}"/>
              </a:ext>
            </a:extLst>
          </p:cNvPr>
          <p:cNvSpPr/>
          <p:nvPr/>
        </p:nvSpPr>
        <p:spPr>
          <a:xfrm>
            <a:off x="6617814" y="2031537"/>
            <a:ext cx="114895" cy="441774"/>
          </a:xfrm>
          <a:custGeom>
            <a:avLst/>
            <a:gdLst>
              <a:gd name="connsiteX0" fmla="*/ 91637 w 114895"/>
              <a:gd name="connsiteY0" fmla="*/ 441775 h 441774"/>
              <a:gd name="connsiteX1" fmla="*/ 114896 w 114895"/>
              <a:gd name="connsiteY1" fmla="*/ 418532 h 441774"/>
              <a:gd name="connsiteX2" fmla="*/ 114442 w 114895"/>
              <a:gd name="connsiteY2" fmla="*/ 23697 h 441774"/>
              <a:gd name="connsiteX3" fmla="*/ 114896 w 114895"/>
              <a:gd name="connsiteY3" fmla="*/ 23243 h 441774"/>
              <a:gd name="connsiteX4" fmla="*/ 91637 w 114895"/>
              <a:gd name="connsiteY4" fmla="*/ 0 h 441774"/>
              <a:gd name="connsiteX5" fmla="*/ 91153 w 114895"/>
              <a:gd name="connsiteY5" fmla="*/ 441291 h 441774"/>
              <a:gd name="connsiteX6" fmla="*/ 91637 w 114895"/>
              <a:gd name="connsiteY6" fmla="*/ 441775 h 44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95" h="441774">
                <a:moveTo>
                  <a:pt x="91637" y="441775"/>
                </a:moveTo>
                <a:lnTo>
                  <a:pt x="114896" y="418532"/>
                </a:lnTo>
                <a:cubicBezTo>
                  <a:pt x="5739" y="309626"/>
                  <a:pt x="5537" y="132852"/>
                  <a:pt x="114442" y="23697"/>
                </a:cubicBezTo>
                <a:cubicBezTo>
                  <a:pt x="114593" y="23545"/>
                  <a:pt x="114744" y="23394"/>
                  <a:pt x="114896" y="23243"/>
                </a:cubicBezTo>
                <a:lnTo>
                  <a:pt x="91637" y="0"/>
                </a:lnTo>
                <a:cubicBezTo>
                  <a:pt x="-30357" y="121725"/>
                  <a:pt x="-30572" y="319299"/>
                  <a:pt x="91153" y="441291"/>
                </a:cubicBezTo>
                <a:cubicBezTo>
                  <a:pt x="91314" y="441452"/>
                  <a:pt x="91475" y="441614"/>
                  <a:pt x="91637" y="441775"/>
                </a:cubicBezTo>
                <a:close/>
              </a:path>
            </a:pathLst>
          </a:custGeom>
          <a:solidFill>
            <a:srgbClr val="FDC486"/>
          </a:solidFill>
          <a:ln w="16371"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75F0F9E-8929-4289-8DA1-9F38893E310C}"/>
              </a:ext>
            </a:extLst>
          </p:cNvPr>
          <p:cNvSpPr/>
          <p:nvPr/>
        </p:nvSpPr>
        <p:spPr>
          <a:xfrm>
            <a:off x="7220986" y="1938533"/>
            <a:ext cx="153486" cy="627781"/>
          </a:xfrm>
          <a:custGeom>
            <a:avLst/>
            <a:gdLst>
              <a:gd name="connsiteX0" fmla="*/ 0 w 153486"/>
              <a:gd name="connsiteY0" fmla="*/ 604539 h 627781"/>
              <a:gd name="connsiteX1" fmla="*/ 23259 w 153486"/>
              <a:gd name="connsiteY1" fmla="*/ 627782 h 627781"/>
              <a:gd name="connsiteX2" fmla="*/ 23975 w 153486"/>
              <a:gd name="connsiteY2" fmla="*/ 715 h 627781"/>
              <a:gd name="connsiteX3" fmla="*/ 23259 w 153486"/>
              <a:gd name="connsiteY3" fmla="*/ 0 h 627781"/>
              <a:gd name="connsiteX4" fmla="*/ 0 w 153486"/>
              <a:gd name="connsiteY4" fmla="*/ 23243 h 627781"/>
              <a:gd name="connsiteX5" fmla="*/ 686 w 153486"/>
              <a:gd name="connsiteY5" fmla="*/ 603853 h 627781"/>
              <a:gd name="connsiteX6" fmla="*/ 0 w 153486"/>
              <a:gd name="connsiteY6" fmla="*/ 604539 h 62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86" h="627781">
                <a:moveTo>
                  <a:pt x="0" y="604539"/>
                </a:moveTo>
                <a:lnTo>
                  <a:pt x="23259" y="627782"/>
                </a:lnTo>
                <a:cubicBezTo>
                  <a:pt x="196617" y="454819"/>
                  <a:pt x="196936" y="174073"/>
                  <a:pt x="23975" y="715"/>
                </a:cubicBezTo>
                <a:cubicBezTo>
                  <a:pt x="23736" y="477"/>
                  <a:pt x="23498" y="238"/>
                  <a:pt x="23259" y="0"/>
                </a:cubicBezTo>
                <a:lnTo>
                  <a:pt x="0" y="23243"/>
                </a:lnTo>
                <a:cubicBezTo>
                  <a:pt x="160521" y="183385"/>
                  <a:pt x="160827" y="443332"/>
                  <a:pt x="686" y="603853"/>
                </a:cubicBezTo>
                <a:cubicBezTo>
                  <a:pt x="457" y="604082"/>
                  <a:pt x="229" y="604310"/>
                  <a:pt x="0" y="604539"/>
                </a:cubicBezTo>
                <a:close/>
              </a:path>
            </a:pathLst>
          </a:custGeom>
          <a:solidFill>
            <a:srgbClr val="FDC486"/>
          </a:solidFill>
          <a:ln w="1637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2773DEC6-A673-4E6C-B94C-7E4B8D5544A4}"/>
              </a:ext>
            </a:extLst>
          </p:cNvPr>
          <p:cNvSpPr/>
          <p:nvPr/>
        </p:nvSpPr>
        <p:spPr>
          <a:xfrm>
            <a:off x="6486220" y="1938533"/>
            <a:ext cx="153486" cy="627781"/>
          </a:xfrm>
          <a:custGeom>
            <a:avLst/>
            <a:gdLst>
              <a:gd name="connsiteX0" fmla="*/ 153487 w 153486"/>
              <a:gd name="connsiteY0" fmla="*/ 604539 h 627781"/>
              <a:gd name="connsiteX1" fmla="*/ 152801 w 153486"/>
              <a:gd name="connsiteY1" fmla="*/ 23928 h 627781"/>
              <a:gd name="connsiteX2" fmla="*/ 153487 w 153486"/>
              <a:gd name="connsiteY2" fmla="*/ 23243 h 627781"/>
              <a:gd name="connsiteX3" fmla="*/ 130228 w 153486"/>
              <a:gd name="connsiteY3" fmla="*/ 0 h 627781"/>
              <a:gd name="connsiteX4" fmla="*/ 129512 w 153486"/>
              <a:gd name="connsiteY4" fmla="*/ 627066 h 627781"/>
              <a:gd name="connsiteX5" fmla="*/ 130228 w 153486"/>
              <a:gd name="connsiteY5" fmla="*/ 627782 h 62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486" h="627781">
                <a:moveTo>
                  <a:pt x="153487" y="604539"/>
                </a:moveTo>
                <a:cubicBezTo>
                  <a:pt x="-7034" y="444397"/>
                  <a:pt x="-7340" y="184449"/>
                  <a:pt x="152801" y="23928"/>
                </a:cubicBezTo>
                <a:cubicBezTo>
                  <a:pt x="153029" y="23699"/>
                  <a:pt x="153258" y="23471"/>
                  <a:pt x="153487" y="23243"/>
                </a:cubicBezTo>
                <a:lnTo>
                  <a:pt x="130228" y="0"/>
                </a:lnTo>
                <a:cubicBezTo>
                  <a:pt x="-43130" y="172963"/>
                  <a:pt x="-43449" y="453709"/>
                  <a:pt x="129512" y="627066"/>
                </a:cubicBezTo>
                <a:cubicBezTo>
                  <a:pt x="129751" y="627305"/>
                  <a:pt x="129989" y="627543"/>
                  <a:pt x="130228" y="627782"/>
                </a:cubicBezTo>
                <a:close/>
              </a:path>
            </a:pathLst>
          </a:custGeom>
          <a:solidFill>
            <a:srgbClr val="FDC486"/>
          </a:solidFill>
          <a:ln w="16371"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071163AB-445F-4946-9C96-FBDA3955501B}"/>
              </a:ext>
            </a:extLst>
          </p:cNvPr>
          <p:cNvSpPr/>
          <p:nvPr/>
        </p:nvSpPr>
        <p:spPr>
          <a:xfrm>
            <a:off x="7127933" y="2031537"/>
            <a:ext cx="114895" cy="441774"/>
          </a:xfrm>
          <a:custGeom>
            <a:avLst/>
            <a:gdLst>
              <a:gd name="connsiteX0" fmla="*/ 23259 w 114895"/>
              <a:gd name="connsiteY0" fmla="*/ 441775 h 441774"/>
              <a:gd name="connsiteX1" fmla="*/ 23743 w 114895"/>
              <a:gd name="connsiteY1" fmla="*/ 484 h 441774"/>
              <a:gd name="connsiteX2" fmla="*/ 23259 w 114895"/>
              <a:gd name="connsiteY2" fmla="*/ 0 h 441774"/>
              <a:gd name="connsiteX3" fmla="*/ 0 w 114895"/>
              <a:gd name="connsiteY3" fmla="*/ 23243 h 441774"/>
              <a:gd name="connsiteX4" fmla="*/ 454 w 114895"/>
              <a:gd name="connsiteY4" fmla="*/ 418078 h 441774"/>
              <a:gd name="connsiteX5" fmla="*/ 0 w 114895"/>
              <a:gd name="connsiteY5" fmla="*/ 418532 h 44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95" h="441774">
                <a:moveTo>
                  <a:pt x="23259" y="441775"/>
                </a:moveTo>
                <a:cubicBezTo>
                  <a:pt x="145253" y="320049"/>
                  <a:pt x="145468" y="122475"/>
                  <a:pt x="23743" y="484"/>
                </a:cubicBezTo>
                <a:cubicBezTo>
                  <a:pt x="23582" y="322"/>
                  <a:pt x="23420" y="161"/>
                  <a:pt x="23259" y="0"/>
                </a:cubicBezTo>
                <a:lnTo>
                  <a:pt x="0" y="23243"/>
                </a:lnTo>
                <a:cubicBezTo>
                  <a:pt x="109157" y="132149"/>
                  <a:pt x="109359" y="308923"/>
                  <a:pt x="454" y="418078"/>
                </a:cubicBezTo>
                <a:cubicBezTo>
                  <a:pt x="303" y="418229"/>
                  <a:pt x="151" y="418381"/>
                  <a:pt x="0" y="418532"/>
                </a:cubicBezTo>
                <a:close/>
              </a:path>
            </a:pathLst>
          </a:custGeom>
          <a:solidFill>
            <a:srgbClr val="FDC486"/>
          </a:solidFill>
          <a:ln w="16371"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2AEFEAE-62D2-415A-A315-A2B8C5E3F7C0}"/>
              </a:ext>
            </a:extLst>
          </p:cNvPr>
          <p:cNvSpPr/>
          <p:nvPr/>
        </p:nvSpPr>
        <p:spPr>
          <a:xfrm>
            <a:off x="6445263" y="2203189"/>
            <a:ext cx="970193" cy="1011519"/>
          </a:xfrm>
          <a:custGeom>
            <a:avLst/>
            <a:gdLst>
              <a:gd name="connsiteX0" fmla="*/ 970169 w 970193"/>
              <a:gd name="connsiteY0" fmla="*/ 996090 h 1011519"/>
              <a:gd name="connsiteX1" fmla="*/ 970169 w 970193"/>
              <a:gd name="connsiteY1" fmla="*/ 994215 h 1011519"/>
              <a:gd name="connsiteX2" fmla="*/ 969461 w 970193"/>
              <a:gd name="connsiteY2" fmla="*/ 990316 h 1011519"/>
              <a:gd name="connsiteX3" fmla="*/ 968869 w 970193"/>
              <a:gd name="connsiteY3" fmla="*/ 988474 h 1011519"/>
              <a:gd name="connsiteX4" fmla="*/ 968557 w 970193"/>
              <a:gd name="connsiteY4" fmla="*/ 987536 h 1011519"/>
              <a:gd name="connsiteX5" fmla="*/ 508770 w 970193"/>
              <a:gd name="connsiteY5" fmla="*/ 92258 h 1011519"/>
              <a:gd name="connsiteX6" fmla="*/ 532013 w 970193"/>
              <a:gd name="connsiteY6" fmla="*/ 33667 h 1011519"/>
              <a:gd name="connsiteX7" fmla="*/ 500858 w 970193"/>
              <a:gd name="connsiteY7" fmla="*/ 2413 h 1011519"/>
              <a:gd name="connsiteX8" fmla="*/ 438708 w 970193"/>
              <a:gd name="connsiteY8" fmla="*/ 34158 h 1011519"/>
              <a:gd name="connsiteX9" fmla="*/ 461380 w 970193"/>
              <a:gd name="connsiteY9" fmla="*/ 92324 h 1011519"/>
              <a:gd name="connsiteX10" fmla="*/ 1643 w 970193"/>
              <a:gd name="connsiteY10" fmla="*/ 987536 h 1011519"/>
              <a:gd name="connsiteX11" fmla="*/ 1347 w 970193"/>
              <a:gd name="connsiteY11" fmla="*/ 988474 h 1011519"/>
              <a:gd name="connsiteX12" fmla="*/ 738 w 970193"/>
              <a:gd name="connsiteY12" fmla="*/ 990300 h 1011519"/>
              <a:gd name="connsiteX13" fmla="*/ 31 w 970193"/>
              <a:gd name="connsiteY13" fmla="*/ 994182 h 1011519"/>
              <a:gd name="connsiteX14" fmla="*/ 31 w 970193"/>
              <a:gd name="connsiteY14" fmla="*/ 996106 h 1011519"/>
              <a:gd name="connsiteX15" fmla="*/ 1051 w 970193"/>
              <a:gd name="connsiteY15" fmla="*/ 1000794 h 1011519"/>
              <a:gd name="connsiteX16" fmla="*/ 1232 w 970193"/>
              <a:gd name="connsiteY16" fmla="*/ 1001666 h 1011519"/>
              <a:gd name="connsiteX17" fmla="*/ 1380 w 970193"/>
              <a:gd name="connsiteY17" fmla="*/ 1001896 h 1011519"/>
              <a:gd name="connsiteX18" fmla="*/ 2432 w 970193"/>
              <a:gd name="connsiteY18" fmla="*/ 1003541 h 1011519"/>
              <a:gd name="connsiteX19" fmla="*/ 4077 w 970193"/>
              <a:gd name="connsiteY19" fmla="*/ 1006042 h 1011519"/>
              <a:gd name="connsiteX20" fmla="*/ 4258 w 970193"/>
              <a:gd name="connsiteY20" fmla="*/ 1006305 h 1011519"/>
              <a:gd name="connsiteX21" fmla="*/ 4883 w 970193"/>
              <a:gd name="connsiteY21" fmla="*/ 1006732 h 1011519"/>
              <a:gd name="connsiteX22" fmla="*/ 9061 w 970193"/>
              <a:gd name="connsiteY22" fmla="*/ 1009660 h 1011519"/>
              <a:gd name="connsiteX23" fmla="*/ 10460 w 970193"/>
              <a:gd name="connsiteY23" fmla="*/ 1010302 h 1011519"/>
              <a:gd name="connsiteX24" fmla="*/ 16250 w 970193"/>
              <a:gd name="connsiteY24" fmla="*/ 1011486 h 1011519"/>
              <a:gd name="connsiteX25" fmla="*/ 22829 w 970193"/>
              <a:gd name="connsiteY25" fmla="*/ 1010088 h 1011519"/>
              <a:gd name="connsiteX26" fmla="*/ 485346 w 970193"/>
              <a:gd name="connsiteY26" fmla="*/ 807155 h 1011519"/>
              <a:gd name="connsiteX27" fmla="*/ 947271 w 970193"/>
              <a:gd name="connsiteY27" fmla="*/ 1010121 h 1011519"/>
              <a:gd name="connsiteX28" fmla="*/ 953193 w 970193"/>
              <a:gd name="connsiteY28" fmla="*/ 1011371 h 1011519"/>
              <a:gd name="connsiteX29" fmla="*/ 953867 w 970193"/>
              <a:gd name="connsiteY29" fmla="*/ 1011519 h 1011519"/>
              <a:gd name="connsiteX30" fmla="*/ 955726 w 970193"/>
              <a:gd name="connsiteY30" fmla="*/ 1011256 h 1011519"/>
              <a:gd name="connsiteX31" fmla="*/ 957782 w 970193"/>
              <a:gd name="connsiteY31" fmla="*/ 1010960 h 1011519"/>
              <a:gd name="connsiteX32" fmla="*/ 960349 w 970193"/>
              <a:gd name="connsiteY32" fmla="*/ 1010006 h 1011519"/>
              <a:gd name="connsiteX33" fmla="*/ 962257 w 970193"/>
              <a:gd name="connsiteY33" fmla="*/ 1009134 h 1011519"/>
              <a:gd name="connsiteX34" fmla="*/ 964559 w 970193"/>
              <a:gd name="connsiteY34" fmla="*/ 1007357 h 1011519"/>
              <a:gd name="connsiteX35" fmla="*/ 965875 w 970193"/>
              <a:gd name="connsiteY35" fmla="*/ 1006338 h 1011519"/>
              <a:gd name="connsiteX36" fmla="*/ 966073 w 970193"/>
              <a:gd name="connsiteY36" fmla="*/ 1006042 h 1011519"/>
              <a:gd name="connsiteX37" fmla="*/ 967586 w 970193"/>
              <a:gd name="connsiteY37" fmla="*/ 1003837 h 1011519"/>
              <a:gd name="connsiteX38" fmla="*/ 968836 w 970193"/>
              <a:gd name="connsiteY38" fmla="*/ 1001847 h 1011519"/>
              <a:gd name="connsiteX39" fmla="*/ 968935 w 970193"/>
              <a:gd name="connsiteY39" fmla="*/ 1001682 h 1011519"/>
              <a:gd name="connsiteX40" fmla="*/ 969083 w 970193"/>
              <a:gd name="connsiteY40" fmla="*/ 1000975 h 1011519"/>
              <a:gd name="connsiteX41" fmla="*/ 970169 w 970193"/>
              <a:gd name="connsiteY41" fmla="*/ 996090 h 1011519"/>
              <a:gd name="connsiteX42" fmla="*/ 526255 w 970193"/>
              <a:gd name="connsiteY42" fmla="*/ 789192 h 1011519"/>
              <a:gd name="connsiteX43" fmla="*/ 773864 w 970193"/>
              <a:gd name="connsiteY43" fmla="*/ 680513 h 1011519"/>
              <a:gd name="connsiteX44" fmla="*/ 917877 w 970193"/>
              <a:gd name="connsiteY44" fmla="*/ 960954 h 1011519"/>
              <a:gd name="connsiteX45" fmla="*/ 917816 w 970193"/>
              <a:gd name="connsiteY45" fmla="*/ 961180 h 1011519"/>
              <a:gd name="connsiteX46" fmla="*/ 917663 w 970193"/>
              <a:gd name="connsiteY46" fmla="*/ 961185 h 1011519"/>
              <a:gd name="connsiteX47" fmla="*/ 341153 w 970193"/>
              <a:gd name="connsiteY47" fmla="*/ 398426 h 1011519"/>
              <a:gd name="connsiteX48" fmla="*/ 453550 w 970193"/>
              <a:gd name="connsiteY48" fmla="*/ 474487 h 1011519"/>
              <a:gd name="connsiteX49" fmla="*/ 219249 w 970193"/>
              <a:gd name="connsiteY49" fmla="*/ 635821 h 1011519"/>
              <a:gd name="connsiteX50" fmla="*/ 751066 w 970193"/>
              <a:gd name="connsiteY50" fmla="*/ 636117 h 1011519"/>
              <a:gd name="connsiteX51" fmla="*/ 511912 w 970193"/>
              <a:gd name="connsiteY51" fmla="*/ 474257 h 1011519"/>
              <a:gd name="connsiteX52" fmla="*/ 627187 w 970193"/>
              <a:gd name="connsiteY52" fmla="*/ 394873 h 1011519"/>
              <a:gd name="connsiteX53" fmla="*/ 482649 w 970193"/>
              <a:gd name="connsiteY53" fmla="*/ 454452 h 1011519"/>
              <a:gd name="connsiteX54" fmla="*/ 356286 w 970193"/>
              <a:gd name="connsiteY54" fmla="*/ 368917 h 1011519"/>
              <a:gd name="connsiteX55" fmla="*/ 484935 w 970193"/>
              <a:gd name="connsiteY55" fmla="*/ 118396 h 1011519"/>
              <a:gd name="connsiteX56" fmla="*/ 485156 w 970193"/>
              <a:gd name="connsiteY56" fmla="*/ 118320 h 1011519"/>
              <a:gd name="connsiteX57" fmla="*/ 485231 w 970193"/>
              <a:gd name="connsiteY57" fmla="*/ 118396 h 1011519"/>
              <a:gd name="connsiteX58" fmla="*/ 612038 w 970193"/>
              <a:gd name="connsiteY58" fmla="*/ 365331 h 1011519"/>
              <a:gd name="connsiteX59" fmla="*/ 482813 w 970193"/>
              <a:gd name="connsiteY59" fmla="*/ 494292 h 1011519"/>
              <a:gd name="connsiteX60" fmla="*/ 732034 w 970193"/>
              <a:gd name="connsiteY60" fmla="*/ 662945 h 1011519"/>
              <a:gd name="connsiteX61" fmla="*/ 485297 w 970193"/>
              <a:gd name="connsiteY61" fmla="*/ 771213 h 1011519"/>
              <a:gd name="connsiteX62" fmla="*/ 238280 w 970193"/>
              <a:gd name="connsiteY62" fmla="*/ 662666 h 1011519"/>
              <a:gd name="connsiteX63" fmla="*/ 196450 w 970193"/>
              <a:gd name="connsiteY63" fmla="*/ 680167 h 1011519"/>
              <a:gd name="connsiteX64" fmla="*/ 444388 w 970193"/>
              <a:gd name="connsiteY64" fmla="*/ 789176 h 1011519"/>
              <a:gd name="connsiteX65" fmla="*/ 52487 w 970193"/>
              <a:gd name="connsiteY65" fmla="*/ 961201 h 1011519"/>
              <a:gd name="connsiteX66" fmla="*/ 52273 w 970193"/>
              <a:gd name="connsiteY66" fmla="*/ 961109 h 1011519"/>
              <a:gd name="connsiteX67" fmla="*/ 52273 w 970193"/>
              <a:gd name="connsiteY67" fmla="*/ 960987 h 101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70193" h="1011519">
                <a:moveTo>
                  <a:pt x="970169" y="996090"/>
                </a:moveTo>
                <a:cubicBezTo>
                  <a:pt x="970202" y="995465"/>
                  <a:pt x="970202" y="994840"/>
                  <a:pt x="970169" y="994215"/>
                </a:cubicBezTo>
                <a:cubicBezTo>
                  <a:pt x="970095" y="992890"/>
                  <a:pt x="969856" y="991581"/>
                  <a:pt x="969461" y="990316"/>
                </a:cubicBezTo>
                <a:cubicBezTo>
                  <a:pt x="969303" y="989689"/>
                  <a:pt x="969106" y="989074"/>
                  <a:pt x="968869" y="988474"/>
                </a:cubicBezTo>
                <a:cubicBezTo>
                  <a:pt x="968721" y="988178"/>
                  <a:pt x="968705" y="987849"/>
                  <a:pt x="968557" y="987536"/>
                </a:cubicBezTo>
                <a:lnTo>
                  <a:pt x="508770" y="92258"/>
                </a:lnTo>
                <a:cubicBezTo>
                  <a:pt x="529654" y="80907"/>
                  <a:pt x="539436" y="56248"/>
                  <a:pt x="532013" y="33667"/>
                </a:cubicBezTo>
                <a:cubicBezTo>
                  <a:pt x="527295" y="18823"/>
                  <a:pt x="515687" y="7179"/>
                  <a:pt x="500858" y="2413"/>
                </a:cubicBezTo>
                <a:cubicBezTo>
                  <a:pt x="474929" y="-5982"/>
                  <a:pt x="447104" y="8230"/>
                  <a:pt x="438708" y="34158"/>
                </a:cubicBezTo>
                <a:cubicBezTo>
                  <a:pt x="431482" y="56470"/>
                  <a:pt x="440960" y="80787"/>
                  <a:pt x="461380" y="92324"/>
                </a:cubicBezTo>
                <a:lnTo>
                  <a:pt x="1643" y="987536"/>
                </a:lnTo>
                <a:cubicBezTo>
                  <a:pt x="1495" y="987849"/>
                  <a:pt x="1478" y="988178"/>
                  <a:pt x="1347" y="988474"/>
                </a:cubicBezTo>
                <a:cubicBezTo>
                  <a:pt x="1105" y="989069"/>
                  <a:pt x="901" y="989678"/>
                  <a:pt x="738" y="990300"/>
                </a:cubicBezTo>
                <a:cubicBezTo>
                  <a:pt x="343" y="991560"/>
                  <a:pt x="105" y="992864"/>
                  <a:pt x="31" y="994182"/>
                </a:cubicBezTo>
                <a:cubicBezTo>
                  <a:pt x="-10" y="994823"/>
                  <a:pt x="-10" y="995465"/>
                  <a:pt x="31" y="996106"/>
                </a:cubicBezTo>
                <a:cubicBezTo>
                  <a:pt x="131" y="997712"/>
                  <a:pt x="475" y="999292"/>
                  <a:pt x="1051" y="1000794"/>
                </a:cubicBezTo>
                <a:cubicBezTo>
                  <a:pt x="1093" y="1001089"/>
                  <a:pt x="1154" y="1001380"/>
                  <a:pt x="1232" y="1001666"/>
                </a:cubicBezTo>
                <a:lnTo>
                  <a:pt x="1380" y="1001896"/>
                </a:lnTo>
                <a:cubicBezTo>
                  <a:pt x="1694" y="1002467"/>
                  <a:pt x="2046" y="1003016"/>
                  <a:pt x="2432" y="1003541"/>
                </a:cubicBezTo>
                <a:cubicBezTo>
                  <a:pt x="2905" y="1004421"/>
                  <a:pt x="3456" y="1005259"/>
                  <a:pt x="4077" y="1006042"/>
                </a:cubicBezTo>
                <a:lnTo>
                  <a:pt x="4258" y="1006305"/>
                </a:lnTo>
                <a:cubicBezTo>
                  <a:pt x="4439" y="1006486"/>
                  <a:pt x="4702" y="1006551"/>
                  <a:pt x="4883" y="1006732"/>
                </a:cubicBezTo>
                <a:cubicBezTo>
                  <a:pt x="6114" y="1007923"/>
                  <a:pt x="7523" y="1008910"/>
                  <a:pt x="9061" y="1009660"/>
                </a:cubicBezTo>
                <a:cubicBezTo>
                  <a:pt x="9522" y="1009890"/>
                  <a:pt x="9966" y="1010104"/>
                  <a:pt x="10460" y="1010302"/>
                </a:cubicBezTo>
                <a:cubicBezTo>
                  <a:pt x="12304" y="1011039"/>
                  <a:pt x="14264" y="1011440"/>
                  <a:pt x="16250" y="1011486"/>
                </a:cubicBezTo>
                <a:cubicBezTo>
                  <a:pt x="18516" y="1011486"/>
                  <a:pt x="20758" y="1011011"/>
                  <a:pt x="22829" y="1010088"/>
                </a:cubicBezTo>
                <a:lnTo>
                  <a:pt x="485346" y="807155"/>
                </a:lnTo>
                <a:lnTo>
                  <a:pt x="947271" y="1010121"/>
                </a:lnTo>
                <a:cubicBezTo>
                  <a:pt x="949148" y="1010906"/>
                  <a:pt x="951158" y="1011330"/>
                  <a:pt x="953193" y="1011371"/>
                </a:cubicBezTo>
                <a:cubicBezTo>
                  <a:pt x="953423" y="1011371"/>
                  <a:pt x="953637" y="1011519"/>
                  <a:pt x="953867" y="1011519"/>
                </a:cubicBezTo>
                <a:cubicBezTo>
                  <a:pt x="954491" y="1011465"/>
                  <a:pt x="955111" y="1011378"/>
                  <a:pt x="955726" y="1011256"/>
                </a:cubicBezTo>
                <a:cubicBezTo>
                  <a:pt x="956417" y="1011200"/>
                  <a:pt x="957103" y="1011101"/>
                  <a:pt x="957782" y="1010960"/>
                </a:cubicBezTo>
                <a:cubicBezTo>
                  <a:pt x="958662" y="1010711"/>
                  <a:pt x="959519" y="1010392"/>
                  <a:pt x="960349" y="1010006"/>
                </a:cubicBezTo>
                <a:cubicBezTo>
                  <a:pt x="961003" y="1009759"/>
                  <a:pt x="961641" y="1009468"/>
                  <a:pt x="962257" y="1009134"/>
                </a:cubicBezTo>
                <a:cubicBezTo>
                  <a:pt x="963077" y="1008614"/>
                  <a:pt x="963847" y="1008019"/>
                  <a:pt x="964559" y="1007357"/>
                </a:cubicBezTo>
                <a:cubicBezTo>
                  <a:pt x="964971" y="1006996"/>
                  <a:pt x="965481" y="1006749"/>
                  <a:pt x="965875" y="1006338"/>
                </a:cubicBezTo>
                <a:cubicBezTo>
                  <a:pt x="965958" y="1006338"/>
                  <a:pt x="965990" y="1006140"/>
                  <a:pt x="966073" y="1006042"/>
                </a:cubicBezTo>
                <a:cubicBezTo>
                  <a:pt x="966634" y="1005347"/>
                  <a:pt x="967139" y="1004610"/>
                  <a:pt x="967586" y="1003837"/>
                </a:cubicBezTo>
                <a:cubicBezTo>
                  <a:pt x="968040" y="1003197"/>
                  <a:pt x="968456" y="1002533"/>
                  <a:pt x="968836" y="1001847"/>
                </a:cubicBezTo>
                <a:lnTo>
                  <a:pt x="968935" y="1001682"/>
                </a:lnTo>
                <a:cubicBezTo>
                  <a:pt x="969034" y="1001452"/>
                  <a:pt x="968935" y="1001205"/>
                  <a:pt x="969083" y="1000975"/>
                </a:cubicBezTo>
                <a:cubicBezTo>
                  <a:pt x="969697" y="999412"/>
                  <a:pt x="970062" y="997764"/>
                  <a:pt x="970169" y="996090"/>
                </a:cubicBezTo>
                <a:close/>
                <a:moveTo>
                  <a:pt x="526255" y="789192"/>
                </a:moveTo>
                <a:lnTo>
                  <a:pt x="773864" y="680513"/>
                </a:lnTo>
                <a:lnTo>
                  <a:pt x="917877" y="960954"/>
                </a:lnTo>
                <a:cubicBezTo>
                  <a:pt x="917923" y="961033"/>
                  <a:pt x="917895" y="961134"/>
                  <a:pt x="917816" y="961180"/>
                </a:cubicBezTo>
                <a:cubicBezTo>
                  <a:pt x="917770" y="961206"/>
                  <a:pt x="917712" y="961208"/>
                  <a:pt x="917663" y="961185"/>
                </a:cubicBezTo>
                <a:close/>
                <a:moveTo>
                  <a:pt x="341153" y="398426"/>
                </a:moveTo>
                <a:lnTo>
                  <a:pt x="453550" y="474487"/>
                </a:lnTo>
                <a:lnTo>
                  <a:pt x="219249" y="635821"/>
                </a:lnTo>
                <a:close/>
                <a:moveTo>
                  <a:pt x="751066" y="636117"/>
                </a:moveTo>
                <a:lnTo>
                  <a:pt x="511912" y="474257"/>
                </a:lnTo>
                <a:lnTo>
                  <a:pt x="627187" y="394873"/>
                </a:lnTo>
                <a:close/>
                <a:moveTo>
                  <a:pt x="482649" y="454452"/>
                </a:moveTo>
                <a:lnTo>
                  <a:pt x="356286" y="368917"/>
                </a:lnTo>
                <a:lnTo>
                  <a:pt x="484935" y="118396"/>
                </a:lnTo>
                <a:cubicBezTo>
                  <a:pt x="484975" y="118314"/>
                  <a:pt x="485073" y="118281"/>
                  <a:pt x="485156" y="118320"/>
                </a:cubicBezTo>
                <a:cubicBezTo>
                  <a:pt x="485189" y="118335"/>
                  <a:pt x="485215" y="118363"/>
                  <a:pt x="485231" y="118396"/>
                </a:cubicBezTo>
                <a:lnTo>
                  <a:pt x="612038" y="365331"/>
                </a:lnTo>
                <a:close/>
                <a:moveTo>
                  <a:pt x="482813" y="494292"/>
                </a:moveTo>
                <a:lnTo>
                  <a:pt x="732034" y="662945"/>
                </a:lnTo>
                <a:lnTo>
                  <a:pt x="485297" y="771213"/>
                </a:lnTo>
                <a:lnTo>
                  <a:pt x="238280" y="662666"/>
                </a:lnTo>
                <a:close/>
                <a:moveTo>
                  <a:pt x="196450" y="680167"/>
                </a:moveTo>
                <a:lnTo>
                  <a:pt x="444388" y="789176"/>
                </a:lnTo>
                <a:lnTo>
                  <a:pt x="52487" y="961201"/>
                </a:lnTo>
                <a:cubicBezTo>
                  <a:pt x="52403" y="961234"/>
                  <a:pt x="52308" y="961195"/>
                  <a:pt x="52273" y="961109"/>
                </a:cubicBezTo>
                <a:cubicBezTo>
                  <a:pt x="52257" y="961070"/>
                  <a:pt x="52257" y="961027"/>
                  <a:pt x="52273" y="960987"/>
                </a:cubicBezTo>
                <a:close/>
              </a:path>
            </a:pathLst>
          </a:custGeom>
          <a:solidFill>
            <a:srgbClr val="FDC486"/>
          </a:solidFill>
          <a:ln w="16371"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20BEB4DB-C64B-4D8C-B4EF-3427050155E5}"/>
              </a:ext>
            </a:extLst>
          </p:cNvPr>
          <p:cNvSpPr/>
          <p:nvPr/>
        </p:nvSpPr>
        <p:spPr>
          <a:xfrm rot="7761769">
            <a:off x="8847313" y="2192481"/>
            <a:ext cx="605790" cy="139065"/>
          </a:xfrm>
          <a:custGeom>
            <a:avLst/>
            <a:gdLst>
              <a:gd name="connsiteX0" fmla="*/ 13335 w 605790"/>
              <a:gd name="connsiteY0" fmla="*/ 139065 h 139065"/>
              <a:gd name="connsiteX1" fmla="*/ 592455 w 605790"/>
              <a:gd name="connsiteY1" fmla="*/ 139065 h 139065"/>
              <a:gd name="connsiteX2" fmla="*/ 605790 w 605790"/>
              <a:gd name="connsiteY2" fmla="*/ 125730 h 139065"/>
              <a:gd name="connsiteX3" fmla="*/ 0 w 605790"/>
              <a:gd name="connsiteY3" fmla="*/ 125730 h 139065"/>
              <a:gd name="connsiteX4" fmla="*/ 13335 w 605790"/>
              <a:gd name="connsiteY4" fmla="*/ 139065 h 13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 h="139065">
                <a:moveTo>
                  <a:pt x="13335" y="139065"/>
                </a:moveTo>
                <a:cubicBezTo>
                  <a:pt x="173355" y="-20955"/>
                  <a:pt x="432435" y="-20955"/>
                  <a:pt x="592455" y="139065"/>
                </a:cubicBezTo>
                <a:lnTo>
                  <a:pt x="605790" y="125730"/>
                </a:lnTo>
                <a:cubicBezTo>
                  <a:pt x="438150" y="-41910"/>
                  <a:pt x="166688" y="-41910"/>
                  <a:pt x="0" y="125730"/>
                </a:cubicBezTo>
                <a:lnTo>
                  <a:pt x="13335" y="139065"/>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5FA4F05-B227-4751-A585-95C69F07D9D8}"/>
              </a:ext>
            </a:extLst>
          </p:cNvPr>
          <p:cNvSpPr/>
          <p:nvPr/>
        </p:nvSpPr>
        <p:spPr>
          <a:xfrm rot="7761769">
            <a:off x="8852527" y="2146905"/>
            <a:ext cx="444817" cy="105489"/>
          </a:xfrm>
          <a:custGeom>
            <a:avLst/>
            <a:gdLst>
              <a:gd name="connsiteX0" fmla="*/ 444818 w 444817"/>
              <a:gd name="connsiteY0" fmla="*/ 92154 h 105489"/>
              <a:gd name="connsiteX1" fmla="*/ 0 w 444817"/>
              <a:gd name="connsiteY1" fmla="*/ 92154 h 105489"/>
              <a:gd name="connsiteX2" fmla="*/ 13335 w 444817"/>
              <a:gd name="connsiteY2" fmla="*/ 105489 h 105489"/>
              <a:gd name="connsiteX3" fmla="*/ 430530 w 444817"/>
              <a:gd name="connsiteY3" fmla="*/ 105489 h 105489"/>
              <a:gd name="connsiteX4" fmla="*/ 444818 w 444817"/>
              <a:gd name="connsiteY4" fmla="*/ 92154 h 1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7" h="105489">
                <a:moveTo>
                  <a:pt x="444818" y="92154"/>
                </a:moveTo>
                <a:cubicBezTo>
                  <a:pt x="321945" y="-30718"/>
                  <a:pt x="122872" y="-30718"/>
                  <a:pt x="0" y="92154"/>
                </a:cubicBezTo>
                <a:lnTo>
                  <a:pt x="13335" y="105489"/>
                </a:lnTo>
                <a:cubicBezTo>
                  <a:pt x="128588" y="-9763"/>
                  <a:pt x="315278" y="-9763"/>
                  <a:pt x="430530" y="105489"/>
                </a:cubicBezTo>
                <a:lnTo>
                  <a:pt x="444818" y="9215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84A6E6A-B608-409D-A78E-FEBDDCEEACD1}"/>
              </a:ext>
            </a:extLst>
          </p:cNvPr>
          <p:cNvSpPr/>
          <p:nvPr/>
        </p:nvSpPr>
        <p:spPr>
          <a:xfrm rot="7761769">
            <a:off x="8857311" y="2102434"/>
            <a:ext cx="282892" cy="71913"/>
          </a:xfrm>
          <a:custGeom>
            <a:avLst/>
            <a:gdLst>
              <a:gd name="connsiteX0" fmla="*/ 13335 w 282892"/>
              <a:gd name="connsiteY0" fmla="*/ 71914 h 71913"/>
              <a:gd name="connsiteX1" fmla="*/ 269558 w 282892"/>
              <a:gd name="connsiteY1" fmla="*/ 71914 h 71913"/>
              <a:gd name="connsiteX2" fmla="*/ 282893 w 282892"/>
              <a:gd name="connsiteY2" fmla="*/ 58579 h 71913"/>
              <a:gd name="connsiteX3" fmla="*/ 0 w 282892"/>
              <a:gd name="connsiteY3" fmla="*/ 58579 h 71913"/>
              <a:gd name="connsiteX4" fmla="*/ 13335 w 282892"/>
              <a:gd name="connsiteY4" fmla="*/ 71914 h 7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71913">
                <a:moveTo>
                  <a:pt x="13335" y="71914"/>
                </a:moveTo>
                <a:cubicBezTo>
                  <a:pt x="83820" y="1429"/>
                  <a:pt x="199073" y="1429"/>
                  <a:pt x="269558" y="71914"/>
                </a:cubicBezTo>
                <a:lnTo>
                  <a:pt x="282893" y="58579"/>
                </a:lnTo>
                <a:cubicBezTo>
                  <a:pt x="204788" y="-19526"/>
                  <a:pt x="78105" y="-19526"/>
                  <a:pt x="0" y="58579"/>
                </a:cubicBezTo>
                <a:lnTo>
                  <a:pt x="13335" y="7191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F94D3683-82B2-4C68-B1F8-1E7CCD97C43B}"/>
              </a:ext>
            </a:extLst>
          </p:cNvPr>
          <p:cNvSpPr/>
          <p:nvPr/>
        </p:nvSpPr>
        <p:spPr>
          <a:xfrm rot="7761769">
            <a:off x="8862698" y="2057225"/>
            <a:ext cx="120967" cy="38338"/>
          </a:xfrm>
          <a:custGeom>
            <a:avLst/>
            <a:gdLst>
              <a:gd name="connsiteX0" fmla="*/ 13335 w 120967"/>
              <a:gd name="connsiteY0" fmla="*/ 38338 h 38338"/>
              <a:gd name="connsiteX1" fmla="*/ 107632 w 120967"/>
              <a:gd name="connsiteY1" fmla="*/ 38338 h 38338"/>
              <a:gd name="connsiteX2" fmla="*/ 120968 w 120967"/>
              <a:gd name="connsiteY2" fmla="*/ 25003 h 38338"/>
              <a:gd name="connsiteX3" fmla="*/ 0 w 120967"/>
              <a:gd name="connsiteY3" fmla="*/ 25003 h 38338"/>
              <a:gd name="connsiteX4" fmla="*/ 13335 w 120967"/>
              <a:gd name="connsiteY4" fmla="*/ 38338 h 3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 h="38338">
                <a:moveTo>
                  <a:pt x="13335" y="38338"/>
                </a:moveTo>
                <a:cubicBezTo>
                  <a:pt x="39053" y="12621"/>
                  <a:pt x="81915" y="12621"/>
                  <a:pt x="107632" y="38338"/>
                </a:cubicBezTo>
                <a:lnTo>
                  <a:pt x="120968" y="25003"/>
                </a:lnTo>
                <a:cubicBezTo>
                  <a:pt x="87630" y="-8334"/>
                  <a:pt x="33338" y="-8334"/>
                  <a:pt x="0" y="25003"/>
                </a:cubicBezTo>
                <a:lnTo>
                  <a:pt x="13335" y="38338"/>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E4D7B429-1ADA-4C27-B544-9E2C02F1222D}"/>
              </a:ext>
            </a:extLst>
          </p:cNvPr>
          <p:cNvSpPr/>
          <p:nvPr/>
        </p:nvSpPr>
        <p:spPr>
          <a:xfrm rot="16200000">
            <a:off x="9269496" y="2273696"/>
            <a:ext cx="605790" cy="139065"/>
          </a:xfrm>
          <a:custGeom>
            <a:avLst/>
            <a:gdLst>
              <a:gd name="connsiteX0" fmla="*/ 13335 w 605790"/>
              <a:gd name="connsiteY0" fmla="*/ 139065 h 139065"/>
              <a:gd name="connsiteX1" fmla="*/ 592455 w 605790"/>
              <a:gd name="connsiteY1" fmla="*/ 139065 h 139065"/>
              <a:gd name="connsiteX2" fmla="*/ 605790 w 605790"/>
              <a:gd name="connsiteY2" fmla="*/ 125730 h 139065"/>
              <a:gd name="connsiteX3" fmla="*/ 0 w 605790"/>
              <a:gd name="connsiteY3" fmla="*/ 125730 h 139065"/>
              <a:gd name="connsiteX4" fmla="*/ 13335 w 605790"/>
              <a:gd name="connsiteY4" fmla="*/ 139065 h 13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 h="139065">
                <a:moveTo>
                  <a:pt x="13335" y="139065"/>
                </a:moveTo>
                <a:cubicBezTo>
                  <a:pt x="173355" y="-20955"/>
                  <a:pt x="432435" y="-20955"/>
                  <a:pt x="592455" y="139065"/>
                </a:cubicBezTo>
                <a:lnTo>
                  <a:pt x="605790" y="125730"/>
                </a:lnTo>
                <a:cubicBezTo>
                  <a:pt x="438150" y="-41910"/>
                  <a:pt x="166688" y="-41910"/>
                  <a:pt x="0" y="125730"/>
                </a:cubicBezTo>
                <a:lnTo>
                  <a:pt x="13335" y="139065"/>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933A5CB-8CFA-4DAF-B49B-536CC200EFE2}"/>
              </a:ext>
            </a:extLst>
          </p:cNvPr>
          <p:cNvSpPr/>
          <p:nvPr/>
        </p:nvSpPr>
        <p:spPr>
          <a:xfrm rot="16200000">
            <a:off x="9447732" y="2290960"/>
            <a:ext cx="444817" cy="105489"/>
          </a:xfrm>
          <a:custGeom>
            <a:avLst/>
            <a:gdLst>
              <a:gd name="connsiteX0" fmla="*/ 444818 w 444817"/>
              <a:gd name="connsiteY0" fmla="*/ 92154 h 105489"/>
              <a:gd name="connsiteX1" fmla="*/ 0 w 444817"/>
              <a:gd name="connsiteY1" fmla="*/ 92154 h 105489"/>
              <a:gd name="connsiteX2" fmla="*/ 13335 w 444817"/>
              <a:gd name="connsiteY2" fmla="*/ 105489 h 105489"/>
              <a:gd name="connsiteX3" fmla="*/ 430530 w 444817"/>
              <a:gd name="connsiteY3" fmla="*/ 105489 h 105489"/>
              <a:gd name="connsiteX4" fmla="*/ 444818 w 444817"/>
              <a:gd name="connsiteY4" fmla="*/ 92154 h 1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7" h="105489">
                <a:moveTo>
                  <a:pt x="444818" y="92154"/>
                </a:moveTo>
                <a:cubicBezTo>
                  <a:pt x="321945" y="-30718"/>
                  <a:pt x="122872" y="-30718"/>
                  <a:pt x="0" y="92154"/>
                </a:cubicBezTo>
                <a:lnTo>
                  <a:pt x="13335" y="105489"/>
                </a:lnTo>
                <a:cubicBezTo>
                  <a:pt x="128588" y="-9763"/>
                  <a:pt x="315278" y="-9763"/>
                  <a:pt x="430530" y="105489"/>
                </a:cubicBezTo>
                <a:lnTo>
                  <a:pt x="444818" y="9215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F6AD2E6-1486-4FF4-AF5F-07B48CBF7178}"/>
              </a:ext>
            </a:extLst>
          </p:cNvPr>
          <p:cNvSpPr/>
          <p:nvPr/>
        </p:nvSpPr>
        <p:spPr>
          <a:xfrm rot="16200000">
            <a:off x="9626445" y="2306796"/>
            <a:ext cx="282892" cy="71913"/>
          </a:xfrm>
          <a:custGeom>
            <a:avLst/>
            <a:gdLst>
              <a:gd name="connsiteX0" fmla="*/ 13335 w 282892"/>
              <a:gd name="connsiteY0" fmla="*/ 71914 h 71913"/>
              <a:gd name="connsiteX1" fmla="*/ 269558 w 282892"/>
              <a:gd name="connsiteY1" fmla="*/ 71914 h 71913"/>
              <a:gd name="connsiteX2" fmla="*/ 282893 w 282892"/>
              <a:gd name="connsiteY2" fmla="*/ 58579 h 71913"/>
              <a:gd name="connsiteX3" fmla="*/ 0 w 282892"/>
              <a:gd name="connsiteY3" fmla="*/ 58579 h 71913"/>
              <a:gd name="connsiteX4" fmla="*/ 13335 w 282892"/>
              <a:gd name="connsiteY4" fmla="*/ 71914 h 7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71913">
                <a:moveTo>
                  <a:pt x="13335" y="71914"/>
                </a:moveTo>
                <a:cubicBezTo>
                  <a:pt x="83820" y="1429"/>
                  <a:pt x="199073" y="1429"/>
                  <a:pt x="269558" y="71914"/>
                </a:cubicBezTo>
                <a:lnTo>
                  <a:pt x="282893" y="58579"/>
                </a:lnTo>
                <a:cubicBezTo>
                  <a:pt x="204788" y="-19526"/>
                  <a:pt x="78105" y="-19526"/>
                  <a:pt x="0" y="58579"/>
                </a:cubicBezTo>
                <a:lnTo>
                  <a:pt x="13335" y="7191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0CD2E22F-CFD8-47AA-A8D3-1ECEC3F96E66}"/>
              </a:ext>
            </a:extLst>
          </p:cNvPr>
          <p:cNvSpPr/>
          <p:nvPr/>
        </p:nvSpPr>
        <p:spPr>
          <a:xfrm rot="16200000">
            <a:off x="9805158" y="2323584"/>
            <a:ext cx="120967" cy="38338"/>
          </a:xfrm>
          <a:custGeom>
            <a:avLst/>
            <a:gdLst>
              <a:gd name="connsiteX0" fmla="*/ 13335 w 120967"/>
              <a:gd name="connsiteY0" fmla="*/ 38338 h 38338"/>
              <a:gd name="connsiteX1" fmla="*/ 107632 w 120967"/>
              <a:gd name="connsiteY1" fmla="*/ 38338 h 38338"/>
              <a:gd name="connsiteX2" fmla="*/ 120968 w 120967"/>
              <a:gd name="connsiteY2" fmla="*/ 25003 h 38338"/>
              <a:gd name="connsiteX3" fmla="*/ 0 w 120967"/>
              <a:gd name="connsiteY3" fmla="*/ 25003 h 38338"/>
              <a:gd name="connsiteX4" fmla="*/ 13335 w 120967"/>
              <a:gd name="connsiteY4" fmla="*/ 38338 h 3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 h="38338">
                <a:moveTo>
                  <a:pt x="13335" y="38338"/>
                </a:moveTo>
                <a:cubicBezTo>
                  <a:pt x="39053" y="12621"/>
                  <a:pt x="81915" y="12621"/>
                  <a:pt x="107632" y="38338"/>
                </a:cubicBezTo>
                <a:lnTo>
                  <a:pt x="120968" y="25003"/>
                </a:lnTo>
                <a:cubicBezTo>
                  <a:pt x="87630" y="-8334"/>
                  <a:pt x="33338" y="-8334"/>
                  <a:pt x="0" y="25003"/>
                </a:cubicBezTo>
                <a:lnTo>
                  <a:pt x="13335" y="38338"/>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C511ECE7-62D9-4954-8A0F-413E00A3A198}"/>
              </a:ext>
            </a:extLst>
          </p:cNvPr>
          <p:cNvSpPr/>
          <p:nvPr/>
        </p:nvSpPr>
        <p:spPr>
          <a:xfrm>
            <a:off x="6383978" y="392583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2A544DC8-F83A-438B-A998-F96E775A2D7D}"/>
              </a:ext>
            </a:extLst>
          </p:cNvPr>
          <p:cNvSpPr/>
          <p:nvPr/>
        </p:nvSpPr>
        <p:spPr>
          <a:xfrm>
            <a:off x="6582293" y="392583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6" y="119"/>
                  <a:pt x="119" y="56926"/>
                  <a:pt x="0" y="127037"/>
                </a:cubicBezTo>
                <a:lnTo>
                  <a:pt x="0" y="368750"/>
                </a:lnTo>
                <a:cubicBezTo>
                  <a:pt x="119" y="438861"/>
                  <a:pt x="56926" y="495668"/>
                  <a:pt x="127037" y="495787"/>
                </a:cubicBezTo>
                <a:lnTo>
                  <a:pt x="170435" y="495787"/>
                </a:lnTo>
                <a:cubicBezTo>
                  <a:pt x="240546"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0D3981C-6E49-4328-8D25-38C0484F0BCA}"/>
              </a:ext>
            </a:extLst>
          </p:cNvPr>
          <p:cNvSpPr/>
          <p:nvPr/>
        </p:nvSpPr>
        <p:spPr>
          <a:xfrm>
            <a:off x="7243342" y="392583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5" y="119"/>
                  <a:pt x="119" y="56926"/>
                  <a:pt x="0" y="127037"/>
                </a:cubicBezTo>
                <a:lnTo>
                  <a:pt x="0" y="368750"/>
                </a:lnTo>
                <a:cubicBezTo>
                  <a:pt x="119" y="438861"/>
                  <a:pt x="56926" y="495668"/>
                  <a:pt x="127037" y="495787"/>
                </a:cubicBezTo>
                <a:lnTo>
                  <a:pt x="170435" y="495787"/>
                </a:lnTo>
                <a:cubicBezTo>
                  <a:pt x="240547"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2CF48CA-FAA9-4B46-8B17-314CD664D25E}"/>
              </a:ext>
            </a:extLst>
          </p:cNvPr>
          <p:cNvSpPr/>
          <p:nvPr/>
        </p:nvSpPr>
        <p:spPr>
          <a:xfrm>
            <a:off x="6582293" y="458688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6" y="119"/>
                  <a:pt x="119" y="56926"/>
                  <a:pt x="0" y="127037"/>
                </a:cubicBezTo>
                <a:lnTo>
                  <a:pt x="0" y="368750"/>
                </a:lnTo>
                <a:cubicBezTo>
                  <a:pt x="119" y="438862"/>
                  <a:pt x="56926" y="495668"/>
                  <a:pt x="127037" y="495787"/>
                </a:cubicBezTo>
                <a:lnTo>
                  <a:pt x="170435" y="495787"/>
                </a:lnTo>
                <a:cubicBezTo>
                  <a:pt x="240546"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530D0B62-793A-4A76-933E-4FB37E139145}"/>
              </a:ext>
            </a:extLst>
          </p:cNvPr>
          <p:cNvSpPr/>
          <p:nvPr/>
        </p:nvSpPr>
        <p:spPr>
          <a:xfrm>
            <a:off x="7243342" y="458688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5" y="119"/>
                  <a:pt x="119" y="56926"/>
                  <a:pt x="0" y="127037"/>
                </a:cubicBezTo>
                <a:lnTo>
                  <a:pt x="0" y="368750"/>
                </a:lnTo>
                <a:cubicBezTo>
                  <a:pt x="119" y="438862"/>
                  <a:pt x="56926" y="495668"/>
                  <a:pt x="127037" y="495787"/>
                </a:cubicBezTo>
                <a:lnTo>
                  <a:pt x="170435" y="495787"/>
                </a:lnTo>
                <a:cubicBezTo>
                  <a:pt x="240547"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FAA38CFC-4052-46E1-9C12-0EF7DF114CAF}"/>
              </a:ext>
            </a:extLst>
          </p:cNvPr>
          <p:cNvSpPr/>
          <p:nvPr/>
        </p:nvSpPr>
        <p:spPr>
          <a:xfrm>
            <a:off x="7045028" y="392583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915C374B-F86C-410D-B208-4FDF0B74EFEA}"/>
              </a:ext>
            </a:extLst>
          </p:cNvPr>
          <p:cNvSpPr/>
          <p:nvPr/>
        </p:nvSpPr>
        <p:spPr>
          <a:xfrm>
            <a:off x="7045028" y="458688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8AD39C51-3ADB-4F84-8D9D-17FD83443A5F}"/>
              </a:ext>
            </a:extLst>
          </p:cNvPr>
          <p:cNvSpPr/>
          <p:nvPr/>
        </p:nvSpPr>
        <p:spPr>
          <a:xfrm>
            <a:off x="6383978" y="458688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3" name="Arrow: Pentagon 12">
            <a:extLst>
              <a:ext uri="{FF2B5EF4-FFF2-40B4-BE49-F238E27FC236}">
                <a16:creationId xmlns:a16="http://schemas.microsoft.com/office/drawing/2014/main" id="{4622E5D0-AE72-4FB8-B935-998155EC9522}"/>
              </a:ext>
            </a:extLst>
          </p:cNvPr>
          <p:cNvSpPr/>
          <p:nvPr/>
        </p:nvSpPr>
        <p:spPr>
          <a:xfrm>
            <a:off x="989676" y="4557932"/>
            <a:ext cx="2563658"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Process Signal</a:t>
            </a:r>
            <a:endParaRPr lang="en-US"/>
          </a:p>
        </p:txBody>
      </p:sp>
      <p:sp>
        <p:nvSpPr>
          <p:cNvPr id="15" name="Rectangle 14">
            <a:extLst>
              <a:ext uri="{FF2B5EF4-FFF2-40B4-BE49-F238E27FC236}">
                <a16:creationId xmlns:a16="http://schemas.microsoft.com/office/drawing/2014/main" id="{D81B06E9-3E9B-4D9E-8B22-7CAD1CAF97EE}"/>
              </a:ext>
            </a:extLst>
          </p:cNvPr>
          <p:cNvSpPr/>
          <p:nvPr/>
        </p:nvSpPr>
        <p:spPr>
          <a:xfrm>
            <a:off x="3782618" y="4561724"/>
            <a:ext cx="14892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58B8C"/>
                </a:solidFill>
                <a:effectLst/>
                <a:latin typeface="Tahoma" panose="020B0604030504040204" pitchFamily="34" charset="0"/>
                <a:ea typeface="Tahoma" panose="020B0604030504040204" pitchFamily="34" charset="0"/>
                <a:cs typeface="Tahoma" panose="020B0604030504040204" pitchFamily="34" charset="0"/>
              </a:rPr>
              <a:t>18 ms</a:t>
            </a:r>
            <a:endParaRPr lang="en-US" sz="2400">
              <a:solidFill>
                <a:srgbClr val="E58B8C"/>
              </a:solidFill>
              <a:latin typeface="Tahoma" panose="020B0604030504040204" pitchFamily="34" charset="0"/>
              <a:ea typeface="Tahoma" panose="020B0604030504040204" pitchFamily="34" charset="0"/>
              <a:cs typeface="Tahoma" panose="020B0604030504040204" pitchFamily="34" charset="0"/>
            </a:endParaRPr>
          </a:p>
        </p:txBody>
      </p:sp>
      <p:sp>
        <p:nvSpPr>
          <p:cNvPr id="100" name="Freeform: Shape 99">
            <a:extLst>
              <a:ext uri="{FF2B5EF4-FFF2-40B4-BE49-F238E27FC236}">
                <a16:creationId xmlns:a16="http://schemas.microsoft.com/office/drawing/2014/main" id="{47A02B0B-0747-4EDC-9550-4D703BB2CF29}"/>
              </a:ext>
            </a:extLst>
          </p:cNvPr>
          <p:cNvSpPr/>
          <p:nvPr/>
        </p:nvSpPr>
        <p:spPr>
          <a:xfrm>
            <a:off x="8928691" y="3925258"/>
            <a:ext cx="803161" cy="1147374"/>
          </a:xfrm>
          <a:custGeom>
            <a:avLst/>
            <a:gdLst>
              <a:gd name="connsiteX0" fmla="*/ 738493 w 803161"/>
              <a:gd name="connsiteY0" fmla="*/ 114737 h 1147374"/>
              <a:gd name="connsiteX1" fmla="*/ 803162 w 803161"/>
              <a:gd name="connsiteY1" fmla="*/ 114737 h 1147374"/>
              <a:gd name="connsiteX2" fmla="*/ 803162 w 803161"/>
              <a:gd name="connsiteY2" fmla="*/ 0 h 1147374"/>
              <a:gd name="connsiteX3" fmla="*/ 0 w 803161"/>
              <a:gd name="connsiteY3" fmla="*/ 0 h 1147374"/>
              <a:gd name="connsiteX4" fmla="*/ 0 w 803161"/>
              <a:gd name="connsiteY4" fmla="*/ 114737 h 1147374"/>
              <a:gd name="connsiteX5" fmla="*/ 63622 w 803161"/>
              <a:gd name="connsiteY5" fmla="*/ 114737 h 1147374"/>
              <a:gd name="connsiteX6" fmla="*/ 312143 w 803161"/>
              <a:gd name="connsiteY6" fmla="*/ 573874 h 1147374"/>
              <a:gd name="connsiteX7" fmla="*/ 68842 w 803161"/>
              <a:gd name="connsiteY7" fmla="*/ 1032637 h 1147374"/>
              <a:gd name="connsiteX8" fmla="*/ 0 w 803161"/>
              <a:gd name="connsiteY8" fmla="*/ 1032637 h 1147374"/>
              <a:gd name="connsiteX9" fmla="*/ 0 w 803161"/>
              <a:gd name="connsiteY9" fmla="*/ 1147374 h 1147374"/>
              <a:gd name="connsiteX10" fmla="*/ 803162 w 803161"/>
              <a:gd name="connsiteY10" fmla="*/ 1147374 h 1147374"/>
              <a:gd name="connsiteX11" fmla="*/ 803162 w 803161"/>
              <a:gd name="connsiteY11" fmla="*/ 1032637 h 1147374"/>
              <a:gd name="connsiteX12" fmla="*/ 738407 w 803161"/>
              <a:gd name="connsiteY12" fmla="*/ 1032637 h 1147374"/>
              <a:gd name="connsiteX13" fmla="*/ 489585 w 803161"/>
              <a:gd name="connsiteY13" fmla="*/ 573874 h 1147374"/>
              <a:gd name="connsiteX14" fmla="*/ 738493 w 803161"/>
              <a:gd name="connsiteY14" fmla="*/ 114737 h 1147374"/>
              <a:gd name="connsiteX15" fmla="*/ 28684 w 803161"/>
              <a:gd name="connsiteY15" fmla="*/ 28684 h 1147374"/>
              <a:gd name="connsiteX16" fmla="*/ 774478 w 803161"/>
              <a:gd name="connsiteY16" fmla="*/ 28684 h 1147374"/>
              <a:gd name="connsiteX17" fmla="*/ 774478 w 803161"/>
              <a:gd name="connsiteY17" fmla="*/ 86053 h 1147374"/>
              <a:gd name="connsiteX18" fmla="*/ 28684 w 803161"/>
              <a:gd name="connsiteY18" fmla="*/ 86053 h 1147374"/>
              <a:gd name="connsiteX19" fmla="*/ 774478 w 803161"/>
              <a:gd name="connsiteY19" fmla="*/ 1118690 h 1147374"/>
              <a:gd name="connsiteX20" fmla="*/ 28684 w 803161"/>
              <a:gd name="connsiteY20" fmla="*/ 1118690 h 1147374"/>
              <a:gd name="connsiteX21" fmla="*/ 28684 w 803161"/>
              <a:gd name="connsiteY21" fmla="*/ 1061321 h 1147374"/>
              <a:gd name="connsiteX22" fmla="*/ 774478 w 803161"/>
              <a:gd name="connsiteY22" fmla="*/ 1061321 h 1147374"/>
              <a:gd name="connsiteX23" fmla="*/ 457716 w 803161"/>
              <a:gd name="connsiteY23" fmla="*/ 562213 h 1147374"/>
              <a:gd name="connsiteX24" fmla="*/ 454459 w 803161"/>
              <a:gd name="connsiteY24" fmla="*/ 582234 h 1147374"/>
              <a:gd name="connsiteX25" fmla="*/ 457716 w 803161"/>
              <a:gd name="connsiteY25" fmla="*/ 585491 h 1147374"/>
              <a:gd name="connsiteX26" fmla="*/ 709120 w 803161"/>
              <a:gd name="connsiteY26" fmla="*/ 1032637 h 1147374"/>
              <a:gd name="connsiteX27" fmla="*/ 98000 w 803161"/>
              <a:gd name="connsiteY27" fmla="*/ 1032637 h 1147374"/>
              <a:gd name="connsiteX28" fmla="*/ 343968 w 803161"/>
              <a:gd name="connsiteY28" fmla="*/ 585519 h 1147374"/>
              <a:gd name="connsiteX29" fmla="*/ 347226 w 803161"/>
              <a:gd name="connsiteY29" fmla="*/ 565499 h 1147374"/>
              <a:gd name="connsiteX30" fmla="*/ 343968 w 803161"/>
              <a:gd name="connsiteY30" fmla="*/ 562242 h 1147374"/>
              <a:gd name="connsiteX31" fmla="*/ 92923 w 803161"/>
              <a:gd name="connsiteY31" fmla="*/ 114737 h 1147374"/>
              <a:gd name="connsiteX32" fmla="*/ 709221 w 803161"/>
              <a:gd name="connsiteY32" fmla="*/ 114737 h 1147374"/>
              <a:gd name="connsiteX33" fmla="*/ 457716 w 803161"/>
              <a:gd name="connsiteY33" fmla="*/ 562213 h 11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3161" h="1147374">
                <a:moveTo>
                  <a:pt x="738493" y="114737"/>
                </a:moveTo>
                <a:lnTo>
                  <a:pt x="803162" y="114737"/>
                </a:lnTo>
                <a:lnTo>
                  <a:pt x="803162" y="0"/>
                </a:lnTo>
                <a:lnTo>
                  <a:pt x="0" y="0"/>
                </a:lnTo>
                <a:lnTo>
                  <a:pt x="0" y="114737"/>
                </a:lnTo>
                <a:lnTo>
                  <a:pt x="63622" y="114737"/>
                </a:lnTo>
                <a:cubicBezTo>
                  <a:pt x="99090" y="271311"/>
                  <a:pt x="200489" y="481897"/>
                  <a:pt x="312143" y="573874"/>
                </a:cubicBezTo>
                <a:cubicBezTo>
                  <a:pt x="200461" y="665793"/>
                  <a:pt x="103264" y="872492"/>
                  <a:pt x="68842" y="1032637"/>
                </a:cubicBezTo>
                <a:lnTo>
                  <a:pt x="0" y="1032637"/>
                </a:lnTo>
                <a:lnTo>
                  <a:pt x="0" y="1147374"/>
                </a:lnTo>
                <a:lnTo>
                  <a:pt x="803162" y="1147374"/>
                </a:lnTo>
                <a:lnTo>
                  <a:pt x="803162" y="1032637"/>
                </a:lnTo>
                <a:lnTo>
                  <a:pt x="738407" y="1032637"/>
                </a:lnTo>
                <a:cubicBezTo>
                  <a:pt x="703670" y="876809"/>
                  <a:pt x="602371" y="666567"/>
                  <a:pt x="489585" y="573874"/>
                </a:cubicBezTo>
                <a:cubicBezTo>
                  <a:pt x="602472" y="481094"/>
                  <a:pt x="703828" y="270666"/>
                  <a:pt x="738493" y="114737"/>
                </a:cubicBezTo>
                <a:close/>
                <a:moveTo>
                  <a:pt x="28684" y="28684"/>
                </a:moveTo>
                <a:lnTo>
                  <a:pt x="774478" y="28684"/>
                </a:lnTo>
                <a:lnTo>
                  <a:pt x="774478" y="86053"/>
                </a:lnTo>
                <a:lnTo>
                  <a:pt x="28684" y="86053"/>
                </a:lnTo>
                <a:close/>
                <a:moveTo>
                  <a:pt x="774478" y="1118690"/>
                </a:moveTo>
                <a:lnTo>
                  <a:pt x="28684" y="1118690"/>
                </a:lnTo>
                <a:lnTo>
                  <a:pt x="28684" y="1061321"/>
                </a:lnTo>
                <a:lnTo>
                  <a:pt x="774478" y="1061321"/>
                </a:lnTo>
                <a:close/>
                <a:moveTo>
                  <a:pt x="457716" y="562213"/>
                </a:moveTo>
                <a:cubicBezTo>
                  <a:pt x="451288" y="566842"/>
                  <a:pt x="449830" y="575805"/>
                  <a:pt x="454459" y="582234"/>
                </a:cubicBezTo>
                <a:cubicBezTo>
                  <a:pt x="455361" y="583487"/>
                  <a:pt x="456461" y="584587"/>
                  <a:pt x="457716" y="585491"/>
                </a:cubicBezTo>
                <a:cubicBezTo>
                  <a:pt x="569384" y="666008"/>
                  <a:pt x="672720" y="875791"/>
                  <a:pt x="709120" y="1032637"/>
                </a:cubicBezTo>
                <a:lnTo>
                  <a:pt x="98000" y="1032637"/>
                </a:lnTo>
                <a:cubicBezTo>
                  <a:pt x="133554" y="874529"/>
                  <a:pt x="234624" y="664301"/>
                  <a:pt x="343968" y="585519"/>
                </a:cubicBezTo>
                <a:cubicBezTo>
                  <a:pt x="350397" y="580891"/>
                  <a:pt x="351855" y="571927"/>
                  <a:pt x="347226" y="565499"/>
                </a:cubicBezTo>
                <a:cubicBezTo>
                  <a:pt x="346323" y="564246"/>
                  <a:pt x="345223" y="563146"/>
                  <a:pt x="343968" y="562242"/>
                </a:cubicBezTo>
                <a:cubicBezTo>
                  <a:pt x="233448" y="482600"/>
                  <a:pt x="130069" y="272501"/>
                  <a:pt x="92923" y="114737"/>
                </a:cubicBezTo>
                <a:lnTo>
                  <a:pt x="709221" y="114737"/>
                </a:lnTo>
                <a:cubicBezTo>
                  <a:pt x="672892" y="271670"/>
                  <a:pt x="569585" y="481639"/>
                  <a:pt x="457716" y="562213"/>
                </a:cubicBezTo>
                <a:close/>
              </a:path>
            </a:pathLst>
          </a:custGeom>
          <a:solidFill>
            <a:srgbClr val="E58B8C"/>
          </a:solidFill>
          <a:ln w="14288"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B9C75ED-7FF2-4F6D-A775-786E6BD0C46D}"/>
              </a:ext>
            </a:extLst>
          </p:cNvPr>
          <p:cNvSpPr/>
          <p:nvPr/>
        </p:nvSpPr>
        <p:spPr>
          <a:xfrm>
            <a:off x="9076860" y="4126048"/>
            <a:ext cx="506149" cy="367088"/>
          </a:xfrm>
          <a:custGeom>
            <a:avLst/>
            <a:gdLst>
              <a:gd name="connsiteX0" fmla="*/ 0 w 506149"/>
              <a:gd name="connsiteY0" fmla="*/ 0 h 367088"/>
              <a:gd name="connsiteX1" fmla="*/ 7300 w 506149"/>
              <a:gd name="connsiteY1" fmla="*/ 19391 h 367088"/>
              <a:gd name="connsiteX2" fmla="*/ 212565 w 506149"/>
              <a:gd name="connsiteY2" fmla="*/ 338174 h 367088"/>
              <a:gd name="connsiteX3" fmla="*/ 252724 w 506149"/>
              <a:gd name="connsiteY3" fmla="*/ 367088 h 367088"/>
              <a:gd name="connsiteX4" fmla="*/ 292882 w 506149"/>
              <a:gd name="connsiteY4" fmla="*/ 338174 h 367088"/>
              <a:gd name="connsiteX5" fmla="*/ 498993 w 506149"/>
              <a:gd name="connsiteY5" fmla="*/ 19376 h 367088"/>
              <a:gd name="connsiteX6" fmla="*/ 506150 w 506149"/>
              <a:gd name="connsiteY6" fmla="*/ 0 h 367088"/>
              <a:gd name="connsiteX7" fmla="*/ 276001 w 506149"/>
              <a:gd name="connsiteY7" fmla="*/ 314911 h 367088"/>
              <a:gd name="connsiteX8" fmla="*/ 252666 w 506149"/>
              <a:gd name="connsiteY8" fmla="*/ 331720 h 367088"/>
              <a:gd name="connsiteX9" fmla="*/ 229346 w 506149"/>
              <a:gd name="connsiteY9" fmla="*/ 314911 h 367088"/>
              <a:gd name="connsiteX10" fmla="*/ 41635 w 506149"/>
              <a:gd name="connsiteY10" fmla="*/ 28684 h 367088"/>
              <a:gd name="connsiteX11" fmla="*/ 464557 w 506149"/>
              <a:gd name="connsiteY11" fmla="*/ 28684 h 367088"/>
              <a:gd name="connsiteX12" fmla="*/ 276001 w 506149"/>
              <a:gd name="connsiteY12" fmla="*/ 314911 h 36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6149" h="367088">
                <a:moveTo>
                  <a:pt x="0" y="0"/>
                </a:moveTo>
                <a:lnTo>
                  <a:pt x="7300" y="19391"/>
                </a:lnTo>
                <a:cubicBezTo>
                  <a:pt x="49911" y="132694"/>
                  <a:pt x="126211" y="275958"/>
                  <a:pt x="212565" y="338174"/>
                </a:cubicBezTo>
                <a:lnTo>
                  <a:pt x="252724" y="367088"/>
                </a:lnTo>
                <a:lnTo>
                  <a:pt x="292882" y="338174"/>
                </a:lnTo>
                <a:cubicBezTo>
                  <a:pt x="380369" y="275069"/>
                  <a:pt x="456741" y="132149"/>
                  <a:pt x="498993" y="19376"/>
                </a:cubicBezTo>
                <a:lnTo>
                  <a:pt x="506150" y="0"/>
                </a:lnTo>
                <a:close/>
                <a:moveTo>
                  <a:pt x="276001" y="314911"/>
                </a:moveTo>
                <a:lnTo>
                  <a:pt x="252666" y="331720"/>
                </a:lnTo>
                <a:lnTo>
                  <a:pt x="229346" y="314911"/>
                </a:lnTo>
                <a:cubicBezTo>
                  <a:pt x="165624" y="269016"/>
                  <a:pt x="93095" y="157950"/>
                  <a:pt x="41635" y="28684"/>
                </a:cubicBezTo>
                <a:lnTo>
                  <a:pt x="464557" y="28684"/>
                </a:lnTo>
                <a:cubicBezTo>
                  <a:pt x="413485" y="157319"/>
                  <a:pt x="340612" y="268356"/>
                  <a:pt x="276001" y="314911"/>
                </a:cubicBezTo>
                <a:close/>
              </a:path>
            </a:pathLst>
          </a:custGeom>
          <a:solidFill>
            <a:srgbClr val="E58B8C"/>
          </a:solidFill>
          <a:ln w="14288" cap="flat">
            <a:noFill/>
            <a:prstDash val="solid"/>
            <a:miter/>
          </a:ln>
        </p:spPr>
        <p:txBody>
          <a:bodyPr rtlCol="0" anchor="ctr"/>
          <a:lstStyle/>
          <a:p>
            <a:endParaRPr lang="en-US"/>
          </a:p>
        </p:txBody>
      </p:sp>
      <p:sp>
        <p:nvSpPr>
          <p:cNvPr id="4" name="Rectangle 3">
            <a:extLst>
              <a:ext uri="{FF2B5EF4-FFF2-40B4-BE49-F238E27FC236}">
                <a16:creationId xmlns:a16="http://schemas.microsoft.com/office/drawing/2014/main" id="{4CAA5269-04D6-4D44-AA31-A73697D9E602}"/>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5" action="ppaction://hlinksldjump"/>
            <a:extLst>
              <a:ext uri="{FF2B5EF4-FFF2-40B4-BE49-F238E27FC236}">
                <a16:creationId xmlns:a16="http://schemas.microsoft.com/office/drawing/2014/main" id="{3620ADD3-CC1A-4442-9ECC-DD4DC1C0764C}"/>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16" action="ppaction://hlinksldjump"/>
            <a:extLst>
              <a:ext uri="{FF2B5EF4-FFF2-40B4-BE49-F238E27FC236}">
                <a16:creationId xmlns:a16="http://schemas.microsoft.com/office/drawing/2014/main" id="{48C7D5E8-29E0-487D-A4DA-F43CD1641656}"/>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hlinkClick r:id="rId17" action="ppaction://hlinksldjump"/>
            <a:extLst>
              <a:ext uri="{FF2B5EF4-FFF2-40B4-BE49-F238E27FC236}">
                <a16:creationId xmlns:a16="http://schemas.microsoft.com/office/drawing/2014/main" id="{A596418E-9055-461C-B549-932A5CC60A00}"/>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hlinkClick r:id="rId18" action="ppaction://hlinksldjump"/>
            <a:extLst>
              <a:ext uri="{FF2B5EF4-FFF2-40B4-BE49-F238E27FC236}">
                <a16:creationId xmlns:a16="http://schemas.microsoft.com/office/drawing/2014/main" id="{21A08E6A-5E16-43B6-A996-58F5F681E407}"/>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hlinkClick r:id="rId19" action="ppaction://hlinksldjump"/>
            <a:extLst>
              <a:ext uri="{FF2B5EF4-FFF2-40B4-BE49-F238E27FC236}">
                <a16:creationId xmlns:a16="http://schemas.microsoft.com/office/drawing/2014/main" id="{3B94807E-D273-4228-B7AF-FD84F46E991C}"/>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27209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500"/>
                                  </p:stCondLst>
                                  <p:childTnLst>
                                    <p:set>
                                      <p:cBhvr>
                                        <p:cTn id="11" dur="1" fill="hold">
                                          <p:stCondLst>
                                            <p:cond delay="0"/>
                                          </p:stCondLst>
                                        </p:cTn>
                                        <p:tgtEl>
                                          <p:spTgt spid="8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500"/>
                                  </p:stCondLst>
                                  <p:childTnLst>
                                    <p:set>
                                      <p:cBhvr>
                                        <p:cTn id="17" dur="1" fill="hold">
                                          <p:stCondLst>
                                            <p:cond delay="0"/>
                                          </p:stCondLst>
                                        </p:cTn>
                                        <p:tgtEl>
                                          <p:spTgt spid="78"/>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childTnLst>
                          </p:cTn>
                        </p:par>
                        <p:par>
                          <p:cTn id="21" fill="hold">
                            <p:stCondLst>
                              <p:cond delay="1000"/>
                            </p:stCondLst>
                            <p:childTnLst>
                              <p:par>
                                <p:cTn id="22" presetID="1" presetClass="exit" presetSubtype="0" fill="hold" grpId="1" nodeType="afterEffect">
                                  <p:stCondLst>
                                    <p:cond delay="250"/>
                                  </p:stCondLst>
                                  <p:childTnLst>
                                    <p:set>
                                      <p:cBhvr>
                                        <p:cTn id="23" dur="1" fill="hold">
                                          <p:stCondLst>
                                            <p:cond delay="0"/>
                                          </p:stCondLst>
                                        </p:cTn>
                                        <p:tgtEl>
                                          <p:spTgt spid="76"/>
                                        </p:tgtEl>
                                        <p:attrNameLst>
                                          <p:attrName>style.visibility</p:attrName>
                                        </p:attrNameLst>
                                      </p:cBhvr>
                                      <p:to>
                                        <p:strVal val="hidden"/>
                                      </p:to>
                                    </p:set>
                                  </p:childTnLst>
                                </p:cTn>
                              </p:par>
                            </p:childTnLst>
                          </p:cTn>
                        </p:par>
                        <p:par>
                          <p:cTn id="24" fill="hold">
                            <p:stCondLst>
                              <p:cond delay="1250"/>
                            </p:stCondLst>
                            <p:childTnLst>
                              <p:par>
                                <p:cTn id="25" presetID="1" presetClass="exit" presetSubtype="0" fill="hold" grpId="1" nodeType="afterEffect">
                                  <p:stCondLst>
                                    <p:cond delay="0"/>
                                  </p:stCondLst>
                                  <p:childTnLst>
                                    <p:set>
                                      <p:cBhvr>
                                        <p:cTn id="26" dur="1" fill="hold">
                                          <p:stCondLst>
                                            <p:cond delay="0"/>
                                          </p:stCondLst>
                                        </p:cTn>
                                        <p:tgtEl>
                                          <p:spTgt spid="75"/>
                                        </p:tgtEl>
                                        <p:attrNameLst>
                                          <p:attrName>style.visibility</p:attrName>
                                        </p:attrNameLst>
                                      </p:cBhvr>
                                      <p:to>
                                        <p:strVal val="hidden"/>
                                      </p:to>
                                    </p:set>
                                  </p:childTnLst>
                                </p:cTn>
                              </p:par>
                            </p:childTnLst>
                          </p:cTn>
                        </p:par>
                        <p:par>
                          <p:cTn id="27" fill="hold">
                            <p:stCondLst>
                              <p:cond delay="1250"/>
                            </p:stCondLst>
                            <p:childTnLst>
                              <p:par>
                                <p:cTn id="28" presetID="1" presetClass="exit" presetSubtype="0" fill="hold" grpId="1" nodeType="afterEffect">
                                  <p:stCondLst>
                                    <p:cond delay="0"/>
                                  </p:stCondLst>
                                  <p:childTnLst>
                                    <p:set>
                                      <p:cBhvr>
                                        <p:cTn id="29" dur="1" fill="hold">
                                          <p:stCondLst>
                                            <p:cond delay="0"/>
                                          </p:stCondLst>
                                        </p:cTn>
                                        <p:tgtEl>
                                          <p:spTgt spid="80"/>
                                        </p:tgtEl>
                                        <p:attrNameLst>
                                          <p:attrName>style.visibility</p:attrName>
                                        </p:attrNameLst>
                                      </p:cBhvr>
                                      <p:to>
                                        <p:strVal val="hidden"/>
                                      </p:to>
                                    </p:set>
                                  </p:childTnLst>
                                </p:cTn>
                              </p:par>
                            </p:childTnLst>
                          </p:cTn>
                        </p:par>
                        <p:par>
                          <p:cTn id="30" fill="hold">
                            <p:stCondLst>
                              <p:cond delay="1250"/>
                            </p:stCondLst>
                            <p:childTnLst>
                              <p:par>
                                <p:cTn id="31" presetID="1" presetClass="exit" presetSubtype="0" fill="hold" grpId="1" nodeType="afterEffect">
                                  <p:stCondLst>
                                    <p:cond delay="0"/>
                                  </p:stCondLst>
                                  <p:childTnLst>
                                    <p:set>
                                      <p:cBhvr>
                                        <p:cTn id="32" dur="1" fill="hold">
                                          <p:stCondLst>
                                            <p:cond delay="0"/>
                                          </p:stCondLst>
                                        </p:cTn>
                                        <p:tgtEl>
                                          <p:spTgt spid="77"/>
                                        </p:tgtEl>
                                        <p:attrNameLst>
                                          <p:attrName>style.visibility</p:attrName>
                                        </p:attrNameLst>
                                      </p:cBhvr>
                                      <p:to>
                                        <p:strVal val="hidden"/>
                                      </p:to>
                                    </p:set>
                                  </p:childTnLst>
                                </p:cTn>
                              </p:par>
                            </p:childTnLst>
                          </p:cTn>
                        </p:par>
                        <p:par>
                          <p:cTn id="33" fill="hold">
                            <p:stCondLst>
                              <p:cond delay="1250"/>
                            </p:stCondLst>
                            <p:childTnLst>
                              <p:par>
                                <p:cTn id="34" presetID="1" presetClass="exit" presetSubtype="0" fill="hold" grpId="1" nodeType="afterEffect">
                                  <p:stCondLst>
                                    <p:cond delay="0"/>
                                  </p:stCondLst>
                                  <p:childTnLst>
                                    <p:set>
                                      <p:cBhvr>
                                        <p:cTn id="35" dur="1" fill="hold">
                                          <p:stCondLst>
                                            <p:cond delay="0"/>
                                          </p:stCondLst>
                                        </p:cTn>
                                        <p:tgtEl>
                                          <p:spTgt spid="78"/>
                                        </p:tgtEl>
                                        <p:attrNameLst>
                                          <p:attrName>style.visibility</p:attrName>
                                        </p:attrNameLst>
                                      </p:cBhvr>
                                      <p:to>
                                        <p:strVal val="hidden"/>
                                      </p:to>
                                    </p:set>
                                  </p:childTnLst>
                                </p:cTn>
                              </p:par>
                            </p:childTnLst>
                          </p:cTn>
                        </p:par>
                        <p:par>
                          <p:cTn id="36" fill="hold">
                            <p:stCondLst>
                              <p:cond delay="1250"/>
                            </p:stCondLst>
                            <p:childTnLst>
                              <p:par>
                                <p:cTn id="37" presetID="1" presetClass="exit" presetSubtype="0" fill="hold" grpId="1" nodeType="afterEffect">
                                  <p:stCondLst>
                                    <p:cond delay="0"/>
                                  </p:stCondLst>
                                  <p:childTnLst>
                                    <p:set>
                                      <p:cBhvr>
                                        <p:cTn id="38" dur="1" fill="hold">
                                          <p:stCondLst>
                                            <p:cond delay="0"/>
                                          </p:stCondLst>
                                        </p:cTn>
                                        <p:tgtEl>
                                          <p:spTgt spid="79"/>
                                        </p:tgtEl>
                                        <p:attrNameLst>
                                          <p:attrName>style.visibility</p:attrName>
                                        </p:attrNameLst>
                                      </p:cBhvr>
                                      <p:to>
                                        <p:strVal val="hidden"/>
                                      </p:to>
                                    </p:set>
                                  </p:childTnLst>
                                </p:cTn>
                              </p:par>
                            </p:childTnLst>
                          </p:cTn>
                        </p:par>
                        <p:par>
                          <p:cTn id="39" fill="hold">
                            <p:stCondLst>
                              <p:cond delay="1250"/>
                            </p:stCondLst>
                            <p:childTnLst>
                              <p:par>
                                <p:cTn id="40" presetID="1" presetClass="entr" presetSubtype="0" fill="hold" grpId="2" nodeType="afterEffect">
                                  <p:stCondLst>
                                    <p:cond delay="750"/>
                                  </p:stCondLst>
                                  <p:childTnLst>
                                    <p:set>
                                      <p:cBhvr>
                                        <p:cTn id="41" dur="1" fill="hold">
                                          <p:stCondLst>
                                            <p:cond delay="0"/>
                                          </p:stCondLst>
                                        </p:cTn>
                                        <p:tgtEl>
                                          <p:spTgt spid="76"/>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grpId="2" nodeType="afterEffect">
                                  <p:stCondLst>
                                    <p:cond delay="0"/>
                                  </p:stCondLst>
                                  <p:childTnLst>
                                    <p:set>
                                      <p:cBhvr>
                                        <p:cTn id="44" dur="1" fill="hold">
                                          <p:stCondLst>
                                            <p:cond delay="0"/>
                                          </p:stCondLst>
                                        </p:cTn>
                                        <p:tgtEl>
                                          <p:spTgt spid="75"/>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grpId="2" nodeType="afterEffect">
                                  <p:stCondLst>
                                    <p:cond delay="500"/>
                                  </p:stCondLst>
                                  <p:childTnLst>
                                    <p:set>
                                      <p:cBhvr>
                                        <p:cTn id="47" dur="1" fill="hold">
                                          <p:stCondLst>
                                            <p:cond delay="0"/>
                                          </p:stCondLst>
                                        </p:cTn>
                                        <p:tgtEl>
                                          <p:spTgt spid="80"/>
                                        </p:tgtEl>
                                        <p:attrNameLst>
                                          <p:attrName>style.visibility</p:attrName>
                                        </p:attrNameLst>
                                      </p:cBhvr>
                                      <p:to>
                                        <p:strVal val="visible"/>
                                      </p:to>
                                    </p:set>
                                  </p:childTnLst>
                                </p:cTn>
                              </p:par>
                            </p:childTnLst>
                          </p:cTn>
                        </p:par>
                        <p:par>
                          <p:cTn id="48" fill="hold">
                            <p:stCondLst>
                              <p:cond delay="2500"/>
                            </p:stCondLst>
                            <p:childTnLst>
                              <p:par>
                                <p:cTn id="49" presetID="1" presetClass="entr" presetSubtype="0" fill="hold" grpId="2" nodeType="after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par>
                          <p:cTn id="51" fill="hold">
                            <p:stCondLst>
                              <p:cond delay="2500"/>
                            </p:stCondLst>
                            <p:childTnLst>
                              <p:par>
                                <p:cTn id="52" presetID="1" presetClass="entr" presetSubtype="0" fill="hold" grpId="2" nodeType="afterEffect">
                                  <p:stCondLst>
                                    <p:cond delay="500"/>
                                  </p:stCondLst>
                                  <p:childTnLst>
                                    <p:set>
                                      <p:cBhvr>
                                        <p:cTn id="53" dur="1" fill="hold">
                                          <p:stCondLst>
                                            <p:cond delay="0"/>
                                          </p:stCondLst>
                                        </p:cTn>
                                        <p:tgtEl>
                                          <p:spTgt spid="78"/>
                                        </p:tgtEl>
                                        <p:attrNameLst>
                                          <p:attrName>style.visibility</p:attrName>
                                        </p:attrNameLst>
                                      </p:cBhvr>
                                      <p:to>
                                        <p:strVal val="visible"/>
                                      </p:to>
                                    </p:set>
                                  </p:childTnLst>
                                </p:cTn>
                              </p:par>
                            </p:childTnLst>
                          </p:cTn>
                        </p:par>
                        <p:par>
                          <p:cTn id="54" fill="hold">
                            <p:stCondLst>
                              <p:cond delay="3000"/>
                            </p:stCondLst>
                            <p:childTnLst>
                              <p:par>
                                <p:cTn id="55" presetID="1" presetClass="entr" presetSubtype="0" fill="hold" grpId="2" nodeType="afterEffect">
                                  <p:stCondLst>
                                    <p:cond delay="0"/>
                                  </p:stCondLst>
                                  <p:childTnLst>
                                    <p:set>
                                      <p:cBhvr>
                                        <p:cTn id="56" dur="1" fill="hold">
                                          <p:stCondLst>
                                            <p:cond delay="0"/>
                                          </p:stCondLst>
                                        </p:cTn>
                                        <p:tgtEl>
                                          <p:spTgt spid="7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94"/>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86"/>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grpId="1" nodeType="afterEffect">
                                  <p:stCondLst>
                                    <p:cond delay="500"/>
                                  </p:stCondLst>
                                  <p:childTnLst>
                                    <p:set>
                                      <p:cBhvr>
                                        <p:cTn id="65" dur="1" fill="hold">
                                          <p:stCondLst>
                                            <p:cond delay="0"/>
                                          </p:stCondLst>
                                        </p:cTn>
                                        <p:tgtEl>
                                          <p:spTgt spid="90"/>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grpId="1" nodeType="afterEffect">
                                  <p:stCondLst>
                                    <p:cond delay="0"/>
                                  </p:stCondLst>
                                  <p:childTnLst>
                                    <p:set>
                                      <p:cBhvr>
                                        <p:cTn id="68" dur="1" fill="hold">
                                          <p:stCondLst>
                                            <p:cond delay="0"/>
                                          </p:stCondLst>
                                        </p:cTn>
                                        <p:tgtEl>
                                          <p:spTgt spid="85"/>
                                        </p:tgtEl>
                                        <p:attrNameLst>
                                          <p:attrName>style.visibility</p:attrName>
                                        </p:attrNameLst>
                                      </p:cBhvr>
                                      <p:to>
                                        <p:strVal val="visible"/>
                                      </p:to>
                                    </p:set>
                                  </p:childTnLst>
                                </p:cTn>
                              </p:par>
                            </p:childTnLst>
                          </p:cTn>
                        </p:par>
                        <p:par>
                          <p:cTn id="69" fill="hold">
                            <p:stCondLst>
                              <p:cond delay="500"/>
                            </p:stCondLst>
                            <p:childTnLst>
                              <p:par>
                                <p:cTn id="70" presetID="1" presetClass="entr" presetSubtype="0" fill="hold" grpId="1" nodeType="afterEffect">
                                  <p:stCondLst>
                                    <p:cond delay="500"/>
                                  </p:stCondLst>
                                  <p:childTnLst>
                                    <p:set>
                                      <p:cBhvr>
                                        <p:cTn id="71" dur="1" fill="hold">
                                          <p:stCondLst>
                                            <p:cond delay="0"/>
                                          </p:stCondLst>
                                        </p:cTn>
                                        <p:tgtEl>
                                          <p:spTgt spid="89"/>
                                        </p:tgtEl>
                                        <p:attrNameLst>
                                          <p:attrName>style.visibility</p:attrName>
                                        </p:attrNameLst>
                                      </p:cBhvr>
                                      <p:to>
                                        <p:strVal val="visible"/>
                                      </p:to>
                                    </p:set>
                                  </p:childTnLst>
                                </p:cTn>
                              </p:par>
                            </p:childTnLst>
                          </p:cTn>
                        </p:par>
                        <p:par>
                          <p:cTn id="72" fill="hold">
                            <p:stCondLst>
                              <p:cond delay="1000"/>
                            </p:stCondLst>
                            <p:childTnLst>
                              <p:par>
                                <p:cTn id="73" presetID="1" presetClass="entr" presetSubtype="0" fill="hold" grpId="1" nodeType="afterEffect">
                                  <p:stCondLst>
                                    <p:cond delay="0"/>
                                  </p:stCondLst>
                                  <p:childTnLst>
                                    <p:set>
                                      <p:cBhvr>
                                        <p:cTn id="74" dur="1" fill="hold">
                                          <p:stCondLst>
                                            <p:cond delay="0"/>
                                          </p:stCondLst>
                                        </p:cTn>
                                        <p:tgtEl>
                                          <p:spTgt spid="84"/>
                                        </p:tgtEl>
                                        <p:attrNameLst>
                                          <p:attrName>style.visibility</p:attrName>
                                        </p:attrNameLst>
                                      </p:cBhvr>
                                      <p:to>
                                        <p:strVal val="visible"/>
                                      </p:to>
                                    </p:set>
                                  </p:childTnLst>
                                </p:cTn>
                              </p:par>
                            </p:childTnLst>
                          </p:cTn>
                        </p:par>
                        <p:par>
                          <p:cTn id="75" fill="hold">
                            <p:stCondLst>
                              <p:cond delay="1000"/>
                            </p:stCondLst>
                            <p:childTnLst>
                              <p:par>
                                <p:cTn id="76" presetID="1" presetClass="entr" presetSubtype="0" fill="hold" grpId="1" nodeType="afterEffect">
                                  <p:stCondLst>
                                    <p:cond delay="500"/>
                                  </p:stCondLst>
                                  <p:childTnLst>
                                    <p:set>
                                      <p:cBhvr>
                                        <p:cTn id="77" dur="1" fill="hold">
                                          <p:stCondLst>
                                            <p:cond delay="0"/>
                                          </p:stCondLst>
                                        </p:cTn>
                                        <p:tgtEl>
                                          <p:spTgt spid="88"/>
                                        </p:tgtEl>
                                        <p:attrNameLst>
                                          <p:attrName>style.visibility</p:attrName>
                                        </p:attrNameLst>
                                      </p:cBhvr>
                                      <p:to>
                                        <p:strVal val="visible"/>
                                      </p:to>
                                    </p:set>
                                  </p:childTnLst>
                                </p:cTn>
                              </p:par>
                            </p:childTnLst>
                          </p:cTn>
                        </p:par>
                        <p:par>
                          <p:cTn id="78" fill="hold">
                            <p:stCondLst>
                              <p:cond delay="1500"/>
                            </p:stCondLst>
                            <p:childTnLst>
                              <p:par>
                                <p:cTn id="79" presetID="1" presetClass="entr" presetSubtype="0" fill="hold" grpId="1" nodeType="afterEffect">
                                  <p:stCondLst>
                                    <p:cond delay="0"/>
                                  </p:stCondLst>
                                  <p:childTnLst>
                                    <p:set>
                                      <p:cBhvr>
                                        <p:cTn id="80" dur="1" fill="hold">
                                          <p:stCondLst>
                                            <p:cond delay="0"/>
                                          </p:stCondLst>
                                        </p:cTn>
                                        <p:tgtEl>
                                          <p:spTgt spid="83"/>
                                        </p:tgtEl>
                                        <p:attrNameLst>
                                          <p:attrName>style.visibility</p:attrName>
                                        </p:attrNameLst>
                                      </p:cBhvr>
                                      <p:to>
                                        <p:strVal val="visible"/>
                                      </p:to>
                                    </p:set>
                                  </p:childTnLst>
                                </p:cTn>
                              </p:par>
                            </p:childTnLst>
                          </p:cTn>
                        </p:par>
                        <p:par>
                          <p:cTn id="81" fill="hold">
                            <p:stCondLst>
                              <p:cond delay="1500"/>
                            </p:stCondLst>
                            <p:childTnLst>
                              <p:par>
                                <p:cTn id="82" presetID="1" presetClass="exit" presetSubtype="0" fill="hold" grpId="0" nodeType="afterEffect">
                                  <p:stCondLst>
                                    <p:cond delay="250"/>
                                  </p:stCondLst>
                                  <p:childTnLst>
                                    <p:set>
                                      <p:cBhvr>
                                        <p:cTn id="83" dur="1" fill="hold">
                                          <p:stCondLst>
                                            <p:cond delay="0"/>
                                          </p:stCondLst>
                                        </p:cTn>
                                        <p:tgtEl>
                                          <p:spTgt spid="94"/>
                                        </p:tgtEl>
                                        <p:attrNameLst>
                                          <p:attrName>style.visibility</p:attrName>
                                        </p:attrNameLst>
                                      </p:cBhvr>
                                      <p:to>
                                        <p:strVal val="hidden"/>
                                      </p:to>
                                    </p:set>
                                  </p:childTnLst>
                                </p:cTn>
                              </p:par>
                            </p:childTnLst>
                          </p:cTn>
                        </p:par>
                        <p:par>
                          <p:cTn id="84" fill="hold">
                            <p:stCondLst>
                              <p:cond delay="1750"/>
                            </p:stCondLst>
                            <p:childTnLst>
                              <p:par>
                                <p:cTn id="85" presetID="1" presetClass="exit" presetSubtype="0" fill="hold" grpId="0" nodeType="afterEffect">
                                  <p:stCondLst>
                                    <p:cond delay="0"/>
                                  </p:stCondLst>
                                  <p:childTnLst>
                                    <p:set>
                                      <p:cBhvr>
                                        <p:cTn id="86" dur="1" fill="hold">
                                          <p:stCondLst>
                                            <p:cond delay="0"/>
                                          </p:stCondLst>
                                        </p:cTn>
                                        <p:tgtEl>
                                          <p:spTgt spid="86"/>
                                        </p:tgtEl>
                                        <p:attrNameLst>
                                          <p:attrName>style.visibility</p:attrName>
                                        </p:attrNameLst>
                                      </p:cBhvr>
                                      <p:to>
                                        <p:strVal val="hidden"/>
                                      </p:to>
                                    </p:set>
                                  </p:childTnLst>
                                </p:cTn>
                              </p:par>
                            </p:childTnLst>
                          </p:cTn>
                        </p:par>
                        <p:par>
                          <p:cTn id="87" fill="hold">
                            <p:stCondLst>
                              <p:cond delay="1750"/>
                            </p:stCondLst>
                            <p:childTnLst>
                              <p:par>
                                <p:cTn id="88" presetID="1" presetClass="exit" presetSubtype="0" fill="hold" grpId="0" nodeType="afterEffect">
                                  <p:stCondLst>
                                    <p:cond delay="0"/>
                                  </p:stCondLst>
                                  <p:childTnLst>
                                    <p:set>
                                      <p:cBhvr>
                                        <p:cTn id="89" dur="1" fill="hold">
                                          <p:stCondLst>
                                            <p:cond delay="0"/>
                                          </p:stCondLst>
                                        </p:cTn>
                                        <p:tgtEl>
                                          <p:spTgt spid="90"/>
                                        </p:tgtEl>
                                        <p:attrNameLst>
                                          <p:attrName>style.visibility</p:attrName>
                                        </p:attrNameLst>
                                      </p:cBhvr>
                                      <p:to>
                                        <p:strVal val="hidden"/>
                                      </p:to>
                                    </p:set>
                                  </p:childTnLst>
                                </p:cTn>
                              </p:par>
                            </p:childTnLst>
                          </p:cTn>
                        </p:par>
                        <p:par>
                          <p:cTn id="90" fill="hold">
                            <p:stCondLst>
                              <p:cond delay="1750"/>
                            </p:stCondLst>
                            <p:childTnLst>
                              <p:par>
                                <p:cTn id="91" presetID="1" presetClass="exit" presetSubtype="0" fill="hold" grpId="0" nodeType="afterEffect">
                                  <p:stCondLst>
                                    <p:cond delay="0"/>
                                  </p:stCondLst>
                                  <p:childTnLst>
                                    <p:set>
                                      <p:cBhvr>
                                        <p:cTn id="92" dur="1" fill="hold">
                                          <p:stCondLst>
                                            <p:cond delay="0"/>
                                          </p:stCondLst>
                                        </p:cTn>
                                        <p:tgtEl>
                                          <p:spTgt spid="85"/>
                                        </p:tgtEl>
                                        <p:attrNameLst>
                                          <p:attrName>style.visibility</p:attrName>
                                        </p:attrNameLst>
                                      </p:cBhvr>
                                      <p:to>
                                        <p:strVal val="hidden"/>
                                      </p:to>
                                    </p:set>
                                  </p:childTnLst>
                                </p:cTn>
                              </p:par>
                            </p:childTnLst>
                          </p:cTn>
                        </p:par>
                        <p:par>
                          <p:cTn id="93" fill="hold">
                            <p:stCondLst>
                              <p:cond delay="1750"/>
                            </p:stCondLst>
                            <p:childTnLst>
                              <p:par>
                                <p:cTn id="94" presetID="1" presetClass="exit" presetSubtype="0" fill="hold" grpId="0" nodeType="afterEffect">
                                  <p:stCondLst>
                                    <p:cond delay="0"/>
                                  </p:stCondLst>
                                  <p:childTnLst>
                                    <p:set>
                                      <p:cBhvr>
                                        <p:cTn id="95" dur="1" fill="hold">
                                          <p:stCondLst>
                                            <p:cond delay="0"/>
                                          </p:stCondLst>
                                        </p:cTn>
                                        <p:tgtEl>
                                          <p:spTgt spid="89"/>
                                        </p:tgtEl>
                                        <p:attrNameLst>
                                          <p:attrName>style.visibility</p:attrName>
                                        </p:attrNameLst>
                                      </p:cBhvr>
                                      <p:to>
                                        <p:strVal val="hidden"/>
                                      </p:to>
                                    </p:set>
                                  </p:childTnLst>
                                </p:cTn>
                              </p:par>
                            </p:childTnLst>
                          </p:cTn>
                        </p:par>
                        <p:par>
                          <p:cTn id="96" fill="hold">
                            <p:stCondLst>
                              <p:cond delay="1750"/>
                            </p:stCondLst>
                            <p:childTnLst>
                              <p:par>
                                <p:cTn id="97" presetID="1" presetClass="exit" presetSubtype="0" fill="hold" grpId="0" nodeType="afterEffect">
                                  <p:stCondLst>
                                    <p:cond delay="0"/>
                                  </p:stCondLst>
                                  <p:childTnLst>
                                    <p:set>
                                      <p:cBhvr>
                                        <p:cTn id="98" dur="1" fill="hold">
                                          <p:stCondLst>
                                            <p:cond delay="0"/>
                                          </p:stCondLst>
                                        </p:cTn>
                                        <p:tgtEl>
                                          <p:spTgt spid="84"/>
                                        </p:tgtEl>
                                        <p:attrNameLst>
                                          <p:attrName>style.visibility</p:attrName>
                                        </p:attrNameLst>
                                      </p:cBhvr>
                                      <p:to>
                                        <p:strVal val="hidden"/>
                                      </p:to>
                                    </p:set>
                                  </p:childTnLst>
                                </p:cTn>
                              </p:par>
                            </p:childTnLst>
                          </p:cTn>
                        </p:par>
                        <p:par>
                          <p:cTn id="99" fill="hold">
                            <p:stCondLst>
                              <p:cond delay="1750"/>
                            </p:stCondLst>
                            <p:childTnLst>
                              <p:par>
                                <p:cTn id="100" presetID="1" presetClass="exit" presetSubtype="0" fill="hold" grpId="0" nodeType="afterEffect">
                                  <p:stCondLst>
                                    <p:cond delay="0"/>
                                  </p:stCondLst>
                                  <p:childTnLst>
                                    <p:set>
                                      <p:cBhvr>
                                        <p:cTn id="101" dur="1" fill="hold">
                                          <p:stCondLst>
                                            <p:cond delay="0"/>
                                          </p:stCondLst>
                                        </p:cTn>
                                        <p:tgtEl>
                                          <p:spTgt spid="88"/>
                                        </p:tgtEl>
                                        <p:attrNameLst>
                                          <p:attrName>style.visibility</p:attrName>
                                        </p:attrNameLst>
                                      </p:cBhvr>
                                      <p:to>
                                        <p:strVal val="hidden"/>
                                      </p:to>
                                    </p:set>
                                  </p:childTnLst>
                                </p:cTn>
                              </p:par>
                            </p:childTnLst>
                          </p:cTn>
                        </p:par>
                        <p:par>
                          <p:cTn id="102" fill="hold">
                            <p:stCondLst>
                              <p:cond delay="1750"/>
                            </p:stCondLst>
                            <p:childTnLst>
                              <p:par>
                                <p:cTn id="103" presetID="1" presetClass="exit" presetSubtype="0" fill="hold" grpId="0" nodeType="afterEffect">
                                  <p:stCondLst>
                                    <p:cond delay="0"/>
                                  </p:stCondLst>
                                  <p:childTnLst>
                                    <p:set>
                                      <p:cBhvr>
                                        <p:cTn id="104" dur="1" fill="hold">
                                          <p:stCondLst>
                                            <p:cond delay="0"/>
                                          </p:stCondLst>
                                        </p:cTn>
                                        <p:tgtEl>
                                          <p:spTgt spid="83"/>
                                        </p:tgtEl>
                                        <p:attrNameLst>
                                          <p:attrName>style.visibility</p:attrName>
                                        </p:attrNameLst>
                                      </p:cBhvr>
                                      <p:to>
                                        <p:strVal val="hidden"/>
                                      </p:to>
                                    </p:set>
                                  </p:childTnLst>
                                </p:cTn>
                              </p:par>
                            </p:childTnLst>
                          </p:cTn>
                        </p:par>
                        <p:par>
                          <p:cTn id="105" fill="hold">
                            <p:stCondLst>
                              <p:cond delay="1750"/>
                            </p:stCondLst>
                            <p:childTnLst>
                              <p:par>
                                <p:cTn id="106" presetID="1" presetClass="entr" presetSubtype="0" fill="hold" grpId="2" nodeType="afterEffect">
                                  <p:stCondLst>
                                    <p:cond delay="250"/>
                                  </p:stCondLst>
                                  <p:childTnLst>
                                    <p:set>
                                      <p:cBhvr>
                                        <p:cTn id="107" dur="1" fill="hold">
                                          <p:stCondLst>
                                            <p:cond delay="0"/>
                                          </p:stCondLst>
                                        </p:cTn>
                                        <p:tgtEl>
                                          <p:spTgt spid="94"/>
                                        </p:tgtEl>
                                        <p:attrNameLst>
                                          <p:attrName>style.visibility</p:attrName>
                                        </p:attrNameLst>
                                      </p:cBhvr>
                                      <p:to>
                                        <p:strVal val="visible"/>
                                      </p:to>
                                    </p:set>
                                  </p:childTnLst>
                                </p:cTn>
                              </p:par>
                            </p:childTnLst>
                          </p:cTn>
                        </p:par>
                        <p:par>
                          <p:cTn id="108" fill="hold">
                            <p:stCondLst>
                              <p:cond delay="2000"/>
                            </p:stCondLst>
                            <p:childTnLst>
                              <p:par>
                                <p:cTn id="109" presetID="1" presetClass="entr" presetSubtype="0" fill="hold" grpId="2" nodeType="afterEffect">
                                  <p:stCondLst>
                                    <p:cond delay="0"/>
                                  </p:stCondLst>
                                  <p:childTnLst>
                                    <p:set>
                                      <p:cBhvr>
                                        <p:cTn id="110" dur="1" fill="hold">
                                          <p:stCondLst>
                                            <p:cond delay="0"/>
                                          </p:stCondLst>
                                        </p:cTn>
                                        <p:tgtEl>
                                          <p:spTgt spid="86"/>
                                        </p:tgtEl>
                                        <p:attrNameLst>
                                          <p:attrName>style.visibility</p:attrName>
                                        </p:attrNameLst>
                                      </p:cBhvr>
                                      <p:to>
                                        <p:strVal val="visible"/>
                                      </p:to>
                                    </p:set>
                                  </p:childTnLst>
                                </p:cTn>
                              </p:par>
                            </p:childTnLst>
                          </p:cTn>
                        </p:par>
                        <p:par>
                          <p:cTn id="111" fill="hold">
                            <p:stCondLst>
                              <p:cond delay="2000"/>
                            </p:stCondLst>
                            <p:childTnLst>
                              <p:par>
                                <p:cTn id="112" presetID="1" presetClass="entr" presetSubtype="0" fill="hold" grpId="2" nodeType="afterEffect">
                                  <p:stCondLst>
                                    <p:cond delay="500"/>
                                  </p:stCondLst>
                                  <p:childTnLst>
                                    <p:set>
                                      <p:cBhvr>
                                        <p:cTn id="113" dur="1" fill="hold">
                                          <p:stCondLst>
                                            <p:cond delay="0"/>
                                          </p:stCondLst>
                                        </p:cTn>
                                        <p:tgtEl>
                                          <p:spTgt spid="90"/>
                                        </p:tgtEl>
                                        <p:attrNameLst>
                                          <p:attrName>style.visibility</p:attrName>
                                        </p:attrNameLst>
                                      </p:cBhvr>
                                      <p:to>
                                        <p:strVal val="visible"/>
                                      </p:to>
                                    </p:set>
                                  </p:childTnLst>
                                </p:cTn>
                              </p:par>
                            </p:childTnLst>
                          </p:cTn>
                        </p:par>
                        <p:par>
                          <p:cTn id="114" fill="hold">
                            <p:stCondLst>
                              <p:cond delay="2500"/>
                            </p:stCondLst>
                            <p:childTnLst>
                              <p:par>
                                <p:cTn id="115" presetID="1" presetClass="entr" presetSubtype="0" fill="hold" grpId="2" nodeType="afterEffect">
                                  <p:stCondLst>
                                    <p:cond delay="0"/>
                                  </p:stCondLst>
                                  <p:childTnLst>
                                    <p:set>
                                      <p:cBhvr>
                                        <p:cTn id="116" dur="1" fill="hold">
                                          <p:stCondLst>
                                            <p:cond delay="0"/>
                                          </p:stCondLst>
                                        </p:cTn>
                                        <p:tgtEl>
                                          <p:spTgt spid="85"/>
                                        </p:tgtEl>
                                        <p:attrNameLst>
                                          <p:attrName>style.visibility</p:attrName>
                                        </p:attrNameLst>
                                      </p:cBhvr>
                                      <p:to>
                                        <p:strVal val="visible"/>
                                      </p:to>
                                    </p:set>
                                  </p:childTnLst>
                                </p:cTn>
                              </p:par>
                            </p:childTnLst>
                          </p:cTn>
                        </p:par>
                        <p:par>
                          <p:cTn id="117" fill="hold">
                            <p:stCondLst>
                              <p:cond delay="2500"/>
                            </p:stCondLst>
                            <p:childTnLst>
                              <p:par>
                                <p:cTn id="118" presetID="1" presetClass="entr" presetSubtype="0" fill="hold" grpId="2" nodeType="afterEffect">
                                  <p:stCondLst>
                                    <p:cond delay="500"/>
                                  </p:stCondLst>
                                  <p:childTnLst>
                                    <p:set>
                                      <p:cBhvr>
                                        <p:cTn id="119" dur="1" fill="hold">
                                          <p:stCondLst>
                                            <p:cond delay="0"/>
                                          </p:stCondLst>
                                        </p:cTn>
                                        <p:tgtEl>
                                          <p:spTgt spid="89"/>
                                        </p:tgtEl>
                                        <p:attrNameLst>
                                          <p:attrName>style.visibility</p:attrName>
                                        </p:attrNameLst>
                                      </p:cBhvr>
                                      <p:to>
                                        <p:strVal val="visible"/>
                                      </p:to>
                                    </p:set>
                                  </p:childTnLst>
                                </p:cTn>
                              </p:par>
                            </p:childTnLst>
                          </p:cTn>
                        </p:par>
                        <p:par>
                          <p:cTn id="120" fill="hold">
                            <p:stCondLst>
                              <p:cond delay="3000"/>
                            </p:stCondLst>
                            <p:childTnLst>
                              <p:par>
                                <p:cTn id="121" presetID="1" presetClass="entr" presetSubtype="0" fill="hold" grpId="2" nodeType="afterEffect">
                                  <p:stCondLst>
                                    <p:cond delay="0"/>
                                  </p:stCondLst>
                                  <p:childTnLst>
                                    <p:set>
                                      <p:cBhvr>
                                        <p:cTn id="122" dur="1" fill="hold">
                                          <p:stCondLst>
                                            <p:cond delay="0"/>
                                          </p:stCondLst>
                                        </p:cTn>
                                        <p:tgtEl>
                                          <p:spTgt spid="84"/>
                                        </p:tgtEl>
                                        <p:attrNameLst>
                                          <p:attrName>style.visibility</p:attrName>
                                        </p:attrNameLst>
                                      </p:cBhvr>
                                      <p:to>
                                        <p:strVal val="visible"/>
                                      </p:to>
                                    </p:set>
                                  </p:childTnLst>
                                </p:cTn>
                              </p:par>
                            </p:childTnLst>
                          </p:cTn>
                        </p:par>
                        <p:par>
                          <p:cTn id="123" fill="hold">
                            <p:stCondLst>
                              <p:cond delay="3000"/>
                            </p:stCondLst>
                            <p:childTnLst>
                              <p:par>
                                <p:cTn id="124" presetID="1" presetClass="entr" presetSubtype="0" fill="hold" grpId="2" nodeType="afterEffect">
                                  <p:stCondLst>
                                    <p:cond delay="500"/>
                                  </p:stCondLst>
                                  <p:childTnLst>
                                    <p:set>
                                      <p:cBhvr>
                                        <p:cTn id="125" dur="1" fill="hold">
                                          <p:stCondLst>
                                            <p:cond delay="0"/>
                                          </p:stCondLst>
                                        </p:cTn>
                                        <p:tgtEl>
                                          <p:spTgt spid="88"/>
                                        </p:tgtEl>
                                        <p:attrNameLst>
                                          <p:attrName>style.visibility</p:attrName>
                                        </p:attrNameLst>
                                      </p:cBhvr>
                                      <p:to>
                                        <p:strVal val="visible"/>
                                      </p:to>
                                    </p:set>
                                  </p:childTnLst>
                                </p:cTn>
                              </p:par>
                            </p:childTnLst>
                          </p:cTn>
                        </p:par>
                        <p:par>
                          <p:cTn id="126" fill="hold">
                            <p:stCondLst>
                              <p:cond delay="3500"/>
                            </p:stCondLst>
                            <p:childTnLst>
                              <p:par>
                                <p:cTn id="127" presetID="1" presetClass="entr" presetSubtype="0" fill="hold" grpId="2" nodeType="afterEffect">
                                  <p:stCondLst>
                                    <p:cond delay="0"/>
                                  </p:stCondLst>
                                  <p:childTnLst>
                                    <p:set>
                                      <p:cBhvr>
                                        <p:cTn id="128" dur="1" fill="hold">
                                          <p:stCondLst>
                                            <p:cond delay="0"/>
                                          </p:stCondLst>
                                        </p:cTn>
                                        <p:tgtEl>
                                          <p:spTgt spid="8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6" presetClass="emph" presetSubtype="0" fill="hold" grpId="0" nodeType="clickEffect">
                                  <p:stCondLst>
                                    <p:cond delay="0"/>
                                  </p:stCondLst>
                                  <p:childTnLst>
                                    <p:animEffect transition="out" filter="fade">
                                      <p:cBhvr>
                                        <p:cTn id="132" dur="150" tmFilter="0, 0; .2, .5; .8, .5; 1, 0"/>
                                        <p:tgtEl>
                                          <p:spTgt spid="160"/>
                                        </p:tgtEl>
                                      </p:cBhvr>
                                    </p:animEffect>
                                    <p:animScale>
                                      <p:cBhvr>
                                        <p:cTn id="133" dur="75" autoRev="1" fill="hold"/>
                                        <p:tgtEl>
                                          <p:spTgt spid="160"/>
                                        </p:tgtEl>
                                      </p:cBhvr>
                                      <p:by x="105000" y="105000"/>
                                    </p:animScale>
                                  </p:childTnLst>
                                </p:cTn>
                              </p:par>
                            </p:childTnLst>
                          </p:cTn>
                        </p:par>
                        <p:par>
                          <p:cTn id="134" fill="hold">
                            <p:stCondLst>
                              <p:cond delay="150"/>
                            </p:stCondLst>
                            <p:childTnLst>
                              <p:par>
                                <p:cTn id="135" presetID="26" presetClass="emph" presetSubtype="0" fill="hold" grpId="0" nodeType="afterEffect">
                                  <p:stCondLst>
                                    <p:cond delay="0"/>
                                  </p:stCondLst>
                                  <p:childTnLst>
                                    <p:animEffect transition="out" filter="fade">
                                      <p:cBhvr>
                                        <p:cTn id="136" dur="150" tmFilter="0, 0; .2, .5; .8, .5; 1, 0"/>
                                        <p:tgtEl>
                                          <p:spTgt spid="161"/>
                                        </p:tgtEl>
                                      </p:cBhvr>
                                    </p:animEffect>
                                    <p:animScale>
                                      <p:cBhvr>
                                        <p:cTn id="137" dur="75" autoRev="1" fill="hold"/>
                                        <p:tgtEl>
                                          <p:spTgt spid="161"/>
                                        </p:tgtEl>
                                      </p:cBhvr>
                                      <p:by x="105000" y="105000"/>
                                    </p:animScale>
                                  </p:childTnLst>
                                </p:cTn>
                              </p:par>
                            </p:childTnLst>
                          </p:cTn>
                        </p:par>
                        <p:par>
                          <p:cTn id="138" fill="hold">
                            <p:stCondLst>
                              <p:cond delay="300"/>
                            </p:stCondLst>
                            <p:childTnLst>
                              <p:par>
                                <p:cTn id="139" presetID="26" presetClass="emph" presetSubtype="0" fill="hold" grpId="0" nodeType="afterEffect">
                                  <p:stCondLst>
                                    <p:cond delay="0"/>
                                  </p:stCondLst>
                                  <p:childTnLst>
                                    <p:animEffect transition="out" filter="fade">
                                      <p:cBhvr>
                                        <p:cTn id="140" dur="150" tmFilter="0, 0; .2, .5; .8, .5; 1, 0"/>
                                        <p:tgtEl>
                                          <p:spTgt spid="165"/>
                                        </p:tgtEl>
                                      </p:cBhvr>
                                    </p:animEffect>
                                    <p:animScale>
                                      <p:cBhvr>
                                        <p:cTn id="141" dur="75" autoRev="1" fill="hold"/>
                                        <p:tgtEl>
                                          <p:spTgt spid="165"/>
                                        </p:tgtEl>
                                      </p:cBhvr>
                                      <p:by x="105000" y="105000"/>
                                    </p:animScale>
                                  </p:childTnLst>
                                </p:cTn>
                              </p:par>
                            </p:childTnLst>
                          </p:cTn>
                        </p:par>
                        <p:par>
                          <p:cTn id="142" fill="hold">
                            <p:stCondLst>
                              <p:cond delay="450"/>
                            </p:stCondLst>
                            <p:childTnLst>
                              <p:par>
                                <p:cTn id="143" presetID="26" presetClass="emph" presetSubtype="0" fill="hold" grpId="0" nodeType="afterEffect">
                                  <p:stCondLst>
                                    <p:cond delay="0"/>
                                  </p:stCondLst>
                                  <p:childTnLst>
                                    <p:animEffect transition="out" filter="fade">
                                      <p:cBhvr>
                                        <p:cTn id="144" dur="150" tmFilter="0, 0; .2, .5; .8, .5; 1, 0"/>
                                        <p:tgtEl>
                                          <p:spTgt spid="162"/>
                                        </p:tgtEl>
                                      </p:cBhvr>
                                    </p:animEffect>
                                    <p:animScale>
                                      <p:cBhvr>
                                        <p:cTn id="145" dur="75" autoRev="1" fill="hold"/>
                                        <p:tgtEl>
                                          <p:spTgt spid="162"/>
                                        </p:tgtEl>
                                      </p:cBhvr>
                                      <p:by x="105000" y="105000"/>
                                    </p:animScale>
                                  </p:childTnLst>
                                </p:cTn>
                              </p:par>
                            </p:childTnLst>
                          </p:cTn>
                        </p:par>
                        <p:par>
                          <p:cTn id="146" fill="hold">
                            <p:stCondLst>
                              <p:cond delay="600"/>
                            </p:stCondLst>
                            <p:childTnLst>
                              <p:par>
                                <p:cTn id="147" presetID="26" presetClass="emph" presetSubtype="0" fill="hold" grpId="0" nodeType="afterEffect">
                                  <p:stCondLst>
                                    <p:cond delay="0"/>
                                  </p:stCondLst>
                                  <p:childTnLst>
                                    <p:animEffect transition="out" filter="fade">
                                      <p:cBhvr>
                                        <p:cTn id="148" dur="150" tmFilter="0, 0; .2, .5; .8, .5; 1, 0"/>
                                        <p:tgtEl>
                                          <p:spTgt spid="167"/>
                                        </p:tgtEl>
                                      </p:cBhvr>
                                    </p:animEffect>
                                    <p:animScale>
                                      <p:cBhvr>
                                        <p:cTn id="149" dur="75" autoRev="1" fill="hold"/>
                                        <p:tgtEl>
                                          <p:spTgt spid="167"/>
                                        </p:tgtEl>
                                      </p:cBhvr>
                                      <p:by x="105000" y="105000"/>
                                    </p:animScale>
                                  </p:childTnLst>
                                </p:cTn>
                              </p:par>
                            </p:childTnLst>
                          </p:cTn>
                        </p:par>
                        <p:par>
                          <p:cTn id="150" fill="hold">
                            <p:stCondLst>
                              <p:cond delay="750"/>
                            </p:stCondLst>
                            <p:childTnLst>
                              <p:par>
                                <p:cTn id="151" presetID="26" presetClass="emph" presetSubtype="0" fill="hold" grpId="0" nodeType="afterEffect">
                                  <p:stCondLst>
                                    <p:cond delay="0"/>
                                  </p:stCondLst>
                                  <p:childTnLst>
                                    <p:animEffect transition="out" filter="fade">
                                      <p:cBhvr>
                                        <p:cTn id="152" dur="150" tmFilter="0, 0; .2, .5; .8, .5; 1, 0"/>
                                        <p:tgtEl>
                                          <p:spTgt spid="163"/>
                                        </p:tgtEl>
                                      </p:cBhvr>
                                    </p:animEffect>
                                    <p:animScale>
                                      <p:cBhvr>
                                        <p:cTn id="153" dur="75" autoRev="1" fill="hold"/>
                                        <p:tgtEl>
                                          <p:spTgt spid="163"/>
                                        </p:tgtEl>
                                      </p:cBhvr>
                                      <p:by x="105000" y="105000"/>
                                    </p:animScale>
                                  </p:childTnLst>
                                </p:cTn>
                              </p:par>
                            </p:childTnLst>
                          </p:cTn>
                        </p:par>
                        <p:par>
                          <p:cTn id="154" fill="hold">
                            <p:stCondLst>
                              <p:cond delay="900"/>
                            </p:stCondLst>
                            <p:childTnLst>
                              <p:par>
                                <p:cTn id="155" presetID="26" presetClass="emph" presetSubtype="0" fill="hold" grpId="0" nodeType="afterEffect">
                                  <p:stCondLst>
                                    <p:cond delay="0"/>
                                  </p:stCondLst>
                                  <p:childTnLst>
                                    <p:animEffect transition="out" filter="fade">
                                      <p:cBhvr>
                                        <p:cTn id="156" dur="150" tmFilter="0, 0; .2, .5; .8, .5; 1, 0"/>
                                        <p:tgtEl>
                                          <p:spTgt spid="166"/>
                                        </p:tgtEl>
                                      </p:cBhvr>
                                    </p:animEffect>
                                    <p:animScale>
                                      <p:cBhvr>
                                        <p:cTn id="157" dur="75" autoRev="1" fill="hold"/>
                                        <p:tgtEl>
                                          <p:spTgt spid="166"/>
                                        </p:tgtEl>
                                      </p:cBhvr>
                                      <p:by x="105000" y="105000"/>
                                    </p:animScale>
                                  </p:childTnLst>
                                </p:cTn>
                              </p:par>
                            </p:childTnLst>
                          </p:cTn>
                        </p:par>
                        <p:par>
                          <p:cTn id="158" fill="hold">
                            <p:stCondLst>
                              <p:cond delay="1050"/>
                            </p:stCondLst>
                            <p:childTnLst>
                              <p:par>
                                <p:cTn id="159" presetID="26" presetClass="emph" presetSubtype="0" fill="hold" grpId="0" nodeType="afterEffect">
                                  <p:stCondLst>
                                    <p:cond delay="0"/>
                                  </p:stCondLst>
                                  <p:childTnLst>
                                    <p:animEffect transition="out" filter="fade">
                                      <p:cBhvr>
                                        <p:cTn id="160" dur="150" tmFilter="0, 0; .2, .5; .8, .5; 1, 0"/>
                                        <p:tgtEl>
                                          <p:spTgt spid="164"/>
                                        </p:tgtEl>
                                      </p:cBhvr>
                                    </p:animEffect>
                                    <p:animScale>
                                      <p:cBhvr>
                                        <p:cTn id="161" dur="75" autoRev="1" fill="hold"/>
                                        <p:tgtEl>
                                          <p:spTgt spid="164"/>
                                        </p:tgtEl>
                                      </p:cBhvr>
                                      <p:by x="105000" y="105000"/>
                                    </p:animScale>
                                  </p:childTnLst>
                                </p:cTn>
                              </p:par>
                            </p:childTnLst>
                          </p:cTn>
                        </p:par>
                        <p:par>
                          <p:cTn id="162" fill="hold">
                            <p:stCondLst>
                              <p:cond delay="1200"/>
                            </p:stCondLst>
                            <p:childTnLst>
                              <p:par>
                                <p:cTn id="163" presetID="26" presetClass="emph" presetSubtype="0" fill="hold" grpId="1" nodeType="afterEffect">
                                  <p:stCondLst>
                                    <p:cond delay="0"/>
                                  </p:stCondLst>
                                  <p:childTnLst>
                                    <p:animEffect transition="out" filter="fade">
                                      <p:cBhvr>
                                        <p:cTn id="164" dur="150" tmFilter="0, 0; .2, .5; .8, .5; 1, 0"/>
                                        <p:tgtEl>
                                          <p:spTgt spid="160"/>
                                        </p:tgtEl>
                                      </p:cBhvr>
                                    </p:animEffect>
                                    <p:animScale>
                                      <p:cBhvr>
                                        <p:cTn id="165" dur="75" autoRev="1" fill="hold"/>
                                        <p:tgtEl>
                                          <p:spTgt spid="160"/>
                                        </p:tgtEl>
                                      </p:cBhvr>
                                      <p:by x="105000" y="105000"/>
                                    </p:animScale>
                                  </p:childTnLst>
                                </p:cTn>
                              </p:par>
                            </p:childTnLst>
                          </p:cTn>
                        </p:par>
                        <p:par>
                          <p:cTn id="166" fill="hold">
                            <p:stCondLst>
                              <p:cond delay="1350"/>
                            </p:stCondLst>
                            <p:childTnLst>
                              <p:par>
                                <p:cTn id="167" presetID="26" presetClass="emph" presetSubtype="0" fill="hold" grpId="1" nodeType="afterEffect">
                                  <p:stCondLst>
                                    <p:cond delay="0"/>
                                  </p:stCondLst>
                                  <p:childTnLst>
                                    <p:animEffect transition="out" filter="fade">
                                      <p:cBhvr>
                                        <p:cTn id="168" dur="150" tmFilter="0, 0; .2, .5; .8, .5; 1, 0"/>
                                        <p:tgtEl>
                                          <p:spTgt spid="161"/>
                                        </p:tgtEl>
                                      </p:cBhvr>
                                    </p:animEffect>
                                    <p:animScale>
                                      <p:cBhvr>
                                        <p:cTn id="169" dur="75" autoRev="1" fill="hold"/>
                                        <p:tgtEl>
                                          <p:spTgt spid="161"/>
                                        </p:tgtEl>
                                      </p:cBhvr>
                                      <p:by x="105000" y="105000"/>
                                    </p:animScale>
                                  </p:childTnLst>
                                </p:cTn>
                              </p:par>
                            </p:childTnLst>
                          </p:cTn>
                        </p:par>
                        <p:par>
                          <p:cTn id="170" fill="hold">
                            <p:stCondLst>
                              <p:cond delay="1500"/>
                            </p:stCondLst>
                            <p:childTnLst>
                              <p:par>
                                <p:cTn id="171" presetID="26" presetClass="emph" presetSubtype="0" fill="hold" grpId="1" nodeType="afterEffect">
                                  <p:stCondLst>
                                    <p:cond delay="0"/>
                                  </p:stCondLst>
                                  <p:childTnLst>
                                    <p:animEffect transition="out" filter="fade">
                                      <p:cBhvr>
                                        <p:cTn id="172" dur="150" tmFilter="0, 0; .2, .5; .8, .5; 1, 0"/>
                                        <p:tgtEl>
                                          <p:spTgt spid="165"/>
                                        </p:tgtEl>
                                      </p:cBhvr>
                                    </p:animEffect>
                                    <p:animScale>
                                      <p:cBhvr>
                                        <p:cTn id="173" dur="75" autoRev="1" fill="hold"/>
                                        <p:tgtEl>
                                          <p:spTgt spid="165"/>
                                        </p:tgtEl>
                                      </p:cBhvr>
                                      <p:by x="105000" y="105000"/>
                                    </p:animScale>
                                  </p:childTnLst>
                                </p:cTn>
                              </p:par>
                            </p:childTnLst>
                          </p:cTn>
                        </p:par>
                        <p:par>
                          <p:cTn id="174" fill="hold">
                            <p:stCondLst>
                              <p:cond delay="1650"/>
                            </p:stCondLst>
                            <p:childTnLst>
                              <p:par>
                                <p:cTn id="175" presetID="26" presetClass="emph" presetSubtype="0" fill="hold" grpId="1" nodeType="afterEffect">
                                  <p:stCondLst>
                                    <p:cond delay="0"/>
                                  </p:stCondLst>
                                  <p:childTnLst>
                                    <p:animEffect transition="out" filter="fade">
                                      <p:cBhvr>
                                        <p:cTn id="176" dur="150" tmFilter="0, 0; .2, .5; .8, .5; 1, 0"/>
                                        <p:tgtEl>
                                          <p:spTgt spid="162"/>
                                        </p:tgtEl>
                                      </p:cBhvr>
                                    </p:animEffect>
                                    <p:animScale>
                                      <p:cBhvr>
                                        <p:cTn id="177" dur="75" autoRev="1" fill="hold"/>
                                        <p:tgtEl>
                                          <p:spTgt spid="162"/>
                                        </p:tgtEl>
                                      </p:cBhvr>
                                      <p:by x="105000" y="105000"/>
                                    </p:animScale>
                                  </p:childTnLst>
                                </p:cTn>
                              </p:par>
                            </p:childTnLst>
                          </p:cTn>
                        </p:par>
                        <p:par>
                          <p:cTn id="178" fill="hold">
                            <p:stCondLst>
                              <p:cond delay="1800"/>
                            </p:stCondLst>
                            <p:childTnLst>
                              <p:par>
                                <p:cTn id="179" presetID="26" presetClass="emph" presetSubtype="0" fill="hold" grpId="1" nodeType="afterEffect">
                                  <p:stCondLst>
                                    <p:cond delay="0"/>
                                  </p:stCondLst>
                                  <p:childTnLst>
                                    <p:animEffect transition="out" filter="fade">
                                      <p:cBhvr>
                                        <p:cTn id="180" dur="150" tmFilter="0, 0; .2, .5; .8, .5; 1, 0"/>
                                        <p:tgtEl>
                                          <p:spTgt spid="167"/>
                                        </p:tgtEl>
                                      </p:cBhvr>
                                    </p:animEffect>
                                    <p:animScale>
                                      <p:cBhvr>
                                        <p:cTn id="181" dur="75" autoRev="1" fill="hold"/>
                                        <p:tgtEl>
                                          <p:spTgt spid="167"/>
                                        </p:tgtEl>
                                      </p:cBhvr>
                                      <p:by x="105000" y="105000"/>
                                    </p:animScale>
                                  </p:childTnLst>
                                </p:cTn>
                              </p:par>
                            </p:childTnLst>
                          </p:cTn>
                        </p:par>
                        <p:par>
                          <p:cTn id="182" fill="hold">
                            <p:stCondLst>
                              <p:cond delay="1950"/>
                            </p:stCondLst>
                            <p:childTnLst>
                              <p:par>
                                <p:cTn id="183" presetID="26" presetClass="emph" presetSubtype="0" fill="hold" grpId="1" nodeType="afterEffect">
                                  <p:stCondLst>
                                    <p:cond delay="0"/>
                                  </p:stCondLst>
                                  <p:childTnLst>
                                    <p:animEffect transition="out" filter="fade">
                                      <p:cBhvr>
                                        <p:cTn id="184" dur="150" tmFilter="0, 0; .2, .5; .8, .5; 1, 0"/>
                                        <p:tgtEl>
                                          <p:spTgt spid="163"/>
                                        </p:tgtEl>
                                      </p:cBhvr>
                                    </p:animEffect>
                                    <p:animScale>
                                      <p:cBhvr>
                                        <p:cTn id="185" dur="75" autoRev="1" fill="hold"/>
                                        <p:tgtEl>
                                          <p:spTgt spid="163"/>
                                        </p:tgtEl>
                                      </p:cBhvr>
                                      <p:by x="105000" y="105000"/>
                                    </p:animScale>
                                  </p:childTnLst>
                                </p:cTn>
                              </p:par>
                            </p:childTnLst>
                          </p:cTn>
                        </p:par>
                        <p:par>
                          <p:cTn id="186" fill="hold">
                            <p:stCondLst>
                              <p:cond delay="2100"/>
                            </p:stCondLst>
                            <p:childTnLst>
                              <p:par>
                                <p:cTn id="187" presetID="26" presetClass="emph" presetSubtype="0" fill="hold" grpId="1" nodeType="afterEffect">
                                  <p:stCondLst>
                                    <p:cond delay="0"/>
                                  </p:stCondLst>
                                  <p:childTnLst>
                                    <p:animEffect transition="out" filter="fade">
                                      <p:cBhvr>
                                        <p:cTn id="188" dur="150" tmFilter="0, 0; .2, .5; .8, .5; 1, 0"/>
                                        <p:tgtEl>
                                          <p:spTgt spid="166"/>
                                        </p:tgtEl>
                                      </p:cBhvr>
                                    </p:animEffect>
                                    <p:animScale>
                                      <p:cBhvr>
                                        <p:cTn id="189" dur="75" autoRev="1" fill="hold"/>
                                        <p:tgtEl>
                                          <p:spTgt spid="166"/>
                                        </p:tgtEl>
                                      </p:cBhvr>
                                      <p:by x="105000" y="105000"/>
                                    </p:animScale>
                                  </p:childTnLst>
                                </p:cTn>
                              </p:par>
                            </p:childTnLst>
                          </p:cTn>
                        </p:par>
                        <p:par>
                          <p:cTn id="190" fill="hold">
                            <p:stCondLst>
                              <p:cond delay="2250"/>
                            </p:stCondLst>
                            <p:childTnLst>
                              <p:par>
                                <p:cTn id="191" presetID="26" presetClass="emph" presetSubtype="0" fill="hold" grpId="1" nodeType="afterEffect">
                                  <p:stCondLst>
                                    <p:cond delay="0"/>
                                  </p:stCondLst>
                                  <p:childTnLst>
                                    <p:animEffect transition="out" filter="fade">
                                      <p:cBhvr>
                                        <p:cTn id="192" dur="150" tmFilter="0, 0; .2, .5; .8, .5; 1, 0"/>
                                        <p:tgtEl>
                                          <p:spTgt spid="164"/>
                                        </p:tgtEl>
                                      </p:cBhvr>
                                    </p:animEffect>
                                    <p:animScale>
                                      <p:cBhvr>
                                        <p:cTn id="193" dur="75" autoRev="1" fill="hold"/>
                                        <p:tgtEl>
                                          <p:spTgt spid="16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75" grpId="2" animBg="1"/>
      <p:bldP spid="76" grpId="0" animBg="1"/>
      <p:bldP spid="76" grpId="1" animBg="1"/>
      <p:bldP spid="76" grpId="2" animBg="1"/>
      <p:bldP spid="77" grpId="0" animBg="1"/>
      <p:bldP spid="77" grpId="1" animBg="1"/>
      <p:bldP spid="77" grpId="2" animBg="1"/>
      <p:bldP spid="78" grpId="0" animBg="1"/>
      <p:bldP spid="78" grpId="1" animBg="1"/>
      <p:bldP spid="78" grpId="2" animBg="1"/>
      <p:bldP spid="79" grpId="0" animBg="1"/>
      <p:bldP spid="79" grpId="1" animBg="1"/>
      <p:bldP spid="79" grpId="2" animBg="1"/>
      <p:bldP spid="80" grpId="0" animBg="1"/>
      <p:bldP spid="80" grpId="1" animBg="1"/>
      <p:bldP spid="80" grpId="2" animBg="1"/>
      <p:bldP spid="83" grpId="0" animBg="1"/>
      <p:bldP spid="83" grpId="1" animBg="1"/>
      <p:bldP spid="83" grpId="2" animBg="1"/>
      <p:bldP spid="84" grpId="0" animBg="1"/>
      <p:bldP spid="84" grpId="1" animBg="1"/>
      <p:bldP spid="84" grpId="2" animBg="1"/>
      <p:bldP spid="85" grpId="0" animBg="1"/>
      <p:bldP spid="85" grpId="1" animBg="1"/>
      <p:bldP spid="85" grpId="2" animBg="1"/>
      <p:bldP spid="86" grpId="0" animBg="1"/>
      <p:bldP spid="86" grpId="1" animBg="1"/>
      <p:bldP spid="86" grpId="2" animBg="1"/>
      <p:bldP spid="88" grpId="0" animBg="1"/>
      <p:bldP spid="88" grpId="1" animBg="1"/>
      <p:bldP spid="88" grpId="2" animBg="1"/>
      <p:bldP spid="89" grpId="0" animBg="1"/>
      <p:bldP spid="89" grpId="1" animBg="1"/>
      <p:bldP spid="89" grpId="2" animBg="1"/>
      <p:bldP spid="90" grpId="0" animBg="1"/>
      <p:bldP spid="90" grpId="1" animBg="1"/>
      <p:bldP spid="90" grpId="2" animBg="1"/>
      <p:bldP spid="94" grpId="0" animBg="1"/>
      <p:bldP spid="94" grpId="1" animBg="1"/>
      <p:bldP spid="94" grpId="2" animBg="1"/>
      <p:bldP spid="160" grpId="0" animBg="1"/>
      <p:bldP spid="160" grpId="1" animBg="1"/>
      <p:bldP spid="161" grpId="0" animBg="1"/>
      <p:bldP spid="161" grpId="1" animBg="1"/>
      <p:bldP spid="162" grpId="0" animBg="1"/>
      <p:bldP spid="162" grpId="1" animBg="1"/>
      <p:bldP spid="163" grpId="0" animBg="1"/>
      <p:bldP spid="163" grpId="1" animBg="1"/>
      <p:bldP spid="164" grpId="0" animBg="1"/>
      <p:bldP spid="164" grpId="1" animBg="1"/>
      <p:bldP spid="165" grpId="0" animBg="1"/>
      <p:bldP spid="165" grpId="1" animBg="1"/>
      <p:bldP spid="166" grpId="0" animBg="1"/>
      <p:bldP spid="166" grpId="1" animBg="1"/>
      <p:bldP spid="167" grpId="0" animBg="1"/>
      <p:bldP spid="16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7A1825-83A1-406C-85B7-E22C8CC86550}"/>
              </a:ext>
            </a:extLst>
          </p:cNvPr>
          <p:cNvSpPr>
            <a:spLocks noGrp="1"/>
          </p:cNvSpPr>
          <p:nvPr>
            <p:ph type="sldNum" sz="quarter" idx="4"/>
          </p:nvPr>
        </p:nvSpPr>
        <p:spPr/>
        <p:txBody>
          <a:bodyPr/>
          <a:lstStyle/>
          <a:p>
            <a:fld id="{6F1FABC0-072B-4F22-8F9B-95A9D10B0206}" type="slidenum">
              <a:rPr lang="en-US" smtClean="0"/>
              <a:pPr/>
              <a:t>2</a:t>
            </a:fld>
            <a:endParaRPr lang="en-US"/>
          </a:p>
        </p:txBody>
      </p:sp>
      <p:sp>
        <p:nvSpPr>
          <p:cNvPr id="20" name="Title 1">
            <a:extLst>
              <a:ext uri="{FF2B5EF4-FFF2-40B4-BE49-F238E27FC236}">
                <a16:creationId xmlns:a16="http://schemas.microsoft.com/office/drawing/2014/main" id="{9372D284-C903-4FB9-8596-9BF4DC625A60}"/>
              </a:ext>
            </a:extLst>
          </p:cNvPr>
          <p:cNvSpPr txBox="1">
            <a:spLocks/>
          </p:cNvSpPr>
          <p:nvPr/>
        </p:nvSpPr>
        <p:spPr>
          <a:xfrm>
            <a:off x="1229219" y="368694"/>
            <a:ext cx="9568881" cy="74498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Meet Team 517</a:t>
            </a:r>
          </a:p>
        </p:txBody>
      </p:sp>
      <p:sp>
        <p:nvSpPr>
          <p:cNvPr id="10" name="TextBox 9">
            <a:extLst>
              <a:ext uri="{FF2B5EF4-FFF2-40B4-BE49-F238E27FC236}">
                <a16:creationId xmlns:a16="http://schemas.microsoft.com/office/drawing/2014/main" id="{E97C58CA-988A-4A1A-8C96-195EC82E4496}"/>
              </a:ext>
            </a:extLst>
          </p:cNvPr>
          <p:cNvSpPr txBox="1"/>
          <p:nvPr/>
        </p:nvSpPr>
        <p:spPr>
          <a:xfrm>
            <a:off x="810278" y="4682315"/>
            <a:ext cx="2286997" cy="646331"/>
          </a:xfrm>
          <a:prstGeom prst="rect">
            <a:avLst/>
          </a:prstGeom>
          <a:noFill/>
          <a:ln>
            <a:noFill/>
          </a:ln>
        </p:spPr>
        <p:txBody>
          <a:bodyPr wrap="square" rtlCol="0">
            <a:spAutoFit/>
          </a:bodyPr>
          <a:lstStyle/>
          <a:p>
            <a:pPr algn="ctr"/>
            <a:r>
              <a:rPr lang="en-US" i="1">
                <a:latin typeface="Didact Gothic" panose="020B0604020202020204" charset="0"/>
              </a:rPr>
              <a:t>Robotics &amp; </a:t>
            </a:r>
          </a:p>
          <a:p>
            <a:pPr algn="ctr"/>
            <a:r>
              <a:rPr lang="en-US" i="1">
                <a:latin typeface="Didact Gothic" panose="020B0604020202020204" charset="0"/>
              </a:rPr>
              <a:t>Controls Engineer</a:t>
            </a:r>
          </a:p>
        </p:txBody>
      </p:sp>
      <p:sp>
        <p:nvSpPr>
          <p:cNvPr id="13" name="TextBox 12">
            <a:extLst>
              <a:ext uri="{FF2B5EF4-FFF2-40B4-BE49-F238E27FC236}">
                <a16:creationId xmlns:a16="http://schemas.microsoft.com/office/drawing/2014/main" id="{87B427DE-CE19-4AB0-8BB1-C4BDCD0C545A}"/>
              </a:ext>
            </a:extLst>
          </p:cNvPr>
          <p:cNvSpPr txBox="1"/>
          <p:nvPr/>
        </p:nvSpPr>
        <p:spPr>
          <a:xfrm>
            <a:off x="9149351" y="4682315"/>
            <a:ext cx="1949957" cy="369332"/>
          </a:xfrm>
          <a:prstGeom prst="rect">
            <a:avLst/>
          </a:prstGeom>
          <a:noFill/>
        </p:spPr>
        <p:txBody>
          <a:bodyPr wrap="none" rtlCol="0">
            <a:spAutoFit/>
          </a:bodyPr>
          <a:lstStyle/>
          <a:p>
            <a:pPr algn="ctr"/>
            <a:r>
              <a:rPr lang="en-US" i="1">
                <a:latin typeface="Didact Gothic" panose="020B0604020202020204" charset="0"/>
              </a:rPr>
              <a:t>Materials Engineer</a:t>
            </a:r>
          </a:p>
        </p:txBody>
      </p:sp>
      <p:sp>
        <p:nvSpPr>
          <p:cNvPr id="11" name="TextBox 10">
            <a:extLst>
              <a:ext uri="{FF2B5EF4-FFF2-40B4-BE49-F238E27FC236}">
                <a16:creationId xmlns:a16="http://schemas.microsoft.com/office/drawing/2014/main" id="{DA436A11-3288-4EB7-BD26-0FC53C1EC505}"/>
              </a:ext>
            </a:extLst>
          </p:cNvPr>
          <p:cNvSpPr txBox="1"/>
          <p:nvPr/>
        </p:nvSpPr>
        <p:spPr>
          <a:xfrm>
            <a:off x="3408330" y="4682315"/>
            <a:ext cx="2462213" cy="646331"/>
          </a:xfrm>
          <a:prstGeom prst="rect">
            <a:avLst/>
          </a:prstGeom>
          <a:noFill/>
        </p:spPr>
        <p:txBody>
          <a:bodyPr wrap="none" rtlCol="0">
            <a:spAutoFit/>
          </a:bodyPr>
          <a:lstStyle/>
          <a:p>
            <a:pPr algn="ctr"/>
            <a:r>
              <a:rPr lang="en-US" i="1">
                <a:latin typeface="Didact Gothic" panose="020B0604020202020204" charset="0"/>
              </a:rPr>
              <a:t>Project Manager &amp;</a:t>
            </a:r>
          </a:p>
          <a:p>
            <a:pPr algn="ctr"/>
            <a:r>
              <a:rPr lang="en-US" i="1">
                <a:latin typeface="Didact Gothic" panose="020B0604020202020204" charset="0"/>
              </a:rPr>
              <a:t>Fluid Dynamics Engineer</a:t>
            </a:r>
          </a:p>
        </p:txBody>
      </p:sp>
      <p:sp>
        <p:nvSpPr>
          <p:cNvPr id="12" name="TextBox 11">
            <a:extLst>
              <a:ext uri="{FF2B5EF4-FFF2-40B4-BE49-F238E27FC236}">
                <a16:creationId xmlns:a16="http://schemas.microsoft.com/office/drawing/2014/main" id="{CFD4A022-20F2-4C96-A44D-478FEF0F82F8}"/>
              </a:ext>
            </a:extLst>
          </p:cNvPr>
          <p:cNvSpPr txBox="1"/>
          <p:nvPr/>
        </p:nvSpPr>
        <p:spPr>
          <a:xfrm>
            <a:off x="6525113" y="4681521"/>
            <a:ext cx="1713539" cy="923330"/>
          </a:xfrm>
          <a:prstGeom prst="rect">
            <a:avLst/>
          </a:prstGeom>
          <a:noFill/>
          <a:ln>
            <a:noFill/>
          </a:ln>
        </p:spPr>
        <p:txBody>
          <a:bodyPr wrap="square" rtlCol="0">
            <a:spAutoFit/>
          </a:bodyPr>
          <a:lstStyle/>
          <a:p>
            <a:pPr algn="ctr"/>
            <a:r>
              <a:rPr lang="en-US" i="1">
                <a:latin typeface="Didact Gothic" panose="020B0604020202020204" charset="0"/>
              </a:rPr>
              <a:t>Design &amp; Test </a:t>
            </a:r>
          </a:p>
          <a:p>
            <a:pPr algn="ctr"/>
            <a:r>
              <a:rPr lang="en-US" i="1">
                <a:latin typeface="Didact Gothic" panose="020B0604020202020204" charset="0"/>
              </a:rPr>
              <a:t>Engineer</a:t>
            </a:r>
          </a:p>
          <a:p>
            <a:endParaRPr lang="en-US">
              <a:latin typeface="Didact Gothic" panose="020B0604020202020204" charset="0"/>
            </a:endParaRPr>
          </a:p>
        </p:txBody>
      </p:sp>
      <p:grpSp>
        <p:nvGrpSpPr>
          <p:cNvPr id="34" name="Group 33">
            <a:extLst>
              <a:ext uri="{FF2B5EF4-FFF2-40B4-BE49-F238E27FC236}">
                <a16:creationId xmlns:a16="http://schemas.microsoft.com/office/drawing/2014/main" id="{4D7073BB-9725-4AC8-A4BA-13FFDF235F17}"/>
              </a:ext>
            </a:extLst>
          </p:cNvPr>
          <p:cNvGrpSpPr/>
          <p:nvPr/>
        </p:nvGrpSpPr>
        <p:grpSpPr>
          <a:xfrm>
            <a:off x="9062456" y="2117866"/>
            <a:ext cx="2123748" cy="2491872"/>
            <a:chOff x="9062456" y="2042407"/>
            <a:chExt cx="2123748" cy="2491872"/>
          </a:xfrm>
        </p:grpSpPr>
        <p:pic>
          <p:nvPicPr>
            <p:cNvPr id="7" name="Picture 6">
              <a:extLst>
                <a:ext uri="{FF2B5EF4-FFF2-40B4-BE49-F238E27FC236}">
                  <a16:creationId xmlns:a16="http://schemas.microsoft.com/office/drawing/2014/main" id="{D2808970-D602-40E8-B6D6-A9ADAB7EF8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62456" y="2042407"/>
              <a:ext cx="2123748" cy="2123748"/>
            </a:xfrm>
            <a:prstGeom prst="rect">
              <a:avLst/>
            </a:prstGeom>
            <a:ln w="38100">
              <a:noFill/>
            </a:ln>
          </p:spPr>
        </p:pic>
        <p:sp>
          <p:nvSpPr>
            <p:cNvPr id="9" name="Rectangle 8">
              <a:extLst>
                <a:ext uri="{FF2B5EF4-FFF2-40B4-BE49-F238E27FC236}">
                  <a16:creationId xmlns:a16="http://schemas.microsoft.com/office/drawing/2014/main" id="{9F01780A-30EA-4B9A-AB06-5EB65A4ECF67}"/>
                </a:ext>
              </a:extLst>
            </p:cNvPr>
            <p:cNvSpPr/>
            <p:nvPr/>
          </p:nvSpPr>
          <p:spPr>
            <a:xfrm>
              <a:off x="9062456" y="4021189"/>
              <a:ext cx="2123748" cy="513090"/>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ahoma" panose="020B0604030504040204" pitchFamily="34" charset="0"/>
                  <a:ea typeface="Tahoma" panose="020B0604030504040204" pitchFamily="34" charset="0"/>
                  <a:cs typeface="Tahoma" panose="020B0604030504040204" pitchFamily="34" charset="0"/>
                </a:rPr>
                <a:t>Ryker Mullinix</a:t>
              </a:r>
            </a:p>
          </p:txBody>
        </p:sp>
      </p:grpSp>
      <p:grpSp>
        <p:nvGrpSpPr>
          <p:cNvPr id="35" name="Group 34">
            <a:extLst>
              <a:ext uri="{FF2B5EF4-FFF2-40B4-BE49-F238E27FC236}">
                <a16:creationId xmlns:a16="http://schemas.microsoft.com/office/drawing/2014/main" id="{3C137D0E-99BB-460E-9945-E377F503D68D}"/>
              </a:ext>
            </a:extLst>
          </p:cNvPr>
          <p:cNvGrpSpPr/>
          <p:nvPr/>
        </p:nvGrpSpPr>
        <p:grpSpPr>
          <a:xfrm>
            <a:off x="6263062" y="2117866"/>
            <a:ext cx="2237642" cy="2491872"/>
            <a:chOff x="6263062" y="2042407"/>
            <a:chExt cx="2237642" cy="2491872"/>
          </a:xfrm>
        </p:grpSpPr>
        <p:pic>
          <p:nvPicPr>
            <p:cNvPr id="8" name="Picture 7">
              <a:extLst>
                <a:ext uri="{FF2B5EF4-FFF2-40B4-BE49-F238E27FC236}">
                  <a16:creationId xmlns:a16="http://schemas.microsoft.com/office/drawing/2014/main" id="{D70EE6C6-C9E4-43DE-B9A1-537092B5EA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63062" y="2042407"/>
              <a:ext cx="2237642" cy="2125307"/>
            </a:xfrm>
            <a:prstGeom prst="rect">
              <a:avLst/>
            </a:prstGeom>
            <a:ln w="38100">
              <a:noFill/>
            </a:ln>
          </p:spPr>
        </p:pic>
        <p:sp>
          <p:nvSpPr>
            <p:cNvPr id="14" name="Rectangle 13">
              <a:extLst>
                <a:ext uri="{FF2B5EF4-FFF2-40B4-BE49-F238E27FC236}">
                  <a16:creationId xmlns:a16="http://schemas.microsoft.com/office/drawing/2014/main" id="{2BBD1AB2-5B11-4219-8D95-C9E216E80C7C}"/>
                </a:ext>
              </a:extLst>
            </p:cNvPr>
            <p:cNvSpPr/>
            <p:nvPr/>
          </p:nvSpPr>
          <p:spPr>
            <a:xfrm>
              <a:off x="6263062" y="4021189"/>
              <a:ext cx="2237642" cy="513090"/>
            </a:xfrm>
            <a:prstGeom prst="rect">
              <a:avLst/>
            </a:prstGeom>
            <a:solidFill>
              <a:srgbClr val="FC9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ahoma" panose="020B0604030504040204" pitchFamily="34" charset="0"/>
                  <a:ea typeface="Tahoma" panose="020B0604030504040204" pitchFamily="34" charset="0"/>
                  <a:cs typeface="Tahoma" panose="020B0604030504040204" pitchFamily="34" charset="0"/>
                </a:rPr>
                <a:t>Christina Morrow</a:t>
              </a:r>
            </a:p>
          </p:txBody>
        </p:sp>
      </p:grpSp>
      <p:grpSp>
        <p:nvGrpSpPr>
          <p:cNvPr id="37" name="Group 36">
            <a:extLst>
              <a:ext uri="{FF2B5EF4-FFF2-40B4-BE49-F238E27FC236}">
                <a16:creationId xmlns:a16="http://schemas.microsoft.com/office/drawing/2014/main" id="{CEDAE3A9-180F-4135-9DDC-9965E2BE64DA}"/>
              </a:ext>
            </a:extLst>
          </p:cNvPr>
          <p:cNvGrpSpPr/>
          <p:nvPr/>
        </p:nvGrpSpPr>
        <p:grpSpPr>
          <a:xfrm>
            <a:off x="891903" y="2091644"/>
            <a:ext cx="2123909" cy="2518094"/>
            <a:chOff x="891903" y="2016185"/>
            <a:chExt cx="2123909" cy="2518094"/>
          </a:xfrm>
        </p:grpSpPr>
        <p:pic>
          <p:nvPicPr>
            <p:cNvPr id="15" name="Picture 14">
              <a:extLst>
                <a:ext uri="{FF2B5EF4-FFF2-40B4-BE49-F238E27FC236}">
                  <a16:creationId xmlns:a16="http://schemas.microsoft.com/office/drawing/2014/main" id="{31AF4DC5-69BF-4DFF-B839-E296469CB69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2064" y="2016185"/>
              <a:ext cx="2123748" cy="2123748"/>
            </a:xfrm>
            <a:prstGeom prst="round1Rect">
              <a:avLst>
                <a:gd name="adj" fmla="val 0"/>
              </a:avLst>
            </a:prstGeom>
            <a:ln w="38100">
              <a:noFill/>
            </a:ln>
          </p:spPr>
        </p:pic>
        <p:sp>
          <p:nvSpPr>
            <p:cNvPr id="16" name="Rectangle 15">
              <a:extLst>
                <a:ext uri="{FF2B5EF4-FFF2-40B4-BE49-F238E27FC236}">
                  <a16:creationId xmlns:a16="http://schemas.microsoft.com/office/drawing/2014/main" id="{109CD7B9-E9DE-4697-A53E-4B0E635208BD}"/>
                </a:ext>
              </a:extLst>
            </p:cNvPr>
            <p:cNvSpPr/>
            <p:nvPr/>
          </p:nvSpPr>
          <p:spPr>
            <a:xfrm>
              <a:off x="891903" y="4021189"/>
              <a:ext cx="2123748" cy="513090"/>
            </a:xfrm>
            <a:prstGeom prst="rect">
              <a:avLst/>
            </a:prstGeom>
            <a:solidFill>
              <a:srgbClr val="3A7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ahoma" panose="020B0604030504040204" pitchFamily="34" charset="0"/>
                  <a:ea typeface="Tahoma" panose="020B0604030504040204" pitchFamily="34" charset="0"/>
                  <a:cs typeface="Tahoma" panose="020B0604030504040204" pitchFamily="34" charset="0"/>
                </a:rPr>
                <a:t>Alanna Black</a:t>
              </a:r>
            </a:p>
          </p:txBody>
        </p:sp>
      </p:grpSp>
      <p:grpSp>
        <p:nvGrpSpPr>
          <p:cNvPr id="36" name="Group 35">
            <a:extLst>
              <a:ext uri="{FF2B5EF4-FFF2-40B4-BE49-F238E27FC236}">
                <a16:creationId xmlns:a16="http://schemas.microsoft.com/office/drawing/2014/main" id="{8A077CAA-7525-404D-806C-B608388EE405}"/>
              </a:ext>
            </a:extLst>
          </p:cNvPr>
          <p:cNvGrpSpPr/>
          <p:nvPr/>
        </p:nvGrpSpPr>
        <p:grpSpPr>
          <a:xfrm>
            <a:off x="3577563" y="2091644"/>
            <a:ext cx="2123748" cy="2518094"/>
            <a:chOff x="3577563" y="2016185"/>
            <a:chExt cx="2123748" cy="2518094"/>
          </a:xfrm>
        </p:grpSpPr>
        <p:pic>
          <p:nvPicPr>
            <p:cNvPr id="5" name="Picture 4" descr="A person wearing a suit and tie smiling at the camera&#10;&#10;Description automatically generated">
              <a:extLst>
                <a:ext uri="{FF2B5EF4-FFF2-40B4-BE49-F238E27FC236}">
                  <a16:creationId xmlns:a16="http://schemas.microsoft.com/office/drawing/2014/main" id="{C352BE2F-8B9A-4C2F-B846-4B69996ECCCF}"/>
                </a:ext>
              </a:extLst>
            </p:cNvPr>
            <p:cNvPicPr>
              <a:picLocks noChangeAspect="1"/>
            </p:cNvPicPr>
            <p:nvPr/>
          </p:nvPicPr>
          <p:blipFill>
            <a:blip r:embed="rId6"/>
            <a:srcRect/>
            <a:stretch/>
          </p:blipFill>
          <p:spPr>
            <a:xfrm>
              <a:off x="3577563" y="2016185"/>
              <a:ext cx="2123748" cy="2123748"/>
            </a:xfrm>
            <a:prstGeom prst="rect">
              <a:avLst/>
            </a:prstGeom>
            <a:ln w="38100">
              <a:noFill/>
            </a:ln>
          </p:spPr>
        </p:pic>
        <p:sp>
          <p:nvSpPr>
            <p:cNvPr id="18" name="Rectangle 17">
              <a:extLst>
                <a:ext uri="{FF2B5EF4-FFF2-40B4-BE49-F238E27FC236}">
                  <a16:creationId xmlns:a16="http://schemas.microsoft.com/office/drawing/2014/main" id="{C3E72CF6-FAF4-4509-ACCF-CA69CF36E7A2}"/>
                </a:ext>
              </a:extLst>
            </p:cNvPr>
            <p:cNvSpPr/>
            <p:nvPr/>
          </p:nvSpPr>
          <p:spPr>
            <a:xfrm>
              <a:off x="3577563" y="4021189"/>
              <a:ext cx="2123748" cy="513090"/>
            </a:xfrm>
            <a:prstGeom prst="rect">
              <a:avLst/>
            </a:prstGeom>
            <a:solidFill>
              <a:srgbClr val="3FA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ahoma" panose="020B0604030504040204" pitchFamily="34" charset="0"/>
                  <a:ea typeface="Tahoma" panose="020B0604030504040204" pitchFamily="34" charset="0"/>
                  <a:cs typeface="Tahoma" panose="020B0604030504040204" pitchFamily="34" charset="0"/>
                </a:rPr>
                <a:t>Jayson Dickinson</a:t>
              </a:r>
            </a:p>
          </p:txBody>
        </p:sp>
      </p:grpSp>
      <p:sp>
        <p:nvSpPr>
          <p:cNvPr id="22" name="Rectangle 21">
            <a:extLst>
              <a:ext uri="{FF2B5EF4-FFF2-40B4-BE49-F238E27FC236}">
                <a16:creationId xmlns:a16="http://schemas.microsoft.com/office/drawing/2014/main" id="{453C3D7A-5BB0-4A34-A4E8-7DCDA1596144}"/>
              </a:ext>
            </a:extLst>
          </p:cNvPr>
          <p:cNvSpPr/>
          <p:nvPr/>
        </p:nvSpPr>
        <p:spPr>
          <a:xfrm>
            <a:off x="3528267" y="1113681"/>
            <a:ext cx="1111170" cy="104172"/>
          </a:xfrm>
          <a:prstGeom prst="rect">
            <a:avLst/>
          </a:prstGeom>
          <a:solidFill>
            <a:srgbClr val="3A7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772D08E-49FA-4B66-B017-6F3BC6C6E0A6}"/>
              </a:ext>
            </a:extLst>
          </p:cNvPr>
          <p:cNvSpPr/>
          <p:nvPr/>
        </p:nvSpPr>
        <p:spPr>
          <a:xfrm>
            <a:off x="4814986" y="1113681"/>
            <a:ext cx="1111170" cy="104172"/>
          </a:xfrm>
          <a:prstGeom prst="rect">
            <a:avLst/>
          </a:prstGeom>
          <a:solidFill>
            <a:srgbClr val="3FA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196C912-CCA9-4DD1-B49F-5031A13ECBA5}"/>
              </a:ext>
            </a:extLst>
          </p:cNvPr>
          <p:cNvSpPr/>
          <p:nvPr/>
        </p:nvSpPr>
        <p:spPr>
          <a:xfrm>
            <a:off x="6101705" y="1113681"/>
            <a:ext cx="1111170" cy="104172"/>
          </a:xfrm>
          <a:prstGeom prst="rect">
            <a:avLst/>
          </a:prstGeom>
          <a:solidFill>
            <a:srgbClr val="FC9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DE88053-2129-43DD-B69E-68905E5801AA}"/>
              </a:ext>
            </a:extLst>
          </p:cNvPr>
          <p:cNvSpPr/>
          <p:nvPr/>
        </p:nvSpPr>
        <p:spPr>
          <a:xfrm>
            <a:off x="7388424" y="1113681"/>
            <a:ext cx="1111170" cy="104172"/>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6">
            <a:extLst>
              <a:ext uri="{FF2B5EF4-FFF2-40B4-BE49-F238E27FC236}">
                <a16:creationId xmlns:a16="http://schemas.microsoft.com/office/drawing/2014/main" id="{7CFC01C5-B2BB-4747-8A5A-749F41606A50}"/>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solidFill>
                  <a:srgbClr val="101B1E"/>
                </a:solidFill>
                <a:latin typeface="Arial"/>
                <a:cs typeface="Arial"/>
              </a:rPr>
              <a:t>Alanna Black</a:t>
            </a:r>
            <a:endParaRPr lang="en-US">
              <a:solidFill>
                <a:srgbClr val="101B1E"/>
              </a:solidFill>
            </a:endParaRPr>
          </a:p>
        </p:txBody>
      </p:sp>
      <p:grpSp>
        <p:nvGrpSpPr>
          <p:cNvPr id="28" name="Group 27">
            <a:extLst>
              <a:ext uri="{FF2B5EF4-FFF2-40B4-BE49-F238E27FC236}">
                <a16:creationId xmlns:a16="http://schemas.microsoft.com/office/drawing/2014/main" id="{AA730371-3B56-4324-8AD5-26F746F941AD}"/>
              </a:ext>
            </a:extLst>
          </p:cNvPr>
          <p:cNvGrpSpPr/>
          <p:nvPr/>
        </p:nvGrpSpPr>
        <p:grpSpPr>
          <a:xfrm>
            <a:off x="9062455" y="2089961"/>
            <a:ext cx="2125017" cy="2005004"/>
            <a:chOff x="9062455" y="1527549"/>
            <a:chExt cx="2125017" cy="2005004"/>
          </a:xfrm>
        </p:grpSpPr>
        <p:sp>
          <p:nvSpPr>
            <p:cNvPr id="29" name="Rectangle 28">
              <a:extLst>
                <a:ext uri="{FF2B5EF4-FFF2-40B4-BE49-F238E27FC236}">
                  <a16:creationId xmlns:a16="http://schemas.microsoft.com/office/drawing/2014/main" id="{2B26B86F-2824-4E59-A298-0B7B518781F9}"/>
                </a:ext>
              </a:extLst>
            </p:cNvPr>
            <p:cNvSpPr/>
            <p:nvPr/>
          </p:nvSpPr>
          <p:spPr>
            <a:xfrm>
              <a:off x="9062455" y="1527549"/>
              <a:ext cx="2125017" cy="20050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8D1CB58A-5747-491F-8E78-57850F9E4A4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333" b="97996" l="17500" r="82500">
                          <a14:foregroundMark x1="34167" y1="89030" x2="34167" y2="89030"/>
                          <a14:foregroundMark x1="38718" y1="85232" x2="17692" y2="89030"/>
                          <a14:foregroundMark x1="36154" y1="95464" x2="43910" y2="74578"/>
                          <a14:foregroundMark x1="43910" y1="74578" x2="74359" y2="89557"/>
                          <a14:foregroundMark x1="74359" y1="89557" x2="37756" y2="97046"/>
                          <a14:foregroundMark x1="62051" y1="81540" x2="80897" y2="94304"/>
                          <a14:foregroundMark x1="82500" y1="98101" x2="76987" y2="92722"/>
                          <a14:foregroundMark x1="49359" y1="9494" x2="49359" y2="9494"/>
                          <a14:foregroundMark x1="47756" y1="8333" x2="47756" y2="8333"/>
                          <a14:foregroundMark x1="19744" y1="90823" x2="30705" y2="73523"/>
                          <a14:foregroundMark x1="30705" y1="73523" x2="31859" y2="72574"/>
                          <a14:foregroundMark x1="29167" y1="74367" x2="24038" y2="78376"/>
                        </a14:backgroundRemoval>
                      </a14:imgEffect>
                    </a14:imgLayer>
                  </a14:imgProps>
                </a:ext>
                <a:ext uri="{28A0092B-C50C-407E-A947-70E740481C1C}">
                  <a14:useLocalDpi xmlns:a14="http://schemas.microsoft.com/office/drawing/2010/main" val="0"/>
                </a:ext>
              </a:extLst>
            </a:blip>
            <a:srcRect l="19391" r="15846"/>
            <a:stretch/>
          </p:blipFill>
          <p:spPr>
            <a:xfrm>
              <a:off x="9062456" y="1539754"/>
              <a:ext cx="2123748" cy="1992799"/>
            </a:xfrm>
            <a:prstGeom prst="rect">
              <a:avLst/>
            </a:prstGeom>
          </p:spPr>
        </p:pic>
      </p:grpSp>
    </p:spTree>
    <p:extLst>
      <p:ext uri="{BB962C8B-B14F-4D97-AF65-F5344CB8AC3E}">
        <p14:creationId xmlns:p14="http://schemas.microsoft.com/office/powerpoint/2010/main" val="3113926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20</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293073" y="4422704"/>
            <a:ext cx="612692" cy="604769"/>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rot="3493842">
            <a:off x="11429801" y="3341546"/>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5" name="Graphic 134" descr="Gears">
            <a:extLst>
              <a:ext uri="{FF2B5EF4-FFF2-40B4-BE49-F238E27FC236}">
                <a16:creationId xmlns:a16="http://schemas.microsoft.com/office/drawing/2014/main" id="{CB181879-9B9C-4866-A271-FCE8D366B6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07107">
            <a:off x="11233178" y="1618021"/>
            <a:ext cx="692468" cy="692468"/>
          </a:xfrm>
          <a:prstGeom prst="rect">
            <a:avLst/>
          </a:prstGeom>
        </p:spPr>
      </p:pic>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rot="3493842">
            <a:off x="11412005" y="2377935"/>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9F03877A-EBF2-4AD5-9CAA-6993ED91AB1A}"/>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10" name="Oval 9">
            <a:hlinkClick r:id="rId11" action="ppaction://hlinksldjump"/>
            <a:extLst>
              <a:ext uri="{FF2B5EF4-FFF2-40B4-BE49-F238E27FC236}">
                <a16:creationId xmlns:a16="http://schemas.microsoft.com/office/drawing/2014/main" id="{23F021FE-5769-4642-AD0F-5999B3284AEF}"/>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12" action="ppaction://hlinksldjump"/>
            <a:extLst>
              <a:ext uri="{FF2B5EF4-FFF2-40B4-BE49-F238E27FC236}">
                <a16:creationId xmlns:a16="http://schemas.microsoft.com/office/drawing/2014/main" id="{73BF9A59-AE7A-43EF-A046-4500E861F65F}"/>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3" action="ppaction://hlinksldjump"/>
            <a:extLst>
              <a:ext uri="{FF2B5EF4-FFF2-40B4-BE49-F238E27FC236}">
                <a16:creationId xmlns:a16="http://schemas.microsoft.com/office/drawing/2014/main" id="{75B1BE85-E356-4CCE-A3EC-949AF9578270}"/>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14" action="ppaction://hlinksldjump"/>
            <a:extLst>
              <a:ext uri="{FF2B5EF4-FFF2-40B4-BE49-F238E27FC236}">
                <a16:creationId xmlns:a16="http://schemas.microsoft.com/office/drawing/2014/main" id="{AEA169AB-B118-4C40-8B97-FCEF0C7D1566}"/>
              </a:ext>
            </a:extLst>
          </p:cNvPr>
          <p:cNvSpPr/>
          <p:nvPr/>
        </p:nvSpPr>
        <p:spPr>
          <a:xfrm>
            <a:off x="11185752" y="4283253"/>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D523C00-CE1F-4E9C-833F-259AFFF556BB}"/>
              </a:ext>
            </a:extLst>
          </p:cNvPr>
          <p:cNvSpPr/>
          <p:nvPr/>
        </p:nvSpPr>
        <p:spPr>
          <a:xfrm>
            <a:off x="3772126" y="2692839"/>
            <a:ext cx="149974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05BBE9C3-C041-4A39-8C8C-D77F34C06F58}"/>
              </a:ext>
            </a:extLst>
          </p:cNvPr>
          <p:cNvSpPr/>
          <p:nvPr/>
        </p:nvSpPr>
        <p:spPr>
          <a:xfrm>
            <a:off x="3786658" y="1756056"/>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Arrow: Pentagon 7">
            <a:extLst>
              <a:ext uri="{FF2B5EF4-FFF2-40B4-BE49-F238E27FC236}">
                <a16:creationId xmlns:a16="http://schemas.microsoft.com/office/drawing/2014/main" id="{0E2AC017-CE86-43F0-A9D2-3FB3F8F8EAD1}"/>
              </a:ext>
            </a:extLst>
          </p:cNvPr>
          <p:cNvSpPr/>
          <p:nvPr/>
        </p:nvSpPr>
        <p:spPr>
          <a:xfrm>
            <a:off x="999813" y="1751088"/>
            <a:ext cx="2563657"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Transmit Signal</a:t>
            </a:r>
          </a:p>
        </p:txBody>
      </p:sp>
      <p:sp>
        <p:nvSpPr>
          <p:cNvPr id="17" name="Arrow: Pentagon 16">
            <a:extLst>
              <a:ext uri="{FF2B5EF4-FFF2-40B4-BE49-F238E27FC236}">
                <a16:creationId xmlns:a16="http://schemas.microsoft.com/office/drawing/2014/main" id="{B00BD382-558A-4F5C-A1E5-FAB45EFAD46A}"/>
              </a:ext>
            </a:extLst>
          </p:cNvPr>
          <p:cNvSpPr/>
          <p:nvPr/>
        </p:nvSpPr>
        <p:spPr>
          <a:xfrm>
            <a:off x="999813" y="2689047"/>
            <a:ext cx="2563658"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Receive Signal</a:t>
            </a:r>
            <a:endParaRPr lang="en-US"/>
          </a:p>
        </p:txBody>
      </p:sp>
      <p:sp>
        <p:nvSpPr>
          <p:cNvPr id="18" name="Rectangle 17">
            <a:extLst>
              <a:ext uri="{FF2B5EF4-FFF2-40B4-BE49-F238E27FC236}">
                <a16:creationId xmlns:a16="http://schemas.microsoft.com/office/drawing/2014/main" id="{888B6C19-F089-41A1-92F2-21C6CD6317E9}"/>
              </a:ext>
            </a:extLst>
          </p:cNvPr>
          <p:cNvSpPr/>
          <p:nvPr/>
        </p:nvSpPr>
        <p:spPr>
          <a:xfrm>
            <a:off x="3792755" y="2692839"/>
            <a:ext cx="14892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5C93AA"/>
                </a:solidFill>
                <a:effectLst/>
                <a:latin typeface="Tahoma" panose="020B0604030504040204" pitchFamily="34" charset="0"/>
                <a:ea typeface="Tahoma" panose="020B0604030504040204" pitchFamily="34" charset="0"/>
                <a:cs typeface="Tahoma" panose="020B0604030504040204" pitchFamily="34" charset="0"/>
              </a:rPr>
              <a:t>2.4</a:t>
            </a:r>
            <a:r>
              <a:rPr lang="en-US" sz="2400">
                <a:solidFill>
                  <a:srgbClr val="5C93AA"/>
                </a:solidFill>
                <a:latin typeface="Tahoma" panose="020B0604030504040204" pitchFamily="34" charset="0"/>
                <a:ea typeface="Tahoma" panose="020B0604030504040204" pitchFamily="34" charset="0"/>
                <a:cs typeface="Tahoma" panose="020B0604030504040204" pitchFamily="34" charset="0"/>
              </a:rPr>
              <a:t> </a:t>
            </a:r>
            <a:r>
              <a:rPr lang="en-US" sz="2400">
                <a:solidFill>
                  <a:srgbClr val="5C93AA"/>
                </a:solidFill>
                <a:effectLst/>
                <a:latin typeface="Tahoma" panose="020B0604030504040204" pitchFamily="34" charset="0"/>
                <a:ea typeface="Tahoma" panose="020B0604030504040204" pitchFamily="34" charset="0"/>
                <a:cs typeface="Tahoma" panose="020B0604030504040204" pitchFamily="34" charset="0"/>
              </a:rPr>
              <a:t>GHz </a:t>
            </a:r>
            <a:endParaRPr lang="en-US" sz="2400">
              <a:solidFill>
                <a:srgbClr val="5C93AA"/>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88FF7ED2-2DA9-41F6-B839-65B15E7BEDAF}"/>
              </a:ext>
            </a:extLst>
          </p:cNvPr>
          <p:cNvSpPr/>
          <p:nvPr/>
        </p:nvSpPr>
        <p:spPr>
          <a:xfrm>
            <a:off x="3786658" y="1754193"/>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a:solidFill>
                  <a:srgbClr val="FDB05D"/>
                </a:solidFill>
                <a:effectLst/>
                <a:latin typeface="Tahoma" panose="020B0604030504040204" pitchFamily="34" charset="0"/>
                <a:ea typeface="Tahoma" panose="020B0604030504040204" pitchFamily="34" charset="0"/>
                <a:cs typeface="Tahoma" panose="020B0604030504040204" pitchFamily="34" charset="0"/>
              </a:rPr>
              <a:t>2.4</a:t>
            </a:r>
            <a:r>
              <a:rPr lang="en-US" sz="2400">
                <a:solidFill>
                  <a:srgbClr val="FDB05D"/>
                </a:solidFill>
                <a:latin typeface="Tahoma" panose="020B0604030504040204" pitchFamily="34" charset="0"/>
                <a:ea typeface="Tahoma" panose="020B0604030504040204" pitchFamily="34" charset="0"/>
                <a:cs typeface="Tahoma" panose="020B0604030504040204" pitchFamily="34" charset="0"/>
              </a:rPr>
              <a:t> </a:t>
            </a:r>
            <a:r>
              <a:rPr lang="en-US" sz="2400">
                <a:solidFill>
                  <a:srgbClr val="FDB05D"/>
                </a:solidFill>
                <a:effectLst/>
                <a:latin typeface="Tahoma" panose="020B0604030504040204" pitchFamily="34" charset="0"/>
                <a:ea typeface="Tahoma" panose="020B0604030504040204" pitchFamily="34" charset="0"/>
                <a:cs typeface="Tahoma" panose="020B0604030504040204" pitchFamily="34" charset="0"/>
              </a:rPr>
              <a:t>GHz </a:t>
            </a:r>
            <a:endParaRPr lang="en-US" sz="2400">
              <a:solidFill>
                <a:srgbClr val="FDB05D"/>
              </a:solidFill>
              <a:latin typeface="Tahoma" panose="020B0604030504040204" pitchFamily="34" charset="0"/>
              <a:ea typeface="Tahoma" panose="020B0604030504040204" pitchFamily="34" charset="0"/>
              <a:cs typeface="Tahoma" panose="020B0604030504040204" pitchFamily="34" charset="0"/>
            </a:endParaRPr>
          </a:p>
        </p:txBody>
      </p:sp>
      <p:sp>
        <p:nvSpPr>
          <p:cNvPr id="21" name="Arrow: Pentagon 20">
            <a:extLst>
              <a:ext uri="{FF2B5EF4-FFF2-40B4-BE49-F238E27FC236}">
                <a16:creationId xmlns:a16="http://schemas.microsoft.com/office/drawing/2014/main" id="{F7275E79-4E6E-475D-83D2-950779D397F8}"/>
              </a:ext>
            </a:extLst>
          </p:cNvPr>
          <p:cNvSpPr/>
          <p:nvPr/>
        </p:nvSpPr>
        <p:spPr>
          <a:xfrm>
            <a:off x="999812" y="3624662"/>
            <a:ext cx="2563658"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Transduce Signal</a:t>
            </a:r>
            <a:endParaRPr lang="en-US"/>
          </a:p>
        </p:txBody>
      </p:sp>
      <p:sp>
        <p:nvSpPr>
          <p:cNvPr id="24" name="Rectangle 23">
            <a:extLst>
              <a:ext uri="{FF2B5EF4-FFF2-40B4-BE49-F238E27FC236}">
                <a16:creationId xmlns:a16="http://schemas.microsoft.com/office/drawing/2014/main" id="{76D3F607-3D20-46F1-A63F-0BE8B8F8C12D}"/>
              </a:ext>
            </a:extLst>
          </p:cNvPr>
          <p:cNvSpPr/>
          <p:nvPr/>
        </p:nvSpPr>
        <p:spPr>
          <a:xfrm>
            <a:off x="3777019" y="3643949"/>
            <a:ext cx="1496813"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223C639B-4922-4C64-96E7-A6B41F512B3A}"/>
              </a:ext>
            </a:extLst>
          </p:cNvPr>
          <p:cNvSpPr/>
          <p:nvPr/>
        </p:nvSpPr>
        <p:spPr>
          <a:xfrm>
            <a:off x="3777019" y="3642086"/>
            <a:ext cx="1496813"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392AA"/>
                </a:solidFill>
                <a:effectLst/>
                <a:latin typeface="Tahoma" panose="020B0604030504040204" pitchFamily="34" charset="0"/>
                <a:ea typeface="Tahoma" panose="020B0604030504040204" pitchFamily="34" charset="0"/>
                <a:cs typeface="Tahoma" panose="020B0604030504040204" pitchFamily="34" charset="0"/>
              </a:rPr>
              <a:t>120 Volts</a:t>
            </a:r>
            <a:endParaRPr lang="en-US" sz="2400">
              <a:solidFill>
                <a:srgbClr val="C392AA"/>
              </a:solidFill>
              <a:latin typeface="Tahoma" panose="020B0604030504040204" pitchFamily="34" charset="0"/>
              <a:ea typeface="Tahoma" panose="020B0604030504040204" pitchFamily="34" charset="0"/>
              <a:cs typeface="Tahoma" panose="020B0604030504040204" pitchFamily="34" charset="0"/>
            </a:endParaRPr>
          </a:p>
        </p:txBody>
      </p:sp>
      <p:sp>
        <p:nvSpPr>
          <p:cNvPr id="149" name="Freeform: Shape 148">
            <a:extLst>
              <a:ext uri="{FF2B5EF4-FFF2-40B4-BE49-F238E27FC236}">
                <a16:creationId xmlns:a16="http://schemas.microsoft.com/office/drawing/2014/main" id="{FC285747-B0E3-4196-B6B2-641E63BAB44E}"/>
              </a:ext>
            </a:extLst>
          </p:cNvPr>
          <p:cNvSpPr/>
          <p:nvPr/>
        </p:nvSpPr>
        <p:spPr>
          <a:xfrm>
            <a:off x="8768897" y="2375583"/>
            <a:ext cx="1118543" cy="839125"/>
          </a:xfrm>
          <a:custGeom>
            <a:avLst/>
            <a:gdLst>
              <a:gd name="connsiteX0" fmla="*/ 1036298 w 1118543"/>
              <a:gd name="connsiteY0" fmla="*/ 510142 h 839125"/>
              <a:gd name="connsiteX1" fmla="*/ 575721 w 1118543"/>
              <a:gd name="connsiteY1" fmla="*/ 510142 h 839125"/>
              <a:gd name="connsiteX2" fmla="*/ 575721 w 1118543"/>
              <a:gd name="connsiteY2" fmla="*/ 95886 h 839125"/>
              <a:gd name="connsiteX3" fmla="*/ 605797 w 1118543"/>
              <a:gd name="connsiteY3" fmla="*/ 32912 h 839125"/>
              <a:gd name="connsiteX4" fmla="*/ 542823 w 1118543"/>
              <a:gd name="connsiteY4" fmla="*/ 2835 h 839125"/>
              <a:gd name="connsiteX5" fmla="*/ 512747 w 1118543"/>
              <a:gd name="connsiteY5" fmla="*/ 65811 h 839125"/>
              <a:gd name="connsiteX6" fmla="*/ 542823 w 1118543"/>
              <a:gd name="connsiteY6" fmla="*/ 95886 h 839125"/>
              <a:gd name="connsiteX7" fmla="*/ 542823 w 1118543"/>
              <a:gd name="connsiteY7" fmla="*/ 510142 h 839125"/>
              <a:gd name="connsiteX8" fmla="*/ 82246 w 1118543"/>
              <a:gd name="connsiteY8" fmla="*/ 510142 h 839125"/>
              <a:gd name="connsiteX9" fmla="*/ 0 w 1118543"/>
              <a:gd name="connsiteY9" fmla="*/ 592388 h 839125"/>
              <a:gd name="connsiteX10" fmla="*/ 0 w 1118543"/>
              <a:gd name="connsiteY10" fmla="*/ 756880 h 839125"/>
              <a:gd name="connsiteX11" fmla="*/ 82246 w 1118543"/>
              <a:gd name="connsiteY11" fmla="*/ 839125 h 839125"/>
              <a:gd name="connsiteX12" fmla="*/ 1036298 w 1118543"/>
              <a:gd name="connsiteY12" fmla="*/ 839125 h 839125"/>
              <a:gd name="connsiteX13" fmla="*/ 1118543 w 1118543"/>
              <a:gd name="connsiteY13" fmla="*/ 756880 h 839125"/>
              <a:gd name="connsiteX14" fmla="*/ 1118543 w 1118543"/>
              <a:gd name="connsiteY14" fmla="*/ 592388 h 839125"/>
              <a:gd name="connsiteX15" fmla="*/ 1036298 w 1118543"/>
              <a:gd name="connsiteY15" fmla="*/ 510142 h 839125"/>
              <a:gd name="connsiteX16" fmla="*/ 1085645 w 1118543"/>
              <a:gd name="connsiteY16" fmla="*/ 756880 h 839125"/>
              <a:gd name="connsiteX17" fmla="*/ 1036298 w 1118543"/>
              <a:gd name="connsiteY17" fmla="*/ 806227 h 839125"/>
              <a:gd name="connsiteX18" fmla="*/ 82246 w 1118543"/>
              <a:gd name="connsiteY18" fmla="*/ 806227 h 839125"/>
              <a:gd name="connsiteX19" fmla="*/ 32898 w 1118543"/>
              <a:gd name="connsiteY19" fmla="*/ 756880 h 839125"/>
              <a:gd name="connsiteX20" fmla="*/ 32898 w 1118543"/>
              <a:gd name="connsiteY20" fmla="*/ 592388 h 839125"/>
              <a:gd name="connsiteX21" fmla="*/ 82246 w 1118543"/>
              <a:gd name="connsiteY21" fmla="*/ 543040 h 839125"/>
              <a:gd name="connsiteX22" fmla="*/ 1036298 w 1118543"/>
              <a:gd name="connsiteY22" fmla="*/ 543040 h 839125"/>
              <a:gd name="connsiteX23" fmla="*/ 1085645 w 1118543"/>
              <a:gd name="connsiteY23" fmla="*/ 592388 h 83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8543" h="839125">
                <a:moveTo>
                  <a:pt x="1036298" y="510142"/>
                </a:moveTo>
                <a:lnTo>
                  <a:pt x="575721" y="510142"/>
                </a:lnTo>
                <a:lnTo>
                  <a:pt x="575721" y="95886"/>
                </a:lnTo>
                <a:cubicBezTo>
                  <a:pt x="601416" y="86801"/>
                  <a:pt x="614881" y="58608"/>
                  <a:pt x="605797" y="32912"/>
                </a:cubicBezTo>
                <a:cubicBezTo>
                  <a:pt x="596712" y="7217"/>
                  <a:pt x="568518" y="-6248"/>
                  <a:pt x="542823" y="2835"/>
                </a:cubicBezTo>
                <a:cubicBezTo>
                  <a:pt x="517127" y="11920"/>
                  <a:pt x="503662" y="40115"/>
                  <a:pt x="512747" y="65811"/>
                </a:cubicBezTo>
                <a:cubicBezTo>
                  <a:pt x="517714" y="79863"/>
                  <a:pt x="528770" y="90917"/>
                  <a:pt x="542823" y="95886"/>
                </a:cubicBezTo>
                <a:lnTo>
                  <a:pt x="542823" y="510142"/>
                </a:lnTo>
                <a:lnTo>
                  <a:pt x="82246" y="510142"/>
                </a:lnTo>
                <a:cubicBezTo>
                  <a:pt x="36845" y="510196"/>
                  <a:pt x="54" y="546987"/>
                  <a:pt x="0" y="592388"/>
                </a:cubicBezTo>
                <a:lnTo>
                  <a:pt x="0" y="756880"/>
                </a:lnTo>
                <a:cubicBezTo>
                  <a:pt x="54" y="802281"/>
                  <a:pt x="36845" y="839071"/>
                  <a:pt x="82246" y="839125"/>
                </a:cubicBezTo>
                <a:lnTo>
                  <a:pt x="1036298" y="839125"/>
                </a:lnTo>
                <a:cubicBezTo>
                  <a:pt x="1081699" y="839071"/>
                  <a:pt x="1118489" y="802281"/>
                  <a:pt x="1118543" y="756880"/>
                </a:cubicBezTo>
                <a:lnTo>
                  <a:pt x="1118543" y="592388"/>
                </a:lnTo>
                <a:cubicBezTo>
                  <a:pt x="1118489" y="546987"/>
                  <a:pt x="1081699" y="510196"/>
                  <a:pt x="1036298" y="510142"/>
                </a:cubicBezTo>
                <a:close/>
                <a:moveTo>
                  <a:pt x="1085645" y="756880"/>
                </a:moveTo>
                <a:cubicBezTo>
                  <a:pt x="1085645" y="784134"/>
                  <a:pt x="1063552" y="806227"/>
                  <a:pt x="1036298" y="806227"/>
                </a:cubicBezTo>
                <a:lnTo>
                  <a:pt x="82246" y="806227"/>
                </a:lnTo>
                <a:cubicBezTo>
                  <a:pt x="54991" y="806227"/>
                  <a:pt x="32898" y="784134"/>
                  <a:pt x="32898" y="756880"/>
                </a:cubicBezTo>
                <a:lnTo>
                  <a:pt x="32898" y="592388"/>
                </a:lnTo>
                <a:cubicBezTo>
                  <a:pt x="32898" y="565133"/>
                  <a:pt x="54991" y="543040"/>
                  <a:pt x="82246" y="543040"/>
                </a:cubicBezTo>
                <a:lnTo>
                  <a:pt x="1036298" y="543040"/>
                </a:lnTo>
                <a:cubicBezTo>
                  <a:pt x="1063552" y="543040"/>
                  <a:pt x="1085645" y="565133"/>
                  <a:pt x="1085645" y="592388"/>
                </a:cubicBezTo>
                <a:close/>
              </a:path>
            </a:pathLst>
          </a:custGeom>
          <a:solidFill>
            <a:srgbClr val="5C93AA"/>
          </a:solidFill>
          <a:ln w="16371"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B636893E-43ED-47A5-8A7E-A2DF10952E23}"/>
              </a:ext>
            </a:extLst>
          </p:cNvPr>
          <p:cNvSpPr/>
          <p:nvPr/>
        </p:nvSpPr>
        <p:spPr>
          <a:xfrm>
            <a:off x="8900490" y="3000869"/>
            <a:ext cx="98695" cy="98695"/>
          </a:xfrm>
          <a:custGeom>
            <a:avLst/>
            <a:gdLst>
              <a:gd name="connsiteX0" fmla="*/ 98695 w 98695"/>
              <a:gd name="connsiteY0" fmla="*/ 49348 h 98695"/>
              <a:gd name="connsiteX1" fmla="*/ 49348 w 98695"/>
              <a:gd name="connsiteY1" fmla="*/ 98695 h 98695"/>
              <a:gd name="connsiteX2" fmla="*/ 0 w 98695"/>
              <a:gd name="connsiteY2" fmla="*/ 49348 h 98695"/>
              <a:gd name="connsiteX3" fmla="*/ 49348 w 98695"/>
              <a:gd name="connsiteY3" fmla="*/ 0 h 98695"/>
              <a:gd name="connsiteX4" fmla="*/ 98695 w 98695"/>
              <a:gd name="connsiteY4" fmla="*/ 49348 h 98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95" h="98695">
                <a:moveTo>
                  <a:pt x="98695" y="49348"/>
                </a:moveTo>
                <a:cubicBezTo>
                  <a:pt x="98695" y="76601"/>
                  <a:pt x="76601" y="98695"/>
                  <a:pt x="49348" y="98695"/>
                </a:cubicBezTo>
                <a:cubicBezTo>
                  <a:pt x="22094" y="98695"/>
                  <a:pt x="0" y="76601"/>
                  <a:pt x="0" y="49348"/>
                </a:cubicBezTo>
                <a:cubicBezTo>
                  <a:pt x="0" y="22094"/>
                  <a:pt x="22094" y="0"/>
                  <a:pt x="49348" y="0"/>
                </a:cubicBezTo>
                <a:cubicBezTo>
                  <a:pt x="76601" y="0"/>
                  <a:pt x="98695" y="22094"/>
                  <a:pt x="98695" y="49348"/>
                </a:cubicBezTo>
                <a:close/>
              </a:path>
            </a:pathLst>
          </a:custGeom>
          <a:solidFill>
            <a:srgbClr val="5C93AA"/>
          </a:solidFill>
          <a:ln w="16371"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065E9DD-B702-4E02-9B3F-4AB39B3F38B2}"/>
              </a:ext>
            </a:extLst>
          </p:cNvPr>
          <p:cNvSpPr/>
          <p:nvPr/>
        </p:nvSpPr>
        <p:spPr>
          <a:xfrm>
            <a:off x="9180126"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8AC122FB-2216-4FF4-A243-92B3B98399CA}"/>
              </a:ext>
            </a:extLst>
          </p:cNvPr>
          <p:cNvSpPr/>
          <p:nvPr/>
        </p:nvSpPr>
        <p:spPr>
          <a:xfrm>
            <a:off x="9344618"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18B36314-3ED8-422B-915C-6896DAD06888}"/>
              </a:ext>
            </a:extLst>
          </p:cNvPr>
          <p:cNvSpPr/>
          <p:nvPr/>
        </p:nvSpPr>
        <p:spPr>
          <a:xfrm>
            <a:off x="9509109"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EAD3CEF7-E803-421D-93B0-72670C3265D4}"/>
              </a:ext>
            </a:extLst>
          </p:cNvPr>
          <p:cNvSpPr/>
          <p:nvPr/>
        </p:nvSpPr>
        <p:spPr>
          <a:xfrm>
            <a:off x="9673601"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1E7D1DA-DD13-452E-AAF6-7CB6478BC6E0}"/>
              </a:ext>
            </a:extLst>
          </p:cNvPr>
          <p:cNvSpPr/>
          <p:nvPr/>
        </p:nvSpPr>
        <p:spPr>
          <a:xfrm>
            <a:off x="6749405" y="2124540"/>
            <a:ext cx="76307" cy="255767"/>
          </a:xfrm>
          <a:custGeom>
            <a:avLst/>
            <a:gdLst>
              <a:gd name="connsiteX0" fmla="*/ 76308 w 76307"/>
              <a:gd name="connsiteY0" fmla="*/ 232509 h 255767"/>
              <a:gd name="connsiteX1" fmla="*/ 76073 w 76307"/>
              <a:gd name="connsiteY1" fmla="*/ 23494 h 255767"/>
              <a:gd name="connsiteX2" fmla="*/ 76308 w 76307"/>
              <a:gd name="connsiteY2" fmla="*/ 23259 h 255767"/>
              <a:gd name="connsiteX3" fmla="*/ 53065 w 76307"/>
              <a:gd name="connsiteY3" fmla="*/ 0 h 255767"/>
              <a:gd name="connsiteX4" fmla="*/ 52744 w 76307"/>
              <a:gd name="connsiteY4" fmla="*/ 255447 h 255767"/>
              <a:gd name="connsiteX5" fmla="*/ 53065 w 76307"/>
              <a:gd name="connsiteY5" fmla="*/ 255768 h 25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07" h="255767">
                <a:moveTo>
                  <a:pt x="76308" y="232509"/>
                </a:moveTo>
                <a:cubicBezTo>
                  <a:pt x="18525" y="174856"/>
                  <a:pt x="18420" y="81277"/>
                  <a:pt x="76073" y="23494"/>
                </a:cubicBezTo>
                <a:cubicBezTo>
                  <a:pt x="76152" y="23415"/>
                  <a:pt x="76229" y="23338"/>
                  <a:pt x="76308" y="23259"/>
                </a:cubicBezTo>
                <a:lnTo>
                  <a:pt x="53065" y="0"/>
                </a:lnTo>
                <a:cubicBezTo>
                  <a:pt x="-17562" y="70450"/>
                  <a:pt x="-17707" y="184818"/>
                  <a:pt x="52744" y="255447"/>
                </a:cubicBezTo>
                <a:cubicBezTo>
                  <a:pt x="52851" y="255554"/>
                  <a:pt x="52958" y="255661"/>
                  <a:pt x="53065" y="255768"/>
                </a:cubicBezTo>
                <a:close/>
              </a:path>
            </a:pathLst>
          </a:custGeom>
          <a:solidFill>
            <a:srgbClr val="FDC486"/>
          </a:solidFill>
          <a:ln w="16371"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2CA5023-D908-4F11-B06D-E9AFDE454307}"/>
              </a:ext>
            </a:extLst>
          </p:cNvPr>
          <p:cNvSpPr/>
          <p:nvPr/>
        </p:nvSpPr>
        <p:spPr>
          <a:xfrm>
            <a:off x="7034979" y="2124540"/>
            <a:ext cx="76310" cy="255767"/>
          </a:xfrm>
          <a:custGeom>
            <a:avLst/>
            <a:gdLst>
              <a:gd name="connsiteX0" fmla="*/ 23259 w 76310"/>
              <a:gd name="connsiteY0" fmla="*/ 255768 h 255767"/>
              <a:gd name="connsiteX1" fmla="*/ 23534 w 76310"/>
              <a:gd name="connsiteY1" fmla="*/ 275 h 255767"/>
              <a:gd name="connsiteX2" fmla="*/ 23259 w 76310"/>
              <a:gd name="connsiteY2" fmla="*/ 0 h 255767"/>
              <a:gd name="connsiteX3" fmla="*/ 0 w 76310"/>
              <a:gd name="connsiteY3" fmla="*/ 23259 h 255767"/>
              <a:gd name="connsiteX4" fmla="*/ 235 w 76310"/>
              <a:gd name="connsiteY4" fmla="*/ 232273 h 255767"/>
              <a:gd name="connsiteX5" fmla="*/ 0 w 76310"/>
              <a:gd name="connsiteY5" fmla="*/ 232509 h 25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10" h="255767">
                <a:moveTo>
                  <a:pt x="23259" y="255768"/>
                </a:moveTo>
                <a:cubicBezTo>
                  <a:pt x="93887" y="185291"/>
                  <a:pt x="94010" y="70902"/>
                  <a:pt x="23534" y="275"/>
                </a:cubicBezTo>
                <a:cubicBezTo>
                  <a:pt x="23442" y="183"/>
                  <a:pt x="23351" y="92"/>
                  <a:pt x="23259" y="0"/>
                </a:cubicBezTo>
                <a:lnTo>
                  <a:pt x="0" y="23259"/>
                </a:lnTo>
                <a:cubicBezTo>
                  <a:pt x="57783" y="80912"/>
                  <a:pt x="57888" y="174491"/>
                  <a:pt x="235" y="232273"/>
                </a:cubicBezTo>
                <a:cubicBezTo>
                  <a:pt x="156" y="232352"/>
                  <a:pt x="79" y="232430"/>
                  <a:pt x="0" y="232509"/>
                </a:cubicBezTo>
                <a:close/>
              </a:path>
            </a:pathLst>
          </a:custGeom>
          <a:solidFill>
            <a:srgbClr val="FDC486"/>
          </a:solidFill>
          <a:ln w="1637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24A1BBBD-7430-4F3F-9337-EF93F9B4BF67}"/>
              </a:ext>
            </a:extLst>
          </p:cNvPr>
          <p:cNvSpPr/>
          <p:nvPr/>
        </p:nvSpPr>
        <p:spPr>
          <a:xfrm>
            <a:off x="6617814" y="2031537"/>
            <a:ext cx="114895" cy="441774"/>
          </a:xfrm>
          <a:custGeom>
            <a:avLst/>
            <a:gdLst>
              <a:gd name="connsiteX0" fmla="*/ 91637 w 114895"/>
              <a:gd name="connsiteY0" fmla="*/ 441775 h 441774"/>
              <a:gd name="connsiteX1" fmla="*/ 114896 w 114895"/>
              <a:gd name="connsiteY1" fmla="*/ 418532 h 441774"/>
              <a:gd name="connsiteX2" fmla="*/ 114442 w 114895"/>
              <a:gd name="connsiteY2" fmla="*/ 23697 h 441774"/>
              <a:gd name="connsiteX3" fmla="*/ 114896 w 114895"/>
              <a:gd name="connsiteY3" fmla="*/ 23243 h 441774"/>
              <a:gd name="connsiteX4" fmla="*/ 91637 w 114895"/>
              <a:gd name="connsiteY4" fmla="*/ 0 h 441774"/>
              <a:gd name="connsiteX5" fmla="*/ 91153 w 114895"/>
              <a:gd name="connsiteY5" fmla="*/ 441291 h 441774"/>
              <a:gd name="connsiteX6" fmla="*/ 91637 w 114895"/>
              <a:gd name="connsiteY6" fmla="*/ 441775 h 44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95" h="441774">
                <a:moveTo>
                  <a:pt x="91637" y="441775"/>
                </a:moveTo>
                <a:lnTo>
                  <a:pt x="114896" y="418532"/>
                </a:lnTo>
                <a:cubicBezTo>
                  <a:pt x="5739" y="309626"/>
                  <a:pt x="5537" y="132852"/>
                  <a:pt x="114442" y="23697"/>
                </a:cubicBezTo>
                <a:cubicBezTo>
                  <a:pt x="114593" y="23545"/>
                  <a:pt x="114744" y="23394"/>
                  <a:pt x="114896" y="23243"/>
                </a:cubicBezTo>
                <a:lnTo>
                  <a:pt x="91637" y="0"/>
                </a:lnTo>
                <a:cubicBezTo>
                  <a:pt x="-30357" y="121725"/>
                  <a:pt x="-30572" y="319299"/>
                  <a:pt x="91153" y="441291"/>
                </a:cubicBezTo>
                <a:cubicBezTo>
                  <a:pt x="91314" y="441452"/>
                  <a:pt x="91475" y="441614"/>
                  <a:pt x="91637" y="441775"/>
                </a:cubicBezTo>
                <a:close/>
              </a:path>
            </a:pathLst>
          </a:custGeom>
          <a:solidFill>
            <a:srgbClr val="FDC486"/>
          </a:solidFill>
          <a:ln w="16371"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75F0F9E-8929-4289-8DA1-9F38893E310C}"/>
              </a:ext>
            </a:extLst>
          </p:cNvPr>
          <p:cNvSpPr/>
          <p:nvPr/>
        </p:nvSpPr>
        <p:spPr>
          <a:xfrm>
            <a:off x="7220986" y="1938533"/>
            <a:ext cx="153486" cy="627781"/>
          </a:xfrm>
          <a:custGeom>
            <a:avLst/>
            <a:gdLst>
              <a:gd name="connsiteX0" fmla="*/ 0 w 153486"/>
              <a:gd name="connsiteY0" fmla="*/ 604539 h 627781"/>
              <a:gd name="connsiteX1" fmla="*/ 23259 w 153486"/>
              <a:gd name="connsiteY1" fmla="*/ 627782 h 627781"/>
              <a:gd name="connsiteX2" fmla="*/ 23975 w 153486"/>
              <a:gd name="connsiteY2" fmla="*/ 715 h 627781"/>
              <a:gd name="connsiteX3" fmla="*/ 23259 w 153486"/>
              <a:gd name="connsiteY3" fmla="*/ 0 h 627781"/>
              <a:gd name="connsiteX4" fmla="*/ 0 w 153486"/>
              <a:gd name="connsiteY4" fmla="*/ 23243 h 627781"/>
              <a:gd name="connsiteX5" fmla="*/ 686 w 153486"/>
              <a:gd name="connsiteY5" fmla="*/ 603853 h 627781"/>
              <a:gd name="connsiteX6" fmla="*/ 0 w 153486"/>
              <a:gd name="connsiteY6" fmla="*/ 604539 h 62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86" h="627781">
                <a:moveTo>
                  <a:pt x="0" y="604539"/>
                </a:moveTo>
                <a:lnTo>
                  <a:pt x="23259" y="627782"/>
                </a:lnTo>
                <a:cubicBezTo>
                  <a:pt x="196617" y="454819"/>
                  <a:pt x="196936" y="174073"/>
                  <a:pt x="23975" y="715"/>
                </a:cubicBezTo>
                <a:cubicBezTo>
                  <a:pt x="23736" y="477"/>
                  <a:pt x="23498" y="238"/>
                  <a:pt x="23259" y="0"/>
                </a:cubicBezTo>
                <a:lnTo>
                  <a:pt x="0" y="23243"/>
                </a:lnTo>
                <a:cubicBezTo>
                  <a:pt x="160521" y="183385"/>
                  <a:pt x="160827" y="443332"/>
                  <a:pt x="686" y="603853"/>
                </a:cubicBezTo>
                <a:cubicBezTo>
                  <a:pt x="457" y="604082"/>
                  <a:pt x="229" y="604310"/>
                  <a:pt x="0" y="604539"/>
                </a:cubicBezTo>
                <a:close/>
              </a:path>
            </a:pathLst>
          </a:custGeom>
          <a:solidFill>
            <a:srgbClr val="FDC486"/>
          </a:solidFill>
          <a:ln w="1637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2773DEC6-A673-4E6C-B94C-7E4B8D5544A4}"/>
              </a:ext>
            </a:extLst>
          </p:cNvPr>
          <p:cNvSpPr/>
          <p:nvPr/>
        </p:nvSpPr>
        <p:spPr>
          <a:xfrm>
            <a:off x="6486220" y="1938533"/>
            <a:ext cx="153486" cy="627781"/>
          </a:xfrm>
          <a:custGeom>
            <a:avLst/>
            <a:gdLst>
              <a:gd name="connsiteX0" fmla="*/ 153487 w 153486"/>
              <a:gd name="connsiteY0" fmla="*/ 604539 h 627781"/>
              <a:gd name="connsiteX1" fmla="*/ 152801 w 153486"/>
              <a:gd name="connsiteY1" fmla="*/ 23928 h 627781"/>
              <a:gd name="connsiteX2" fmla="*/ 153487 w 153486"/>
              <a:gd name="connsiteY2" fmla="*/ 23243 h 627781"/>
              <a:gd name="connsiteX3" fmla="*/ 130228 w 153486"/>
              <a:gd name="connsiteY3" fmla="*/ 0 h 627781"/>
              <a:gd name="connsiteX4" fmla="*/ 129512 w 153486"/>
              <a:gd name="connsiteY4" fmla="*/ 627066 h 627781"/>
              <a:gd name="connsiteX5" fmla="*/ 130228 w 153486"/>
              <a:gd name="connsiteY5" fmla="*/ 627782 h 62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486" h="627781">
                <a:moveTo>
                  <a:pt x="153487" y="604539"/>
                </a:moveTo>
                <a:cubicBezTo>
                  <a:pt x="-7034" y="444397"/>
                  <a:pt x="-7340" y="184449"/>
                  <a:pt x="152801" y="23928"/>
                </a:cubicBezTo>
                <a:cubicBezTo>
                  <a:pt x="153029" y="23699"/>
                  <a:pt x="153258" y="23471"/>
                  <a:pt x="153487" y="23243"/>
                </a:cubicBezTo>
                <a:lnTo>
                  <a:pt x="130228" y="0"/>
                </a:lnTo>
                <a:cubicBezTo>
                  <a:pt x="-43130" y="172963"/>
                  <a:pt x="-43449" y="453709"/>
                  <a:pt x="129512" y="627066"/>
                </a:cubicBezTo>
                <a:cubicBezTo>
                  <a:pt x="129751" y="627305"/>
                  <a:pt x="129989" y="627543"/>
                  <a:pt x="130228" y="627782"/>
                </a:cubicBezTo>
                <a:close/>
              </a:path>
            </a:pathLst>
          </a:custGeom>
          <a:solidFill>
            <a:srgbClr val="FDC486"/>
          </a:solidFill>
          <a:ln w="16371"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071163AB-445F-4946-9C96-FBDA3955501B}"/>
              </a:ext>
            </a:extLst>
          </p:cNvPr>
          <p:cNvSpPr/>
          <p:nvPr/>
        </p:nvSpPr>
        <p:spPr>
          <a:xfrm>
            <a:off x="7127933" y="2031537"/>
            <a:ext cx="114895" cy="441774"/>
          </a:xfrm>
          <a:custGeom>
            <a:avLst/>
            <a:gdLst>
              <a:gd name="connsiteX0" fmla="*/ 23259 w 114895"/>
              <a:gd name="connsiteY0" fmla="*/ 441775 h 441774"/>
              <a:gd name="connsiteX1" fmla="*/ 23743 w 114895"/>
              <a:gd name="connsiteY1" fmla="*/ 484 h 441774"/>
              <a:gd name="connsiteX2" fmla="*/ 23259 w 114895"/>
              <a:gd name="connsiteY2" fmla="*/ 0 h 441774"/>
              <a:gd name="connsiteX3" fmla="*/ 0 w 114895"/>
              <a:gd name="connsiteY3" fmla="*/ 23243 h 441774"/>
              <a:gd name="connsiteX4" fmla="*/ 454 w 114895"/>
              <a:gd name="connsiteY4" fmla="*/ 418078 h 441774"/>
              <a:gd name="connsiteX5" fmla="*/ 0 w 114895"/>
              <a:gd name="connsiteY5" fmla="*/ 418532 h 44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95" h="441774">
                <a:moveTo>
                  <a:pt x="23259" y="441775"/>
                </a:moveTo>
                <a:cubicBezTo>
                  <a:pt x="145253" y="320049"/>
                  <a:pt x="145468" y="122475"/>
                  <a:pt x="23743" y="484"/>
                </a:cubicBezTo>
                <a:cubicBezTo>
                  <a:pt x="23582" y="322"/>
                  <a:pt x="23420" y="161"/>
                  <a:pt x="23259" y="0"/>
                </a:cubicBezTo>
                <a:lnTo>
                  <a:pt x="0" y="23243"/>
                </a:lnTo>
                <a:cubicBezTo>
                  <a:pt x="109157" y="132149"/>
                  <a:pt x="109359" y="308923"/>
                  <a:pt x="454" y="418078"/>
                </a:cubicBezTo>
                <a:cubicBezTo>
                  <a:pt x="303" y="418229"/>
                  <a:pt x="151" y="418381"/>
                  <a:pt x="0" y="418532"/>
                </a:cubicBezTo>
                <a:close/>
              </a:path>
            </a:pathLst>
          </a:custGeom>
          <a:solidFill>
            <a:srgbClr val="FDC486"/>
          </a:solidFill>
          <a:ln w="16371"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2AEFEAE-62D2-415A-A315-A2B8C5E3F7C0}"/>
              </a:ext>
            </a:extLst>
          </p:cNvPr>
          <p:cNvSpPr/>
          <p:nvPr/>
        </p:nvSpPr>
        <p:spPr>
          <a:xfrm>
            <a:off x="6445263" y="2203189"/>
            <a:ext cx="970193" cy="1011519"/>
          </a:xfrm>
          <a:custGeom>
            <a:avLst/>
            <a:gdLst>
              <a:gd name="connsiteX0" fmla="*/ 970169 w 970193"/>
              <a:gd name="connsiteY0" fmla="*/ 996090 h 1011519"/>
              <a:gd name="connsiteX1" fmla="*/ 970169 w 970193"/>
              <a:gd name="connsiteY1" fmla="*/ 994215 h 1011519"/>
              <a:gd name="connsiteX2" fmla="*/ 969461 w 970193"/>
              <a:gd name="connsiteY2" fmla="*/ 990316 h 1011519"/>
              <a:gd name="connsiteX3" fmla="*/ 968869 w 970193"/>
              <a:gd name="connsiteY3" fmla="*/ 988474 h 1011519"/>
              <a:gd name="connsiteX4" fmla="*/ 968557 w 970193"/>
              <a:gd name="connsiteY4" fmla="*/ 987536 h 1011519"/>
              <a:gd name="connsiteX5" fmla="*/ 508770 w 970193"/>
              <a:gd name="connsiteY5" fmla="*/ 92258 h 1011519"/>
              <a:gd name="connsiteX6" fmla="*/ 532013 w 970193"/>
              <a:gd name="connsiteY6" fmla="*/ 33667 h 1011519"/>
              <a:gd name="connsiteX7" fmla="*/ 500858 w 970193"/>
              <a:gd name="connsiteY7" fmla="*/ 2413 h 1011519"/>
              <a:gd name="connsiteX8" fmla="*/ 438708 w 970193"/>
              <a:gd name="connsiteY8" fmla="*/ 34158 h 1011519"/>
              <a:gd name="connsiteX9" fmla="*/ 461380 w 970193"/>
              <a:gd name="connsiteY9" fmla="*/ 92324 h 1011519"/>
              <a:gd name="connsiteX10" fmla="*/ 1643 w 970193"/>
              <a:gd name="connsiteY10" fmla="*/ 987536 h 1011519"/>
              <a:gd name="connsiteX11" fmla="*/ 1347 w 970193"/>
              <a:gd name="connsiteY11" fmla="*/ 988474 h 1011519"/>
              <a:gd name="connsiteX12" fmla="*/ 738 w 970193"/>
              <a:gd name="connsiteY12" fmla="*/ 990300 h 1011519"/>
              <a:gd name="connsiteX13" fmla="*/ 31 w 970193"/>
              <a:gd name="connsiteY13" fmla="*/ 994182 h 1011519"/>
              <a:gd name="connsiteX14" fmla="*/ 31 w 970193"/>
              <a:gd name="connsiteY14" fmla="*/ 996106 h 1011519"/>
              <a:gd name="connsiteX15" fmla="*/ 1051 w 970193"/>
              <a:gd name="connsiteY15" fmla="*/ 1000794 h 1011519"/>
              <a:gd name="connsiteX16" fmla="*/ 1232 w 970193"/>
              <a:gd name="connsiteY16" fmla="*/ 1001666 h 1011519"/>
              <a:gd name="connsiteX17" fmla="*/ 1380 w 970193"/>
              <a:gd name="connsiteY17" fmla="*/ 1001896 h 1011519"/>
              <a:gd name="connsiteX18" fmla="*/ 2432 w 970193"/>
              <a:gd name="connsiteY18" fmla="*/ 1003541 h 1011519"/>
              <a:gd name="connsiteX19" fmla="*/ 4077 w 970193"/>
              <a:gd name="connsiteY19" fmla="*/ 1006042 h 1011519"/>
              <a:gd name="connsiteX20" fmla="*/ 4258 w 970193"/>
              <a:gd name="connsiteY20" fmla="*/ 1006305 h 1011519"/>
              <a:gd name="connsiteX21" fmla="*/ 4883 w 970193"/>
              <a:gd name="connsiteY21" fmla="*/ 1006732 h 1011519"/>
              <a:gd name="connsiteX22" fmla="*/ 9061 w 970193"/>
              <a:gd name="connsiteY22" fmla="*/ 1009660 h 1011519"/>
              <a:gd name="connsiteX23" fmla="*/ 10460 w 970193"/>
              <a:gd name="connsiteY23" fmla="*/ 1010302 h 1011519"/>
              <a:gd name="connsiteX24" fmla="*/ 16250 w 970193"/>
              <a:gd name="connsiteY24" fmla="*/ 1011486 h 1011519"/>
              <a:gd name="connsiteX25" fmla="*/ 22829 w 970193"/>
              <a:gd name="connsiteY25" fmla="*/ 1010088 h 1011519"/>
              <a:gd name="connsiteX26" fmla="*/ 485346 w 970193"/>
              <a:gd name="connsiteY26" fmla="*/ 807155 h 1011519"/>
              <a:gd name="connsiteX27" fmla="*/ 947271 w 970193"/>
              <a:gd name="connsiteY27" fmla="*/ 1010121 h 1011519"/>
              <a:gd name="connsiteX28" fmla="*/ 953193 w 970193"/>
              <a:gd name="connsiteY28" fmla="*/ 1011371 h 1011519"/>
              <a:gd name="connsiteX29" fmla="*/ 953867 w 970193"/>
              <a:gd name="connsiteY29" fmla="*/ 1011519 h 1011519"/>
              <a:gd name="connsiteX30" fmla="*/ 955726 w 970193"/>
              <a:gd name="connsiteY30" fmla="*/ 1011256 h 1011519"/>
              <a:gd name="connsiteX31" fmla="*/ 957782 w 970193"/>
              <a:gd name="connsiteY31" fmla="*/ 1010960 h 1011519"/>
              <a:gd name="connsiteX32" fmla="*/ 960349 w 970193"/>
              <a:gd name="connsiteY32" fmla="*/ 1010006 h 1011519"/>
              <a:gd name="connsiteX33" fmla="*/ 962257 w 970193"/>
              <a:gd name="connsiteY33" fmla="*/ 1009134 h 1011519"/>
              <a:gd name="connsiteX34" fmla="*/ 964559 w 970193"/>
              <a:gd name="connsiteY34" fmla="*/ 1007357 h 1011519"/>
              <a:gd name="connsiteX35" fmla="*/ 965875 w 970193"/>
              <a:gd name="connsiteY35" fmla="*/ 1006338 h 1011519"/>
              <a:gd name="connsiteX36" fmla="*/ 966073 w 970193"/>
              <a:gd name="connsiteY36" fmla="*/ 1006042 h 1011519"/>
              <a:gd name="connsiteX37" fmla="*/ 967586 w 970193"/>
              <a:gd name="connsiteY37" fmla="*/ 1003837 h 1011519"/>
              <a:gd name="connsiteX38" fmla="*/ 968836 w 970193"/>
              <a:gd name="connsiteY38" fmla="*/ 1001847 h 1011519"/>
              <a:gd name="connsiteX39" fmla="*/ 968935 w 970193"/>
              <a:gd name="connsiteY39" fmla="*/ 1001682 h 1011519"/>
              <a:gd name="connsiteX40" fmla="*/ 969083 w 970193"/>
              <a:gd name="connsiteY40" fmla="*/ 1000975 h 1011519"/>
              <a:gd name="connsiteX41" fmla="*/ 970169 w 970193"/>
              <a:gd name="connsiteY41" fmla="*/ 996090 h 1011519"/>
              <a:gd name="connsiteX42" fmla="*/ 526255 w 970193"/>
              <a:gd name="connsiteY42" fmla="*/ 789192 h 1011519"/>
              <a:gd name="connsiteX43" fmla="*/ 773864 w 970193"/>
              <a:gd name="connsiteY43" fmla="*/ 680513 h 1011519"/>
              <a:gd name="connsiteX44" fmla="*/ 917877 w 970193"/>
              <a:gd name="connsiteY44" fmla="*/ 960954 h 1011519"/>
              <a:gd name="connsiteX45" fmla="*/ 917816 w 970193"/>
              <a:gd name="connsiteY45" fmla="*/ 961180 h 1011519"/>
              <a:gd name="connsiteX46" fmla="*/ 917663 w 970193"/>
              <a:gd name="connsiteY46" fmla="*/ 961185 h 1011519"/>
              <a:gd name="connsiteX47" fmla="*/ 341153 w 970193"/>
              <a:gd name="connsiteY47" fmla="*/ 398426 h 1011519"/>
              <a:gd name="connsiteX48" fmla="*/ 453550 w 970193"/>
              <a:gd name="connsiteY48" fmla="*/ 474487 h 1011519"/>
              <a:gd name="connsiteX49" fmla="*/ 219249 w 970193"/>
              <a:gd name="connsiteY49" fmla="*/ 635821 h 1011519"/>
              <a:gd name="connsiteX50" fmla="*/ 751066 w 970193"/>
              <a:gd name="connsiteY50" fmla="*/ 636117 h 1011519"/>
              <a:gd name="connsiteX51" fmla="*/ 511912 w 970193"/>
              <a:gd name="connsiteY51" fmla="*/ 474257 h 1011519"/>
              <a:gd name="connsiteX52" fmla="*/ 627187 w 970193"/>
              <a:gd name="connsiteY52" fmla="*/ 394873 h 1011519"/>
              <a:gd name="connsiteX53" fmla="*/ 482649 w 970193"/>
              <a:gd name="connsiteY53" fmla="*/ 454452 h 1011519"/>
              <a:gd name="connsiteX54" fmla="*/ 356286 w 970193"/>
              <a:gd name="connsiteY54" fmla="*/ 368917 h 1011519"/>
              <a:gd name="connsiteX55" fmla="*/ 484935 w 970193"/>
              <a:gd name="connsiteY55" fmla="*/ 118396 h 1011519"/>
              <a:gd name="connsiteX56" fmla="*/ 485156 w 970193"/>
              <a:gd name="connsiteY56" fmla="*/ 118320 h 1011519"/>
              <a:gd name="connsiteX57" fmla="*/ 485231 w 970193"/>
              <a:gd name="connsiteY57" fmla="*/ 118396 h 1011519"/>
              <a:gd name="connsiteX58" fmla="*/ 612038 w 970193"/>
              <a:gd name="connsiteY58" fmla="*/ 365331 h 1011519"/>
              <a:gd name="connsiteX59" fmla="*/ 482813 w 970193"/>
              <a:gd name="connsiteY59" fmla="*/ 494292 h 1011519"/>
              <a:gd name="connsiteX60" fmla="*/ 732034 w 970193"/>
              <a:gd name="connsiteY60" fmla="*/ 662945 h 1011519"/>
              <a:gd name="connsiteX61" fmla="*/ 485297 w 970193"/>
              <a:gd name="connsiteY61" fmla="*/ 771213 h 1011519"/>
              <a:gd name="connsiteX62" fmla="*/ 238280 w 970193"/>
              <a:gd name="connsiteY62" fmla="*/ 662666 h 1011519"/>
              <a:gd name="connsiteX63" fmla="*/ 196450 w 970193"/>
              <a:gd name="connsiteY63" fmla="*/ 680167 h 1011519"/>
              <a:gd name="connsiteX64" fmla="*/ 444388 w 970193"/>
              <a:gd name="connsiteY64" fmla="*/ 789176 h 1011519"/>
              <a:gd name="connsiteX65" fmla="*/ 52487 w 970193"/>
              <a:gd name="connsiteY65" fmla="*/ 961201 h 1011519"/>
              <a:gd name="connsiteX66" fmla="*/ 52273 w 970193"/>
              <a:gd name="connsiteY66" fmla="*/ 961109 h 1011519"/>
              <a:gd name="connsiteX67" fmla="*/ 52273 w 970193"/>
              <a:gd name="connsiteY67" fmla="*/ 960987 h 101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70193" h="1011519">
                <a:moveTo>
                  <a:pt x="970169" y="996090"/>
                </a:moveTo>
                <a:cubicBezTo>
                  <a:pt x="970202" y="995465"/>
                  <a:pt x="970202" y="994840"/>
                  <a:pt x="970169" y="994215"/>
                </a:cubicBezTo>
                <a:cubicBezTo>
                  <a:pt x="970095" y="992890"/>
                  <a:pt x="969856" y="991581"/>
                  <a:pt x="969461" y="990316"/>
                </a:cubicBezTo>
                <a:cubicBezTo>
                  <a:pt x="969303" y="989689"/>
                  <a:pt x="969106" y="989074"/>
                  <a:pt x="968869" y="988474"/>
                </a:cubicBezTo>
                <a:cubicBezTo>
                  <a:pt x="968721" y="988178"/>
                  <a:pt x="968705" y="987849"/>
                  <a:pt x="968557" y="987536"/>
                </a:cubicBezTo>
                <a:lnTo>
                  <a:pt x="508770" y="92258"/>
                </a:lnTo>
                <a:cubicBezTo>
                  <a:pt x="529654" y="80907"/>
                  <a:pt x="539436" y="56248"/>
                  <a:pt x="532013" y="33667"/>
                </a:cubicBezTo>
                <a:cubicBezTo>
                  <a:pt x="527295" y="18823"/>
                  <a:pt x="515687" y="7179"/>
                  <a:pt x="500858" y="2413"/>
                </a:cubicBezTo>
                <a:cubicBezTo>
                  <a:pt x="474929" y="-5982"/>
                  <a:pt x="447104" y="8230"/>
                  <a:pt x="438708" y="34158"/>
                </a:cubicBezTo>
                <a:cubicBezTo>
                  <a:pt x="431482" y="56470"/>
                  <a:pt x="440960" y="80787"/>
                  <a:pt x="461380" y="92324"/>
                </a:cubicBezTo>
                <a:lnTo>
                  <a:pt x="1643" y="987536"/>
                </a:lnTo>
                <a:cubicBezTo>
                  <a:pt x="1495" y="987849"/>
                  <a:pt x="1478" y="988178"/>
                  <a:pt x="1347" y="988474"/>
                </a:cubicBezTo>
                <a:cubicBezTo>
                  <a:pt x="1105" y="989069"/>
                  <a:pt x="901" y="989678"/>
                  <a:pt x="738" y="990300"/>
                </a:cubicBezTo>
                <a:cubicBezTo>
                  <a:pt x="343" y="991560"/>
                  <a:pt x="105" y="992864"/>
                  <a:pt x="31" y="994182"/>
                </a:cubicBezTo>
                <a:cubicBezTo>
                  <a:pt x="-10" y="994823"/>
                  <a:pt x="-10" y="995465"/>
                  <a:pt x="31" y="996106"/>
                </a:cubicBezTo>
                <a:cubicBezTo>
                  <a:pt x="131" y="997712"/>
                  <a:pt x="475" y="999292"/>
                  <a:pt x="1051" y="1000794"/>
                </a:cubicBezTo>
                <a:cubicBezTo>
                  <a:pt x="1093" y="1001089"/>
                  <a:pt x="1154" y="1001380"/>
                  <a:pt x="1232" y="1001666"/>
                </a:cubicBezTo>
                <a:lnTo>
                  <a:pt x="1380" y="1001896"/>
                </a:lnTo>
                <a:cubicBezTo>
                  <a:pt x="1694" y="1002467"/>
                  <a:pt x="2046" y="1003016"/>
                  <a:pt x="2432" y="1003541"/>
                </a:cubicBezTo>
                <a:cubicBezTo>
                  <a:pt x="2905" y="1004421"/>
                  <a:pt x="3456" y="1005259"/>
                  <a:pt x="4077" y="1006042"/>
                </a:cubicBezTo>
                <a:lnTo>
                  <a:pt x="4258" y="1006305"/>
                </a:lnTo>
                <a:cubicBezTo>
                  <a:pt x="4439" y="1006486"/>
                  <a:pt x="4702" y="1006551"/>
                  <a:pt x="4883" y="1006732"/>
                </a:cubicBezTo>
                <a:cubicBezTo>
                  <a:pt x="6114" y="1007923"/>
                  <a:pt x="7523" y="1008910"/>
                  <a:pt x="9061" y="1009660"/>
                </a:cubicBezTo>
                <a:cubicBezTo>
                  <a:pt x="9522" y="1009890"/>
                  <a:pt x="9966" y="1010104"/>
                  <a:pt x="10460" y="1010302"/>
                </a:cubicBezTo>
                <a:cubicBezTo>
                  <a:pt x="12304" y="1011039"/>
                  <a:pt x="14264" y="1011440"/>
                  <a:pt x="16250" y="1011486"/>
                </a:cubicBezTo>
                <a:cubicBezTo>
                  <a:pt x="18516" y="1011486"/>
                  <a:pt x="20758" y="1011011"/>
                  <a:pt x="22829" y="1010088"/>
                </a:cubicBezTo>
                <a:lnTo>
                  <a:pt x="485346" y="807155"/>
                </a:lnTo>
                <a:lnTo>
                  <a:pt x="947271" y="1010121"/>
                </a:lnTo>
                <a:cubicBezTo>
                  <a:pt x="949148" y="1010906"/>
                  <a:pt x="951158" y="1011330"/>
                  <a:pt x="953193" y="1011371"/>
                </a:cubicBezTo>
                <a:cubicBezTo>
                  <a:pt x="953423" y="1011371"/>
                  <a:pt x="953637" y="1011519"/>
                  <a:pt x="953867" y="1011519"/>
                </a:cubicBezTo>
                <a:cubicBezTo>
                  <a:pt x="954491" y="1011465"/>
                  <a:pt x="955111" y="1011378"/>
                  <a:pt x="955726" y="1011256"/>
                </a:cubicBezTo>
                <a:cubicBezTo>
                  <a:pt x="956417" y="1011200"/>
                  <a:pt x="957103" y="1011101"/>
                  <a:pt x="957782" y="1010960"/>
                </a:cubicBezTo>
                <a:cubicBezTo>
                  <a:pt x="958662" y="1010711"/>
                  <a:pt x="959519" y="1010392"/>
                  <a:pt x="960349" y="1010006"/>
                </a:cubicBezTo>
                <a:cubicBezTo>
                  <a:pt x="961003" y="1009759"/>
                  <a:pt x="961641" y="1009468"/>
                  <a:pt x="962257" y="1009134"/>
                </a:cubicBezTo>
                <a:cubicBezTo>
                  <a:pt x="963077" y="1008614"/>
                  <a:pt x="963847" y="1008019"/>
                  <a:pt x="964559" y="1007357"/>
                </a:cubicBezTo>
                <a:cubicBezTo>
                  <a:pt x="964971" y="1006996"/>
                  <a:pt x="965481" y="1006749"/>
                  <a:pt x="965875" y="1006338"/>
                </a:cubicBezTo>
                <a:cubicBezTo>
                  <a:pt x="965958" y="1006338"/>
                  <a:pt x="965990" y="1006140"/>
                  <a:pt x="966073" y="1006042"/>
                </a:cubicBezTo>
                <a:cubicBezTo>
                  <a:pt x="966634" y="1005347"/>
                  <a:pt x="967139" y="1004610"/>
                  <a:pt x="967586" y="1003837"/>
                </a:cubicBezTo>
                <a:cubicBezTo>
                  <a:pt x="968040" y="1003197"/>
                  <a:pt x="968456" y="1002533"/>
                  <a:pt x="968836" y="1001847"/>
                </a:cubicBezTo>
                <a:lnTo>
                  <a:pt x="968935" y="1001682"/>
                </a:lnTo>
                <a:cubicBezTo>
                  <a:pt x="969034" y="1001452"/>
                  <a:pt x="968935" y="1001205"/>
                  <a:pt x="969083" y="1000975"/>
                </a:cubicBezTo>
                <a:cubicBezTo>
                  <a:pt x="969697" y="999412"/>
                  <a:pt x="970062" y="997764"/>
                  <a:pt x="970169" y="996090"/>
                </a:cubicBezTo>
                <a:close/>
                <a:moveTo>
                  <a:pt x="526255" y="789192"/>
                </a:moveTo>
                <a:lnTo>
                  <a:pt x="773864" y="680513"/>
                </a:lnTo>
                <a:lnTo>
                  <a:pt x="917877" y="960954"/>
                </a:lnTo>
                <a:cubicBezTo>
                  <a:pt x="917923" y="961033"/>
                  <a:pt x="917895" y="961134"/>
                  <a:pt x="917816" y="961180"/>
                </a:cubicBezTo>
                <a:cubicBezTo>
                  <a:pt x="917770" y="961206"/>
                  <a:pt x="917712" y="961208"/>
                  <a:pt x="917663" y="961185"/>
                </a:cubicBezTo>
                <a:close/>
                <a:moveTo>
                  <a:pt x="341153" y="398426"/>
                </a:moveTo>
                <a:lnTo>
                  <a:pt x="453550" y="474487"/>
                </a:lnTo>
                <a:lnTo>
                  <a:pt x="219249" y="635821"/>
                </a:lnTo>
                <a:close/>
                <a:moveTo>
                  <a:pt x="751066" y="636117"/>
                </a:moveTo>
                <a:lnTo>
                  <a:pt x="511912" y="474257"/>
                </a:lnTo>
                <a:lnTo>
                  <a:pt x="627187" y="394873"/>
                </a:lnTo>
                <a:close/>
                <a:moveTo>
                  <a:pt x="482649" y="454452"/>
                </a:moveTo>
                <a:lnTo>
                  <a:pt x="356286" y="368917"/>
                </a:lnTo>
                <a:lnTo>
                  <a:pt x="484935" y="118396"/>
                </a:lnTo>
                <a:cubicBezTo>
                  <a:pt x="484975" y="118314"/>
                  <a:pt x="485073" y="118281"/>
                  <a:pt x="485156" y="118320"/>
                </a:cubicBezTo>
                <a:cubicBezTo>
                  <a:pt x="485189" y="118335"/>
                  <a:pt x="485215" y="118363"/>
                  <a:pt x="485231" y="118396"/>
                </a:cubicBezTo>
                <a:lnTo>
                  <a:pt x="612038" y="365331"/>
                </a:lnTo>
                <a:close/>
                <a:moveTo>
                  <a:pt x="482813" y="494292"/>
                </a:moveTo>
                <a:lnTo>
                  <a:pt x="732034" y="662945"/>
                </a:lnTo>
                <a:lnTo>
                  <a:pt x="485297" y="771213"/>
                </a:lnTo>
                <a:lnTo>
                  <a:pt x="238280" y="662666"/>
                </a:lnTo>
                <a:close/>
                <a:moveTo>
                  <a:pt x="196450" y="680167"/>
                </a:moveTo>
                <a:lnTo>
                  <a:pt x="444388" y="789176"/>
                </a:lnTo>
                <a:lnTo>
                  <a:pt x="52487" y="961201"/>
                </a:lnTo>
                <a:cubicBezTo>
                  <a:pt x="52403" y="961234"/>
                  <a:pt x="52308" y="961195"/>
                  <a:pt x="52273" y="961109"/>
                </a:cubicBezTo>
                <a:cubicBezTo>
                  <a:pt x="52257" y="961070"/>
                  <a:pt x="52257" y="961027"/>
                  <a:pt x="52273" y="960987"/>
                </a:cubicBezTo>
                <a:close/>
              </a:path>
            </a:pathLst>
          </a:custGeom>
          <a:solidFill>
            <a:srgbClr val="FDC486"/>
          </a:solidFill>
          <a:ln w="16371"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20BEB4DB-C64B-4D8C-B4EF-3427050155E5}"/>
              </a:ext>
            </a:extLst>
          </p:cNvPr>
          <p:cNvSpPr/>
          <p:nvPr/>
        </p:nvSpPr>
        <p:spPr>
          <a:xfrm rot="7761769">
            <a:off x="8847313" y="2192481"/>
            <a:ext cx="605790" cy="139065"/>
          </a:xfrm>
          <a:custGeom>
            <a:avLst/>
            <a:gdLst>
              <a:gd name="connsiteX0" fmla="*/ 13335 w 605790"/>
              <a:gd name="connsiteY0" fmla="*/ 139065 h 139065"/>
              <a:gd name="connsiteX1" fmla="*/ 592455 w 605790"/>
              <a:gd name="connsiteY1" fmla="*/ 139065 h 139065"/>
              <a:gd name="connsiteX2" fmla="*/ 605790 w 605790"/>
              <a:gd name="connsiteY2" fmla="*/ 125730 h 139065"/>
              <a:gd name="connsiteX3" fmla="*/ 0 w 605790"/>
              <a:gd name="connsiteY3" fmla="*/ 125730 h 139065"/>
              <a:gd name="connsiteX4" fmla="*/ 13335 w 605790"/>
              <a:gd name="connsiteY4" fmla="*/ 139065 h 13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 h="139065">
                <a:moveTo>
                  <a:pt x="13335" y="139065"/>
                </a:moveTo>
                <a:cubicBezTo>
                  <a:pt x="173355" y="-20955"/>
                  <a:pt x="432435" y="-20955"/>
                  <a:pt x="592455" y="139065"/>
                </a:cubicBezTo>
                <a:lnTo>
                  <a:pt x="605790" y="125730"/>
                </a:lnTo>
                <a:cubicBezTo>
                  <a:pt x="438150" y="-41910"/>
                  <a:pt x="166688" y="-41910"/>
                  <a:pt x="0" y="125730"/>
                </a:cubicBezTo>
                <a:lnTo>
                  <a:pt x="13335" y="139065"/>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5FA4F05-B227-4751-A585-95C69F07D9D8}"/>
              </a:ext>
            </a:extLst>
          </p:cNvPr>
          <p:cNvSpPr/>
          <p:nvPr/>
        </p:nvSpPr>
        <p:spPr>
          <a:xfrm rot="7761769">
            <a:off x="8852527" y="2146905"/>
            <a:ext cx="444817" cy="105489"/>
          </a:xfrm>
          <a:custGeom>
            <a:avLst/>
            <a:gdLst>
              <a:gd name="connsiteX0" fmla="*/ 444818 w 444817"/>
              <a:gd name="connsiteY0" fmla="*/ 92154 h 105489"/>
              <a:gd name="connsiteX1" fmla="*/ 0 w 444817"/>
              <a:gd name="connsiteY1" fmla="*/ 92154 h 105489"/>
              <a:gd name="connsiteX2" fmla="*/ 13335 w 444817"/>
              <a:gd name="connsiteY2" fmla="*/ 105489 h 105489"/>
              <a:gd name="connsiteX3" fmla="*/ 430530 w 444817"/>
              <a:gd name="connsiteY3" fmla="*/ 105489 h 105489"/>
              <a:gd name="connsiteX4" fmla="*/ 444818 w 444817"/>
              <a:gd name="connsiteY4" fmla="*/ 92154 h 1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7" h="105489">
                <a:moveTo>
                  <a:pt x="444818" y="92154"/>
                </a:moveTo>
                <a:cubicBezTo>
                  <a:pt x="321945" y="-30718"/>
                  <a:pt x="122872" y="-30718"/>
                  <a:pt x="0" y="92154"/>
                </a:cubicBezTo>
                <a:lnTo>
                  <a:pt x="13335" y="105489"/>
                </a:lnTo>
                <a:cubicBezTo>
                  <a:pt x="128588" y="-9763"/>
                  <a:pt x="315278" y="-9763"/>
                  <a:pt x="430530" y="105489"/>
                </a:cubicBezTo>
                <a:lnTo>
                  <a:pt x="444818" y="9215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84A6E6A-B608-409D-A78E-FEBDDCEEACD1}"/>
              </a:ext>
            </a:extLst>
          </p:cNvPr>
          <p:cNvSpPr/>
          <p:nvPr/>
        </p:nvSpPr>
        <p:spPr>
          <a:xfrm rot="7761769">
            <a:off x="8857311" y="2102434"/>
            <a:ext cx="282892" cy="71913"/>
          </a:xfrm>
          <a:custGeom>
            <a:avLst/>
            <a:gdLst>
              <a:gd name="connsiteX0" fmla="*/ 13335 w 282892"/>
              <a:gd name="connsiteY0" fmla="*/ 71914 h 71913"/>
              <a:gd name="connsiteX1" fmla="*/ 269558 w 282892"/>
              <a:gd name="connsiteY1" fmla="*/ 71914 h 71913"/>
              <a:gd name="connsiteX2" fmla="*/ 282893 w 282892"/>
              <a:gd name="connsiteY2" fmla="*/ 58579 h 71913"/>
              <a:gd name="connsiteX3" fmla="*/ 0 w 282892"/>
              <a:gd name="connsiteY3" fmla="*/ 58579 h 71913"/>
              <a:gd name="connsiteX4" fmla="*/ 13335 w 282892"/>
              <a:gd name="connsiteY4" fmla="*/ 71914 h 7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71913">
                <a:moveTo>
                  <a:pt x="13335" y="71914"/>
                </a:moveTo>
                <a:cubicBezTo>
                  <a:pt x="83820" y="1429"/>
                  <a:pt x="199073" y="1429"/>
                  <a:pt x="269558" y="71914"/>
                </a:cubicBezTo>
                <a:lnTo>
                  <a:pt x="282893" y="58579"/>
                </a:lnTo>
                <a:cubicBezTo>
                  <a:pt x="204788" y="-19526"/>
                  <a:pt x="78105" y="-19526"/>
                  <a:pt x="0" y="58579"/>
                </a:cubicBezTo>
                <a:lnTo>
                  <a:pt x="13335" y="7191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F94D3683-82B2-4C68-B1F8-1E7CCD97C43B}"/>
              </a:ext>
            </a:extLst>
          </p:cNvPr>
          <p:cNvSpPr/>
          <p:nvPr/>
        </p:nvSpPr>
        <p:spPr>
          <a:xfrm rot="7761769">
            <a:off x="8862698" y="2057225"/>
            <a:ext cx="120967" cy="38338"/>
          </a:xfrm>
          <a:custGeom>
            <a:avLst/>
            <a:gdLst>
              <a:gd name="connsiteX0" fmla="*/ 13335 w 120967"/>
              <a:gd name="connsiteY0" fmla="*/ 38338 h 38338"/>
              <a:gd name="connsiteX1" fmla="*/ 107632 w 120967"/>
              <a:gd name="connsiteY1" fmla="*/ 38338 h 38338"/>
              <a:gd name="connsiteX2" fmla="*/ 120968 w 120967"/>
              <a:gd name="connsiteY2" fmla="*/ 25003 h 38338"/>
              <a:gd name="connsiteX3" fmla="*/ 0 w 120967"/>
              <a:gd name="connsiteY3" fmla="*/ 25003 h 38338"/>
              <a:gd name="connsiteX4" fmla="*/ 13335 w 120967"/>
              <a:gd name="connsiteY4" fmla="*/ 38338 h 3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 h="38338">
                <a:moveTo>
                  <a:pt x="13335" y="38338"/>
                </a:moveTo>
                <a:cubicBezTo>
                  <a:pt x="39053" y="12621"/>
                  <a:pt x="81915" y="12621"/>
                  <a:pt x="107632" y="38338"/>
                </a:cubicBezTo>
                <a:lnTo>
                  <a:pt x="120968" y="25003"/>
                </a:lnTo>
                <a:cubicBezTo>
                  <a:pt x="87630" y="-8334"/>
                  <a:pt x="33338" y="-8334"/>
                  <a:pt x="0" y="25003"/>
                </a:cubicBezTo>
                <a:lnTo>
                  <a:pt x="13335" y="38338"/>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E4D7B429-1ADA-4C27-B544-9E2C02F1222D}"/>
              </a:ext>
            </a:extLst>
          </p:cNvPr>
          <p:cNvSpPr/>
          <p:nvPr/>
        </p:nvSpPr>
        <p:spPr>
          <a:xfrm rot="16200000">
            <a:off x="9269496" y="2273696"/>
            <a:ext cx="605790" cy="139065"/>
          </a:xfrm>
          <a:custGeom>
            <a:avLst/>
            <a:gdLst>
              <a:gd name="connsiteX0" fmla="*/ 13335 w 605790"/>
              <a:gd name="connsiteY0" fmla="*/ 139065 h 139065"/>
              <a:gd name="connsiteX1" fmla="*/ 592455 w 605790"/>
              <a:gd name="connsiteY1" fmla="*/ 139065 h 139065"/>
              <a:gd name="connsiteX2" fmla="*/ 605790 w 605790"/>
              <a:gd name="connsiteY2" fmla="*/ 125730 h 139065"/>
              <a:gd name="connsiteX3" fmla="*/ 0 w 605790"/>
              <a:gd name="connsiteY3" fmla="*/ 125730 h 139065"/>
              <a:gd name="connsiteX4" fmla="*/ 13335 w 605790"/>
              <a:gd name="connsiteY4" fmla="*/ 139065 h 13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 h="139065">
                <a:moveTo>
                  <a:pt x="13335" y="139065"/>
                </a:moveTo>
                <a:cubicBezTo>
                  <a:pt x="173355" y="-20955"/>
                  <a:pt x="432435" y="-20955"/>
                  <a:pt x="592455" y="139065"/>
                </a:cubicBezTo>
                <a:lnTo>
                  <a:pt x="605790" y="125730"/>
                </a:lnTo>
                <a:cubicBezTo>
                  <a:pt x="438150" y="-41910"/>
                  <a:pt x="166688" y="-41910"/>
                  <a:pt x="0" y="125730"/>
                </a:cubicBezTo>
                <a:lnTo>
                  <a:pt x="13335" y="139065"/>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933A5CB-8CFA-4DAF-B49B-536CC200EFE2}"/>
              </a:ext>
            </a:extLst>
          </p:cNvPr>
          <p:cNvSpPr/>
          <p:nvPr/>
        </p:nvSpPr>
        <p:spPr>
          <a:xfrm rot="16200000">
            <a:off x="9447732" y="2290960"/>
            <a:ext cx="444817" cy="105489"/>
          </a:xfrm>
          <a:custGeom>
            <a:avLst/>
            <a:gdLst>
              <a:gd name="connsiteX0" fmla="*/ 444818 w 444817"/>
              <a:gd name="connsiteY0" fmla="*/ 92154 h 105489"/>
              <a:gd name="connsiteX1" fmla="*/ 0 w 444817"/>
              <a:gd name="connsiteY1" fmla="*/ 92154 h 105489"/>
              <a:gd name="connsiteX2" fmla="*/ 13335 w 444817"/>
              <a:gd name="connsiteY2" fmla="*/ 105489 h 105489"/>
              <a:gd name="connsiteX3" fmla="*/ 430530 w 444817"/>
              <a:gd name="connsiteY3" fmla="*/ 105489 h 105489"/>
              <a:gd name="connsiteX4" fmla="*/ 444818 w 444817"/>
              <a:gd name="connsiteY4" fmla="*/ 92154 h 1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7" h="105489">
                <a:moveTo>
                  <a:pt x="444818" y="92154"/>
                </a:moveTo>
                <a:cubicBezTo>
                  <a:pt x="321945" y="-30718"/>
                  <a:pt x="122872" y="-30718"/>
                  <a:pt x="0" y="92154"/>
                </a:cubicBezTo>
                <a:lnTo>
                  <a:pt x="13335" y="105489"/>
                </a:lnTo>
                <a:cubicBezTo>
                  <a:pt x="128588" y="-9763"/>
                  <a:pt x="315278" y="-9763"/>
                  <a:pt x="430530" y="105489"/>
                </a:cubicBezTo>
                <a:lnTo>
                  <a:pt x="444818" y="9215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F6AD2E6-1486-4FF4-AF5F-07B48CBF7178}"/>
              </a:ext>
            </a:extLst>
          </p:cNvPr>
          <p:cNvSpPr/>
          <p:nvPr/>
        </p:nvSpPr>
        <p:spPr>
          <a:xfrm rot="16200000">
            <a:off x="9626445" y="2306796"/>
            <a:ext cx="282892" cy="71913"/>
          </a:xfrm>
          <a:custGeom>
            <a:avLst/>
            <a:gdLst>
              <a:gd name="connsiteX0" fmla="*/ 13335 w 282892"/>
              <a:gd name="connsiteY0" fmla="*/ 71914 h 71913"/>
              <a:gd name="connsiteX1" fmla="*/ 269558 w 282892"/>
              <a:gd name="connsiteY1" fmla="*/ 71914 h 71913"/>
              <a:gd name="connsiteX2" fmla="*/ 282893 w 282892"/>
              <a:gd name="connsiteY2" fmla="*/ 58579 h 71913"/>
              <a:gd name="connsiteX3" fmla="*/ 0 w 282892"/>
              <a:gd name="connsiteY3" fmla="*/ 58579 h 71913"/>
              <a:gd name="connsiteX4" fmla="*/ 13335 w 282892"/>
              <a:gd name="connsiteY4" fmla="*/ 71914 h 7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71913">
                <a:moveTo>
                  <a:pt x="13335" y="71914"/>
                </a:moveTo>
                <a:cubicBezTo>
                  <a:pt x="83820" y="1429"/>
                  <a:pt x="199073" y="1429"/>
                  <a:pt x="269558" y="71914"/>
                </a:cubicBezTo>
                <a:lnTo>
                  <a:pt x="282893" y="58579"/>
                </a:lnTo>
                <a:cubicBezTo>
                  <a:pt x="204788" y="-19526"/>
                  <a:pt x="78105" y="-19526"/>
                  <a:pt x="0" y="58579"/>
                </a:cubicBezTo>
                <a:lnTo>
                  <a:pt x="13335" y="7191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0CD2E22F-CFD8-47AA-A8D3-1ECEC3F96E66}"/>
              </a:ext>
            </a:extLst>
          </p:cNvPr>
          <p:cNvSpPr/>
          <p:nvPr/>
        </p:nvSpPr>
        <p:spPr>
          <a:xfrm rot="16200000">
            <a:off x="9805158" y="2323584"/>
            <a:ext cx="120967" cy="38338"/>
          </a:xfrm>
          <a:custGeom>
            <a:avLst/>
            <a:gdLst>
              <a:gd name="connsiteX0" fmla="*/ 13335 w 120967"/>
              <a:gd name="connsiteY0" fmla="*/ 38338 h 38338"/>
              <a:gd name="connsiteX1" fmla="*/ 107632 w 120967"/>
              <a:gd name="connsiteY1" fmla="*/ 38338 h 38338"/>
              <a:gd name="connsiteX2" fmla="*/ 120968 w 120967"/>
              <a:gd name="connsiteY2" fmla="*/ 25003 h 38338"/>
              <a:gd name="connsiteX3" fmla="*/ 0 w 120967"/>
              <a:gd name="connsiteY3" fmla="*/ 25003 h 38338"/>
              <a:gd name="connsiteX4" fmla="*/ 13335 w 120967"/>
              <a:gd name="connsiteY4" fmla="*/ 38338 h 3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 h="38338">
                <a:moveTo>
                  <a:pt x="13335" y="38338"/>
                </a:moveTo>
                <a:cubicBezTo>
                  <a:pt x="39053" y="12621"/>
                  <a:pt x="81915" y="12621"/>
                  <a:pt x="107632" y="38338"/>
                </a:cubicBezTo>
                <a:lnTo>
                  <a:pt x="120968" y="25003"/>
                </a:lnTo>
                <a:cubicBezTo>
                  <a:pt x="87630" y="-8334"/>
                  <a:pt x="33338" y="-8334"/>
                  <a:pt x="0" y="25003"/>
                </a:cubicBezTo>
                <a:lnTo>
                  <a:pt x="13335" y="38338"/>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C511ECE7-62D9-4954-8A0F-413E00A3A198}"/>
              </a:ext>
            </a:extLst>
          </p:cNvPr>
          <p:cNvSpPr/>
          <p:nvPr/>
        </p:nvSpPr>
        <p:spPr>
          <a:xfrm>
            <a:off x="6383978" y="392583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2A544DC8-F83A-438B-A998-F96E775A2D7D}"/>
              </a:ext>
            </a:extLst>
          </p:cNvPr>
          <p:cNvSpPr/>
          <p:nvPr/>
        </p:nvSpPr>
        <p:spPr>
          <a:xfrm>
            <a:off x="6582293" y="392583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6" y="119"/>
                  <a:pt x="119" y="56926"/>
                  <a:pt x="0" y="127037"/>
                </a:cubicBezTo>
                <a:lnTo>
                  <a:pt x="0" y="368750"/>
                </a:lnTo>
                <a:cubicBezTo>
                  <a:pt x="119" y="438861"/>
                  <a:pt x="56926" y="495668"/>
                  <a:pt x="127037" y="495787"/>
                </a:cubicBezTo>
                <a:lnTo>
                  <a:pt x="170435" y="495787"/>
                </a:lnTo>
                <a:cubicBezTo>
                  <a:pt x="240546"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0D3981C-6E49-4328-8D25-38C0484F0BCA}"/>
              </a:ext>
            </a:extLst>
          </p:cNvPr>
          <p:cNvSpPr/>
          <p:nvPr/>
        </p:nvSpPr>
        <p:spPr>
          <a:xfrm>
            <a:off x="7243342" y="392583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5" y="119"/>
                  <a:pt x="119" y="56926"/>
                  <a:pt x="0" y="127037"/>
                </a:cubicBezTo>
                <a:lnTo>
                  <a:pt x="0" y="368750"/>
                </a:lnTo>
                <a:cubicBezTo>
                  <a:pt x="119" y="438861"/>
                  <a:pt x="56926" y="495668"/>
                  <a:pt x="127037" y="495787"/>
                </a:cubicBezTo>
                <a:lnTo>
                  <a:pt x="170435" y="495787"/>
                </a:lnTo>
                <a:cubicBezTo>
                  <a:pt x="240547"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2CF48CA-FAA9-4B46-8B17-314CD664D25E}"/>
              </a:ext>
            </a:extLst>
          </p:cNvPr>
          <p:cNvSpPr/>
          <p:nvPr/>
        </p:nvSpPr>
        <p:spPr>
          <a:xfrm>
            <a:off x="6582293" y="458688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6" y="119"/>
                  <a:pt x="119" y="56926"/>
                  <a:pt x="0" y="127037"/>
                </a:cubicBezTo>
                <a:lnTo>
                  <a:pt x="0" y="368750"/>
                </a:lnTo>
                <a:cubicBezTo>
                  <a:pt x="119" y="438862"/>
                  <a:pt x="56926" y="495668"/>
                  <a:pt x="127037" y="495787"/>
                </a:cubicBezTo>
                <a:lnTo>
                  <a:pt x="170435" y="495787"/>
                </a:lnTo>
                <a:cubicBezTo>
                  <a:pt x="240546"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530D0B62-793A-4A76-933E-4FB37E139145}"/>
              </a:ext>
            </a:extLst>
          </p:cNvPr>
          <p:cNvSpPr/>
          <p:nvPr/>
        </p:nvSpPr>
        <p:spPr>
          <a:xfrm>
            <a:off x="7243342" y="458688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5" y="119"/>
                  <a:pt x="119" y="56926"/>
                  <a:pt x="0" y="127037"/>
                </a:cubicBezTo>
                <a:lnTo>
                  <a:pt x="0" y="368750"/>
                </a:lnTo>
                <a:cubicBezTo>
                  <a:pt x="119" y="438862"/>
                  <a:pt x="56926" y="495668"/>
                  <a:pt x="127037" y="495787"/>
                </a:cubicBezTo>
                <a:lnTo>
                  <a:pt x="170435" y="495787"/>
                </a:lnTo>
                <a:cubicBezTo>
                  <a:pt x="240547"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FAA38CFC-4052-46E1-9C12-0EF7DF114CAF}"/>
              </a:ext>
            </a:extLst>
          </p:cNvPr>
          <p:cNvSpPr/>
          <p:nvPr/>
        </p:nvSpPr>
        <p:spPr>
          <a:xfrm>
            <a:off x="7045028" y="392583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915C374B-F86C-410D-B208-4FDF0B74EFEA}"/>
              </a:ext>
            </a:extLst>
          </p:cNvPr>
          <p:cNvSpPr/>
          <p:nvPr/>
        </p:nvSpPr>
        <p:spPr>
          <a:xfrm>
            <a:off x="7045028" y="458688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8AD39C51-3ADB-4F84-8D9D-17FD83443A5F}"/>
              </a:ext>
            </a:extLst>
          </p:cNvPr>
          <p:cNvSpPr/>
          <p:nvPr/>
        </p:nvSpPr>
        <p:spPr>
          <a:xfrm>
            <a:off x="6383978" y="458688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3" name="Arrow: Pentagon 12">
            <a:extLst>
              <a:ext uri="{FF2B5EF4-FFF2-40B4-BE49-F238E27FC236}">
                <a16:creationId xmlns:a16="http://schemas.microsoft.com/office/drawing/2014/main" id="{4622E5D0-AE72-4FB8-B935-998155EC9522}"/>
              </a:ext>
            </a:extLst>
          </p:cNvPr>
          <p:cNvSpPr/>
          <p:nvPr/>
        </p:nvSpPr>
        <p:spPr>
          <a:xfrm>
            <a:off x="989676" y="4557932"/>
            <a:ext cx="2563658"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Process Signal</a:t>
            </a:r>
            <a:endParaRPr lang="en-US"/>
          </a:p>
        </p:txBody>
      </p:sp>
      <p:sp>
        <p:nvSpPr>
          <p:cNvPr id="15" name="Rectangle 14">
            <a:extLst>
              <a:ext uri="{FF2B5EF4-FFF2-40B4-BE49-F238E27FC236}">
                <a16:creationId xmlns:a16="http://schemas.microsoft.com/office/drawing/2014/main" id="{D81B06E9-3E9B-4D9E-8B22-7CAD1CAF97EE}"/>
              </a:ext>
            </a:extLst>
          </p:cNvPr>
          <p:cNvSpPr/>
          <p:nvPr/>
        </p:nvSpPr>
        <p:spPr>
          <a:xfrm>
            <a:off x="3782618" y="4561724"/>
            <a:ext cx="14892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58B8C"/>
                </a:solidFill>
                <a:effectLst/>
                <a:latin typeface="Tahoma" panose="020B0604030504040204" pitchFamily="34" charset="0"/>
                <a:ea typeface="Tahoma" panose="020B0604030504040204" pitchFamily="34" charset="0"/>
                <a:cs typeface="Tahoma" panose="020B0604030504040204" pitchFamily="34" charset="0"/>
              </a:rPr>
              <a:t>18 ms</a:t>
            </a:r>
            <a:endParaRPr lang="en-US" sz="2400">
              <a:solidFill>
                <a:srgbClr val="E58B8C"/>
              </a:solidFill>
              <a:latin typeface="Tahoma" panose="020B0604030504040204" pitchFamily="34" charset="0"/>
              <a:ea typeface="Tahoma" panose="020B0604030504040204" pitchFamily="34" charset="0"/>
              <a:cs typeface="Tahoma" panose="020B0604030504040204" pitchFamily="34" charset="0"/>
            </a:endParaRPr>
          </a:p>
        </p:txBody>
      </p:sp>
      <p:sp>
        <p:nvSpPr>
          <p:cNvPr id="100" name="Freeform: Shape 99">
            <a:extLst>
              <a:ext uri="{FF2B5EF4-FFF2-40B4-BE49-F238E27FC236}">
                <a16:creationId xmlns:a16="http://schemas.microsoft.com/office/drawing/2014/main" id="{47A02B0B-0747-4EDC-9550-4D703BB2CF29}"/>
              </a:ext>
            </a:extLst>
          </p:cNvPr>
          <p:cNvSpPr/>
          <p:nvPr/>
        </p:nvSpPr>
        <p:spPr>
          <a:xfrm>
            <a:off x="8928691" y="3925258"/>
            <a:ext cx="803161" cy="1147374"/>
          </a:xfrm>
          <a:custGeom>
            <a:avLst/>
            <a:gdLst>
              <a:gd name="connsiteX0" fmla="*/ 738493 w 803161"/>
              <a:gd name="connsiteY0" fmla="*/ 114737 h 1147374"/>
              <a:gd name="connsiteX1" fmla="*/ 803162 w 803161"/>
              <a:gd name="connsiteY1" fmla="*/ 114737 h 1147374"/>
              <a:gd name="connsiteX2" fmla="*/ 803162 w 803161"/>
              <a:gd name="connsiteY2" fmla="*/ 0 h 1147374"/>
              <a:gd name="connsiteX3" fmla="*/ 0 w 803161"/>
              <a:gd name="connsiteY3" fmla="*/ 0 h 1147374"/>
              <a:gd name="connsiteX4" fmla="*/ 0 w 803161"/>
              <a:gd name="connsiteY4" fmla="*/ 114737 h 1147374"/>
              <a:gd name="connsiteX5" fmla="*/ 63622 w 803161"/>
              <a:gd name="connsiteY5" fmla="*/ 114737 h 1147374"/>
              <a:gd name="connsiteX6" fmla="*/ 312143 w 803161"/>
              <a:gd name="connsiteY6" fmla="*/ 573874 h 1147374"/>
              <a:gd name="connsiteX7" fmla="*/ 68842 w 803161"/>
              <a:gd name="connsiteY7" fmla="*/ 1032637 h 1147374"/>
              <a:gd name="connsiteX8" fmla="*/ 0 w 803161"/>
              <a:gd name="connsiteY8" fmla="*/ 1032637 h 1147374"/>
              <a:gd name="connsiteX9" fmla="*/ 0 w 803161"/>
              <a:gd name="connsiteY9" fmla="*/ 1147374 h 1147374"/>
              <a:gd name="connsiteX10" fmla="*/ 803162 w 803161"/>
              <a:gd name="connsiteY10" fmla="*/ 1147374 h 1147374"/>
              <a:gd name="connsiteX11" fmla="*/ 803162 w 803161"/>
              <a:gd name="connsiteY11" fmla="*/ 1032637 h 1147374"/>
              <a:gd name="connsiteX12" fmla="*/ 738407 w 803161"/>
              <a:gd name="connsiteY12" fmla="*/ 1032637 h 1147374"/>
              <a:gd name="connsiteX13" fmla="*/ 489585 w 803161"/>
              <a:gd name="connsiteY13" fmla="*/ 573874 h 1147374"/>
              <a:gd name="connsiteX14" fmla="*/ 738493 w 803161"/>
              <a:gd name="connsiteY14" fmla="*/ 114737 h 1147374"/>
              <a:gd name="connsiteX15" fmla="*/ 28684 w 803161"/>
              <a:gd name="connsiteY15" fmla="*/ 28684 h 1147374"/>
              <a:gd name="connsiteX16" fmla="*/ 774478 w 803161"/>
              <a:gd name="connsiteY16" fmla="*/ 28684 h 1147374"/>
              <a:gd name="connsiteX17" fmla="*/ 774478 w 803161"/>
              <a:gd name="connsiteY17" fmla="*/ 86053 h 1147374"/>
              <a:gd name="connsiteX18" fmla="*/ 28684 w 803161"/>
              <a:gd name="connsiteY18" fmla="*/ 86053 h 1147374"/>
              <a:gd name="connsiteX19" fmla="*/ 774478 w 803161"/>
              <a:gd name="connsiteY19" fmla="*/ 1118690 h 1147374"/>
              <a:gd name="connsiteX20" fmla="*/ 28684 w 803161"/>
              <a:gd name="connsiteY20" fmla="*/ 1118690 h 1147374"/>
              <a:gd name="connsiteX21" fmla="*/ 28684 w 803161"/>
              <a:gd name="connsiteY21" fmla="*/ 1061321 h 1147374"/>
              <a:gd name="connsiteX22" fmla="*/ 774478 w 803161"/>
              <a:gd name="connsiteY22" fmla="*/ 1061321 h 1147374"/>
              <a:gd name="connsiteX23" fmla="*/ 457716 w 803161"/>
              <a:gd name="connsiteY23" fmla="*/ 562213 h 1147374"/>
              <a:gd name="connsiteX24" fmla="*/ 454459 w 803161"/>
              <a:gd name="connsiteY24" fmla="*/ 582234 h 1147374"/>
              <a:gd name="connsiteX25" fmla="*/ 457716 w 803161"/>
              <a:gd name="connsiteY25" fmla="*/ 585491 h 1147374"/>
              <a:gd name="connsiteX26" fmla="*/ 709120 w 803161"/>
              <a:gd name="connsiteY26" fmla="*/ 1032637 h 1147374"/>
              <a:gd name="connsiteX27" fmla="*/ 98000 w 803161"/>
              <a:gd name="connsiteY27" fmla="*/ 1032637 h 1147374"/>
              <a:gd name="connsiteX28" fmla="*/ 343968 w 803161"/>
              <a:gd name="connsiteY28" fmla="*/ 585519 h 1147374"/>
              <a:gd name="connsiteX29" fmla="*/ 347226 w 803161"/>
              <a:gd name="connsiteY29" fmla="*/ 565499 h 1147374"/>
              <a:gd name="connsiteX30" fmla="*/ 343968 w 803161"/>
              <a:gd name="connsiteY30" fmla="*/ 562242 h 1147374"/>
              <a:gd name="connsiteX31" fmla="*/ 92923 w 803161"/>
              <a:gd name="connsiteY31" fmla="*/ 114737 h 1147374"/>
              <a:gd name="connsiteX32" fmla="*/ 709221 w 803161"/>
              <a:gd name="connsiteY32" fmla="*/ 114737 h 1147374"/>
              <a:gd name="connsiteX33" fmla="*/ 457716 w 803161"/>
              <a:gd name="connsiteY33" fmla="*/ 562213 h 11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3161" h="1147374">
                <a:moveTo>
                  <a:pt x="738493" y="114737"/>
                </a:moveTo>
                <a:lnTo>
                  <a:pt x="803162" y="114737"/>
                </a:lnTo>
                <a:lnTo>
                  <a:pt x="803162" y="0"/>
                </a:lnTo>
                <a:lnTo>
                  <a:pt x="0" y="0"/>
                </a:lnTo>
                <a:lnTo>
                  <a:pt x="0" y="114737"/>
                </a:lnTo>
                <a:lnTo>
                  <a:pt x="63622" y="114737"/>
                </a:lnTo>
                <a:cubicBezTo>
                  <a:pt x="99090" y="271311"/>
                  <a:pt x="200489" y="481897"/>
                  <a:pt x="312143" y="573874"/>
                </a:cubicBezTo>
                <a:cubicBezTo>
                  <a:pt x="200461" y="665793"/>
                  <a:pt x="103264" y="872492"/>
                  <a:pt x="68842" y="1032637"/>
                </a:cubicBezTo>
                <a:lnTo>
                  <a:pt x="0" y="1032637"/>
                </a:lnTo>
                <a:lnTo>
                  <a:pt x="0" y="1147374"/>
                </a:lnTo>
                <a:lnTo>
                  <a:pt x="803162" y="1147374"/>
                </a:lnTo>
                <a:lnTo>
                  <a:pt x="803162" y="1032637"/>
                </a:lnTo>
                <a:lnTo>
                  <a:pt x="738407" y="1032637"/>
                </a:lnTo>
                <a:cubicBezTo>
                  <a:pt x="703670" y="876809"/>
                  <a:pt x="602371" y="666567"/>
                  <a:pt x="489585" y="573874"/>
                </a:cubicBezTo>
                <a:cubicBezTo>
                  <a:pt x="602472" y="481094"/>
                  <a:pt x="703828" y="270666"/>
                  <a:pt x="738493" y="114737"/>
                </a:cubicBezTo>
                <a:close/>
                <a:moveTo>
                  <a:pt x="28684" y="28684"/>
                </a:moveTo>
                <a:lnTo>
                  <a:pt x="774478" y="28684"/>
                </a:lnTo>
                <a:lnTo>
                  <a:pt x="774478" y="86053"/>
                </a:lnTo>
                <a:lnTo>
                  <a:pt x="28684" y="86053"/>
                </a:lnTo>
                <a:close/>
                <a:moveTo>
                  <a:pt x="774478" y="1118690"/>
                </a:moveTo>
                <a:lnTo>
                  <a:pt x="28684" y="1118690"/>
                </a:lnTo>
                <a:lnTo>
                  <a:pt x="28684" y="1061321"/>
                </a:lnTo>
                <a:lnTo>
                  <a:pt x="774478" y="1061321"/>
                </a:lnTo>
                <a:close/>
                <a:moveTo>
                  <a:pt x="457716" y="562213"/>
                </a:moveTo>
                <a:cubicBezTo>
                  <a:pt x="451288" y="566842"/>
                  <a:pt x="449830" y="575805"/>
                  <a:pt x="454459" y="582234"/>
                </a:cubicBezTo>
                <a:cubicBezTo>
                  <a:pt x="455361" y="583487"/>
                  <a:pt x="456461" y="584587"/>
                  <a:pt x="457716" y="585491"/>
                </a:cubicBezTo>
                <a:cubicBezTo>
                  <a:pt x="569384" y="666008"/>
                  <a:pt x="672720" y="875791"/>
                  <a:pt x="709120" y="1032637"/>
                </a:cubicBezTo>
                <a:lnTo>
                  <a:pt x="98000" y="1032637"/>
                </a:lnTo>
                <a:cubicBezTo>
                  <a:pt x="133554" y="874529"/>
                  <a:pt x="234624" y="664301"/>
                  <a:pt x="343968" y="585519"/>
                </a:cubicBezTo>
                <a:cubicBezTo>
                  <a:pt x="350397" y="580891"/>
                  <a:pt x="351855" y="571927"/>
                  <a:pt x="347226" y="565499"/>
                </a:cubicBezTo>
                <a:cubicBezTo>
                  <a:pt x="346323" y="564246"/>
                  <a:pt x="345223" y="563146"/>
                  <a:pt x="343968" y="562242"/>
                </a:cubicBezTo>
                <a:cubicBezTo>
                  <a:pt x="233448" y="482600"/>
                  <a:pt x="130069" y="272501"/>
                  <a:pt x="92923" y="114737"/>
                </a:cubicBezTo>
                <a:lnTo>
                  <a:pt x="709221" y="114737"/>
                </a:lnTo>
                <a:cubicBezTo>
                  <a:pt x="672892" y="271670"/>
                  <a:pt x="569585" y="481639"/>
                  <a:pt x="457716" y="562213"/>
                </a:cubicBezTo>
                <a:close/>
              </a:path>
            </a:pathLst>
          </a:custGeom>
          <a:solidFill>
            <a:srgbClr val="E58B8C"/>
          </a:solidFill>
          <a:ln w="14288"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B9C75ED-7FF2-4F6D-A775-786E6BD0C46D}"/>
              </a:ext>
            </a:extLst>
          </p:cNvPr>
          <p:cNvSpPr/>
          <p:nvPr/>
        </p:nvSpPr>
        <p:spPr>
          <a:xfrm>
            <a:off x="9076860" y="4126048"/>
            <a:ext cx="506149" cy="367088"/>
          </a:xfrm>
          <a:custGeom>
            <a:avLst/>
            <a:gdLst>
              <a:gd name="connsiteX0" fmla="*/ 0 w 506149"/>
              <a:gd name="connsiteY0" fmla="*/ 0 h 367088"/>
              <a:gd name="connsiteX1" fmla="*/ 7300 w 506149"/>
              <a:gd name="connsiteY1" fmla="*/ 19391 h 367088"/>
              <a:gd name="connsiteX2" fmla="*/ 212565 w 506149"/>
              <a:gd name="connsiteY2" fmla="*/ 338174 h 367088"/>
              <a:gd name="connsiteX3" fmla="*/ 252724 w 506149"/>
              <a:gd name="connsiteY3" fmla="*/ 367088 h 367088"/>
              <a:gd name="connsiteX4" fmla="*/ 292882 w 506149"/>
              <a:gd name="connsiteY4" fmla="*/ 338174 h 367088"/>
              <a:gd name="connsiteX5" fmla="*/ 498993 w 506149"/>
              <a:gd name="connsiteY5" fmla="*/ 19376 h 367088"/>
              <a:gd name="connsiteX6" fmla="*/ 506150 w 506149"/>
              <a:gd name="connsiteY6" fmla="*/ 0 h 367088"/>
              <a:gd name="connsiteX7" fmla="*/ 276001 w 506149"/>
              <a:gd name="connsiteY7" fmla="*/ 314911 h 367088"/>
              <a:gd name="connsiteX8" fmla="*/ 252666 w 506149"/>
              <a:gd name="connsiteY8" fmla="*/ 331720 h 367088"/>
              <a:gd name="connsiteX9" fmla="*/ 229346 w 506149"/>
              <a:gd name="connsiteY9" fmla="*/ 314911 h 367088"/>
              <a:gd name="connsiteX10" fmla="*/ 41635 w 506149"/>
              <a:gd name="connsiteY10" fmla="*/ 28684 h 367088"/>
              <a:gd name="connsiteX11" fmla="*/ 464557 w 506149"/>
              <a:gd name="connsiteY11" fmla="*/ 28684 h 367088"/>
              <a:gd name="connsiteX12" fmla="*/ 276001 w 506149"/>
              <a:gd name="connsiteY12" fmla="*/ 314911 h 36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6149" h="367088">
                <a:moveTo>
                  <a:pt x="0" y="0"/>
                </a:moveTo>
                <a:lnTo>
                  <a:pt x="7300" y="19391"/>
                </a:lnTo>
                <a:cubicBezTo>
                  <a:pt x="49911" y="132694"/>
                  <a:pt x="126211" y="275958"/>
                  <a:pt x="212565" y="338174"/>
                </a:cubicBezTo>
                <a:lnTo>
                  <a:pt x="252724" y="367088"/>
                </a:lnTo>
                <a:lnTo>
                  <a:pt x="292882" y="338174"/>
                </a:lnTo>
                <a:cubicBezTo>
                  <a:pt x="380369" y="275069"/>
                  <a:pt x="456741" y="132149"/>
                  <a:pt x="498993" y="19376"/>
                </a:cubicBezTo>
                <a:lnTo>
                  <a:pt x="506150" y="0"/>
                </a:lnTo>
                <a:close/>
                <a:moveTo>
                  <a:pt x="276001" y="314911"/>
                </a:moveTo>
                <a:lnTo>
                  <a:pt x="252666" y="331720"/>
                </a:lnTo>
                <a:lnTo>
                  <a:pt x="229346" y="314911"/>
                </a:lnTo>
                <a:cubicBezTo>
                  <a:pt x="165624" y="269016"/>
                  <a:pt x="93095" y="157950"/>
                  <a:pt x="41635" y="28684"/>
                </a:cubicBezTo>
                <a:lnTo>
                  <a:pt x="464557" y="28684"/>
                </a:lnTo>
                <a:cubicBezTo>
                  <a:pt x="413485" y="157319"/>
                  <a:pt x="340612" y="268356"/>
                  <a:pt x="276001" y="314911"/>
                </a:cubicBezTo>
                <a:close/>
              </a:path>
            </a:pathLst>
          </a:custGeom>
          <a:solidFill>
            <a:srgbClr val="E58B8C"/>
          </a:solidFill>
          <a:ln w="14288" cap="flat">
            <a:noFill/>
            <a:prstDash val="solid"/>
            <a:miter/>
          </a:ln>
        </p:spPr>
        <p:txBody>
          <a:bodyPr rtlCol="0" anchor="ctr"/>
          <a:lstStyle/>
          <a:p>
            <a:endParaRPr lang="en-US"/>
          </a:p>
        </p:txBody>
      </p:sp>
      <p:sp>
        <p:nvSpPr>
          <p:cNvPr id="4" name="Rectangle 3">
            <a:extLst>
              <a:ext uri="{FF2B5EF4-FFF2-40B4-BE49-F238E27FC236}">
                <a16:creationId xmlns:a16="http://schemas.microsoft.com/office/drawing/2014/main" id="{CC2C46CE-6CEF-4C19-93F9-0541920C025B}"/>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5" action="ppaction://hlinksldjump"/>
            <a:extLst>
              <a:ext uri="{FF2B5EF4-FFF2-40B4-BE49-F238E27FC236}">
                <a16:creationId xmlns:a16="http://schemas.microsoft.com/office/drawing/2014/main" id="{EE882F2F-0EB5-4347-86D6-3E87887E47DB}"/>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16" action="ppaction://hlinksldjump"/>
            <a:extLst>
              <a:ext uri="{FF2B5EF4-FFF2-40B4-BE49-F238E27FC236}">
                <a16:creationId xmlns:a16="http://schemas.microsoft.com/office/drawing/2014/main" id="{CCE088BF-D8E0-4BBB-AC19-A8C4D0DD1059}"/>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hlinkClick r:id="rId17" action="ppaction://hlinksldjump"/>
            <a:extLst>
              <a:ext uri="{FF2B5EF4-FFF2-40B4-BE49-F238E27FC236}">
                <a16:creationId xmlns:a16="http://schemas.microsoft.com/office/drawing/2014/main" id="{B8E1C774-FE94-4D6C-8918-BD07876692F3}"/>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hlinkClick r:id="rId18" action="ppaction://hlinksldjump"/>
            <a:extLst>
              <a:ext uri="{FF2B5EF4-FFF2-40B4-BE49-F238E27FC236}">
                <a16:creationId xmlns:a16="http://schemas.microsoft.com/office/drawing/2014/main" id="{82BFB88C-A938-4315-ACB1-63148E401615}"/>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hlinkClick r:id="rId19" action="ppaction://hlinksldjump"/>
            <a:extLst>
              <a:ext uri="{FF2B5EF4-FFF2-40B4-BE49-F238E27FC236}">
                <a16:creationId xmlns:a16="http://schemas.microsoft.com/office/drawing/2014/main" id="{74384203-025A-488E-90BA-E49ED6FEB3A2}"/>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495190"/>
      </p:ext>
    </p:extLst>
  </p:cSld>
  <p:clrMapOvr>
    <a:masterClrMapping/>
  </p:clrMapOvr>
  <mc:AlternateContent xmlns:mc="http://schemas.openxmlformats.org/markup-compatibility/2006">
    <mc:Choice xmlns:p14="http://schemas.microsoft.com/office/powerpoint/2010/main" Requires="p14">
      <p:transition p14:dur="1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00"/>
                                        </p:tgtEl>
                                        <p:attrNameLst>
                                          <p:attrName>r</p:attrName>
                                        </p:attrNameLst>
                                      </p:cBhvr>
                                    </p:animRot>
                                    <p:animRot by="-240000">
                                      <p:cBhvr>
                                        <p:cTn id="7" dur="200" fill="hold">
                                          <p:stCondLst>
                                            <p:cond delay="200"/>
                                          </p:stCondLst>
                                        </p:cTn>
                                        <p:tgtEl>
                                          <p:spTgt spid="100"/>
                                        </p:tgtEl>
                                        <p:attrNameLst>
                                          <p:attrName>r</p:attrName>
                                        </p:attrNameLst>
                                      </p:cBhvr>
                                    </p:animRot>
                                    <p:animRot by="240000">
                                      <p:cBhvr>
                                        <p:cTn id="8" dur="200" fill="hold">
                                          <p:stCondLst>
                                            <p:cond delay="400"/>
                                          </p:stCondLst>
                                        </p:cTn>
                                        <p:tgtEl>
                                          <p:spTgt spid="100"/>
                                        </p:tgtEl>
                                        <p:attrNameLst>
                                          <p:attrName>r</p:attrName>
                                        </p:attrNameLst>
                                      </p:cBhvr>
                                    </p:animRot>
                                    <p:animRot by="-240000">
                                      <p:cBhvr>
                                        <p:cTn id="9" dur="200" fill="hold">
                                          <p:stCondLst>
                                            <p:cond delay="600"/>
                                          </p:stCondLst>
                                        </p:cTn>
                                        <p:tgtEl>
                                          <p:spTgt spid="100"/>
                                        </p:tgtEl>
                                        <p:attrNameLst>
                                          <p:attrName>r</p:attrName>
                                        </p:attrNameLst>
                                      </p:cBhvr>
                                    </p:animRot>
                                    <p:animRot by="120000">
                                      <p:cBhvr>
                                        <p:cTn id="10" dur="200" fill="hold">
                                          <p:stCondLst>
                                            <p:cond delay="800"/>
                                          </p:stCondLst>
                                        </p:cTn>
                                        <p:tgtEl>
                                          <p:spTgt spid="100"/>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01"/>
                                        </p:tgtEl>
                                        <p:attrNameLst>
                                          <p:attrName>r</p:attrName>
                                        </p:attrNameLst>
                                      </p:cBhvr>
                                    </p:animRot>
                                    <p:animRot by="-240000">
                                      <p:cBhvr>
                                        <p:cTn id="13" dur="200" fill="hold">
                                          <p:stCondLst>
                                            <p:cond delay="200"/>
                                          </p:stCondLst>
                                        </p:cTn>
                                        <p:tgtEl>
                                          <p:spTgt spid="101"/>
                                        </p:tgtEl>
                                        <p:attrNameLst>
                                          <p:attrName>r</p:attrName>
                                        </p:attrNameLst>
                                      </p:cBhvr>
                                    </p:animRot>
                                    <p:animRot by="240000">
                                      <p:cBhvr>
                                        <p:cTn id="14" dur="200" fill="hold">
                                          <p:stCondLst>
                                            <p:cond delay="400"/>
                                          </p:stCondLst>
                                        </p:cTn>
                                        <p:tgtEl>
                                          <p:spTgt spid="101"/>
                                        </p:tgtEl>
                                        <p:attrNameLst>
                                          <p:attrName>r</p:attrName>
                                        </p:attrNameLst>
                                      </p:cBhvr>
                                    </p:animRot>
                                    <p:animRot by="-240000">
                                      <p:cBhvr>
                                        <p:cTn id="15" dur="200" fill="hold">
                                          <p:stCondLst>
                                            <p:cond delay="600"/>
                                          </p:stCondLst>
                                        </p:cTn>
                                        <p:tgtEl>
                                          <p:spTgt spid="101"/>
                                        </p:tgtEl>
                                        <p:attrNameLst>
                                          <p:attrName>r</p:attrName>
                                        </p:attrNameLst>
                                      </p:cBhvr>
                                    </p:animRot>
                                    <p:animRot by="120000">
                                      <p:cBhvr>
                                        <p:cTn id="16" dur="200" fill="hold">
                                          <p:stCondLst>
                                            <p:cond delay="800"/>
                                          </p:stCondLst>
                                        </p:cTn>
                                        <p:tgtEl>
                                          <p:spTgt spid="10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21</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293073" y="4422704"/>
            <a:ext cx="612692" cy="604769"/>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rot="3493842">
            <a:off x="11429801" y="3341546"/>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5" name="Graphic 134" descr="Gears">
            <a:extLst>
              <a:ext uri="{FF2B5EF4-FFF2-40B4-BE49-F238E27FC236}">
                <a16:creationId xmlns:a16="http://schemas.microsoft.com/office/drawing/2014/main" id="{CB181879-9B9C-4866-A271-FCE8D366B6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07107">
            <a:off x="11233178" y="1618021"/>
            <a:ext cx="692468" cy="692468"/>
          </a:xfrm>
          <a:prstGeom prst="rect">
            <a:avLst/>
          </a:prstGeom>
        </p:spPr>
      </p:pic>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rot="3493842">
            <a:off x="11412005" y="2377935"/>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9F03877A-EBF2-4AD5-9CAA-6993ED91AB1A}"/>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9" name="Rectangle 8">
            <a:hlinkClick r:id="rId11" action="ppaction://hlinksldjump"/>
            <a:extLst>
              <a:ext uri="{FF2B5EF4-FFF2-40B4-BE49-F238E27FC236}">
                <a16:creationId xmlns:a16="http://schemas.microsoft.com/office/drawing/2014/main" id="{9986E732-18D5-439C-B203-FB06364ED0BB}"/>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12" action="ppaction://hlinksldjump"/>
            <a:extLst>
              <a:ext uri="{FF2B5EF4-FFF2-40B4-BE49-F238E27FC236}">
                <a16:creationId xmlns:a16="http://schemas.microsoft.com/office/drawing/2014/main" id="{23F021FE-5769-4642-AD0F-5999B3284AEF}"/>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13" action="ppaction://hlinksldjump"/>
            <a:extLst>
              <a:ext uri="{FF2B5EF4-FFF2-40B4-BE49-F238E27FC236}">
                <a16:creationId xmlns:a16="http://schemas.microsoft.com/office/drawing/2014/main" id="{73BF9A59-AE7A-43EF-A046-4500E861F65F}"/>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4" action="ppaction://hlinksldjump"/>
            <a:extLst>
              <a:ext uri="{FF2B5EF4-FFF2-40B4-BE49-F238E27FC236}">
                <a16:creationId xmlns:a16="http://schemas.microsoft.com/office/drawing/2014/main" id="{75B1BE85-E356-4CCE-A3EC-949AF9578270}"/>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15" action="ppaction://hlinksldjump"/>
            <a:extLst>
              <a:ext uri="{FF2B5EF4-FFF2-40B4-BE49-F238E27FC236}">
                <a16:creationId xmlns:a16="http://schemas.microsoft.com/office/drawing/2014/main" id="{AEA169AB-B118-4C40-8B97-FCEF0C7D1566}"/>
              </a:ext>
            </a:extLst>
          </p:cNvPr>
          <p:cNvSpPr/>
          <p:nvPr/>
        </p:nvSpPr>
        <p:spPr>
          <a:xfrm>
            <a:off x="11185752" y="4283253"/>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D523C00-CE1F-4E9C-833F-259AFFF556BB}"/>
              </a:ext>
            </a:extLst>
          </p:cNvPr>
          <p:cNvSpPr/>
          <p:nvPr/>
        </p:nvSpPr>
        <p:spPr>
          <a:xfrm>
            <a:off x="3772126" y="2692839"/>
            <a:ext cx="149974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05BBE9C3-C041-4A39-8C8C-D77F34C06F58}"/>
              </a:ext>
            </a:extLst>
          </p:cNvPr>
          <p:cNvSpPr/>
          <p:nvPr/>
        </p:nvSpPr>
        <p:spPr>
          <a:xfrm>
            <a:off x="3786658" y="1756056"/>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Arrow: Pentagon 7">
            <a:extLst>
              <a:ext uri="{FF2B5EF4-FFF2-40B4-BE49-F238E27FC236}">
                <a16:creationId xmlns:a16="http://schemas.microsoft.com/office/drawing/2014/main" id="{0E2AC017-CE86-43F0-A9D2-3FB3F8F8EAD1}"/>
              </a:ext>
            </a:extLst>
          </p:cNvPr>
          <p:cNvSpPr/>
          <p:nvPr/>
        </p:nvSpPr>
        <p:spPr>
          <a:xfrm>
            <a:off x="999813" y="1751088"/>
            <a:ext cx="2563657"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Transmit Signal</a:t>
            </a:r>
          </a:p>
        </p:txBody>
      </p:sp>
      <p:sp>
        <p:nvSpPr>
          <p:cNvPr id="17" name="Arrow: Pentagon 16">
            <a:extLst>
              <a:ext uri="{FF2B5EF4-FFF2-40B4-BE49-F238E27FC236}">
                <a16:creationId xmlns:a16="http://schemas.microsoft.com/office/drawing/2014/main" id="{B00BD382-558A-4F5C-A1E5-FAB45EFAD46A}"/>
              </a:ext>
            </a:extLst>
          </p:cNvPr>
          <p:cNvSpPr/>
          <p:nvPr/>
        </p:nvSpPr>
        <p:spPr>
          <a:xfrm>
            <a:off x="999813" y="2689047"/>
            <a:ext cx="2563658"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Receive Signal</a:t>
            </a:r>
            <a:endParaRPr lang="en-US"/>
          </a:p>
        </p:txBody>
      </p:sp>
      <p:sp>
        <p:nvSpPr>
          <p:cNvPr id="18" name="Rectangle 17">
            <a:extLst>
              <a:ext uri="{FF2B5EF4-FFF2-40B4-BE49-F238E27FC236}">
                <a16:creationId xmlns:a16="http://schemas.microsoft.com/office/drawing/2014/main" id="{888B6C19-F089-41A1-92F2-21C6CD6317E9}"/>
              </a:ext>
            </a:extLst>
          </p:cNvPr>
          <p:cNvSpPr/>
          <p:nvPr/>
        </p:nvSpPr>
        <p:spPr>
          <a:xfrm>
            <a:off x="3792755" y="2692839"/>
            <a:ext cx="14892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5C93AA"/>
                </a:solidFill>
                <a:effectLst/>
                <a:latin typeface="Tahoma" panose="020B0604030504040204" pitchFamily="34" charset="0"/>
                <a:ea typeface="Tahoma" panose="020B0604030504040204" pitchFamily="34" charset="0"/>
                <a:cs typeface="Tahoma" panose="020B0604030504040204" pitchFamily="34" charset="0"/>
              </a:rPr>
              <a:t>2.4</a:t>
            </a:r>
            <a:r>
              <a:rPr lang="en-US" sz="2400">
                <a:solidFill>
                  <a:srgbClr val="5C93AA"/>
                </a:solidFill>
                <a:latin typeface="Tahoma" panose="020B0604030504040204" pitchFamily="34" charset="0"/>
                <a:ea typeface="Tahoma" panose="020B0604030504040204" pitchFamily="34" charset="0"/>
                <a:cs typeface="Tahoma" panose="020B0604030504040204" pitchFamily="34" charset="0"/>
              </a:rPr>
              <a:t> </a:t>
            </a:r>
            <a:r>
              <a:rPr lang="en-US" sz="2400">
                <a:solidFill>
                  <a:srgbClr val="5C93AA"/>
                </a:solidFill>
                <a:effectLst/>
                <a:latin typeface="Tahoma" panose="020B0604030504040204" pitchFamily="34" charset="0"/>
                <a:ea typeface="Tahoma" panose="020B0604030504040204" pitchFamily="34" charset="0"/>
                <a:cs typeface="Tahoma" panose="020B0604030504040204" pitchFamily="34" charset="0"/>
              </a:rPr>
              <a:t>GHz </a:t>
            </a:r>
            <a:endParaRPr lang="en-US" sz="2400">
              <a:solidFill>
                <a:srgbClr val="5C93AA"/>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88FF7ED2-2DA9-41F6-B839-65B15E7BEDAF}"/>
              </a:ext>
            </a:extLst>
          </p:cNvPr>
          <p:cNvSpPr/>
          <p:nvPr/>
        </p:nvSpPr>
        <p:spPr>
          <a:xfrm>
            <a:off x="3786658" y="1754193"/>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a:solidFill>
                  <a:srgbClr val="FDB05D"/>
                </a:solidFill>
                <a:effectLst/>
                <a:latin typeface="Tahoma" panose="020B0604030504040204" pitchFamily="34" charset="0"/>
                <a:ea typeface="Tahoma" panose="020B0604030504040204" pitchFamily="34" charset="0"/>
                <a:cs typeface="Tahoma" panose="020B0604030504040204" pitchFamily="34" charset="0"/>
              </a:rPr>
              <a:t>2.4</a:t>
            </a:r>
            <a:r>
              <a:rPr lang="en-US" sz="2400">
                <a:solidFill>
                  <a:srgbClr val="FDB05D"/>
                </a:solidFill>
                <a:latin typeface="Tahoma" panose="020B0604030504040204" pitchFamily="34" charset="0"/>
                <a:ea typeface="Tahoma" panose="020B0604030504040204" pitchFamily="34" charset="0"/>
                <a:cs typeface="Tahoma" panose="020B0604030504040204" pitchFamily="34" charset="0"/>
              </a:rPr>
              <a:t> </a:t>
            </a:r>
            <a:r>
              <a:rPr lang="en-US" sz="2400">
                <a:solidFill>
                  <a:srgbClr val="FDB05D"/>
                </a:solidFill>
                <a:effectLst/>
                <a:latin typeface="Tahoma" panose="020B0604030504040204" pitchFamily="34" charset="0"/>
                <a:ea typeface="Tahoma" panose="020B0604030504040204" pitchFamily="34" charset="0"/>
                <a:cs typeface="Tahoma" panose="020B0604030504040204" pitchFamily="34" charset="0"/>
              </a:rPr>
              <a:t>GHz </a:t>
            </a:r>
            <a:endParaRPr lang="en-US" sz="2400">
              <a:solidFill>
                <a:srgbClr val="FDB05D"/>
              </a:solidFill>
              <a:latin typeface="Tahoma" panose="020B0604030504040204" pitchFamily="34" charset="0"/>
              <a:ea typeface="Tahoma" panose="020B0604030504040204" pitchFamily="34" charset="0"/>
              <a:cs typeface="Tahoma" panose="020B0604030504040204" pitchFamily="34" charset="0"/>
            </a:endParaRPr>
          </a:p>
        </p:txBody>
      </p:sp>
      <p:sp>
        <p:nvSpPr>
          <p:cNvPr id="21" name="Arrow: Pentagon 20">
            <a:extLst>
              <a:ext uri="{FF2B5EF4-FFF2-40B4-BE49-F238E27FC236}">
                <a16:creationId xmlns:a16="http://schemas.microsoft.com/office/drawing/2014/main" id="{F7275E79-4E6E-475D-83D2-950779D397F8}"/>
              </a:ext>
            </a:extLst>
          </p:cNvPr>
          <p:cNvSpPr/>
          <p:nvPr/>
        </p:nvSpPr>
        <p:spPr>
          <a:xfrm>
            <a:off x="999812" y="3624662"/>
            <a:ext cx="2563658"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Transduce Signal</a:t>
            </a:r>
            <a:endParaRPr lang="en-US"/>
          </a:p>
        </p:txBody>
      </p:sp>
      <p:sp>
        <p:nvSpPr>
          <p:cNvPr id="24" name="Rectangle 23">
            <a:extLst>
              <a:ext uri="{FF2B5EF4-FFF2-40B4-BE49-F238E27FC236}">
                <a16:creationId xmlns:a16="http://schemas.microsoft.com/office/drawing/2014/main" id="{76D3F607-3D20-46F1-A63F-0BE8B8F8C12D}"/>
              </a:ext>
            </a:extLst>
          </p:cNvPr>
          <p:cNvSpPr/>
          <p:nvPr/>
        </p:nvSpPr>
        <p:spPr>
          <a:xfrm>
            <a:off x="3777019" y="3643949"/>
            <a:ext cx="1496813"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223C639B-4922-4C64-96E7-A6B41F512B3A}"/>
              </a:ext>
            </a:extLst>
          </p:cNvPr>
          <p:cNvSpPr/>
          <p:nvPr/>
        </p:nvSpPr>
        <p:spPr>
          <a:xfrm>
            <a:off x="3777019" y="3642086"/>
            <a:ext cx="1496813"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392AA"/>
                </a:solidFill>
                <a:effectLst/>
                <a:latin typeface="Tahoma" panose="020B0604030504040204" pitchFamily="34" charset="0"/>
                <a:ea typeface="Tahoma" panose="020B0604030504040204" pitchFamily="34" charset="0"/>
                <a:cs typeface="Tahoma" panose="020B0604030504040204" pitchFamily="34" charset="0"/>
              </a:rPr>
              <a:t>120 Volts</a:t>
            </a:r>
            <a:endParaRPr lang="en-US" sz="2400">
              <a:solidFill>
                <a:srgbClr val="C392AA"/>
              </a:solidFill>
              <a:latin typeface="Tahoma" panose="020B0604030504040204" pitchFamily="34" charset="0"/>
              <a:ea typeface="Tahoma" panose="020B0604030504040204" pitchFamily="34" charset="0"/>
              <a:cs typeface="Tahoma" panose="020B0604030504040204" pitchFamily="34" charset="0"/>
            </a:endParaRPr>
          </a:p>
        </p:txBody>
      </p:sp>
      <p:sp>
        <p:nvSpPr>
          <p:cNvPr id="149" name="Freeform: Shape 148">
            <a:extLst>
              <a:ext uri="{FF2B5EF4-FFF2-40B4-BE49-F238E27FC236}">
                <a16:creationId xmlns:a16="http://schemas.microsoft.com/office/drawing/2014/main" id="{FC285747-B0E3-4196-B6B2-641E63BAB44E}"/>
              </a:ext>
            </a:extLst>
          </p:cNvPr>
          <p:cNvSpPr/>
          <p:nvPr/>
        </p:nvSpPr>
        <p:spPr>
          <a:xfrm>
            <a:off x="8768897" y="2375583"/>
            <a:ext cx="1118543" cy="839125"/>
          </a:xfrm>
          <a:custGeom>
            <a:avLst/>
            <a:gdLst>
              <a:gd name="connsiteX0" fmla="*/ 1036298 w 1118543"/>
              <a:gd name="connsiteY0" fmla="*/ 510142 h 839125"/>
              <a:gd name="connsiteX1" fmla="*/ 575721 w 1118543"/>
              <a:gd name="connsiteY1" fmla="*/ 510142 h 839125"/>
              <a:gd name="connsiteX2" fmla="*/ 575721 w 1118543"/>
              <a:gd name="connsiteY2" fmla="*/ 95886 h 839125"/>
              <a:gd name="connsiteX3" fmla="*/ 605797 w 1118543"/>
              <a:gd name="connsiteY3" fmla="*/ 32912 h 839125"/>
              <a:gd name="connsiteX4" fmla="*/ 542823 w 1118543"/>
              <a:gd name="connsiteY4" fmla="*/ 2835 h 839125"/>
              <a:gd name="connsiteX5" fmla="*/ 512747 w 1118543"/>
              <a:gd name="connsiteY5" fmla="*/ 65811 h 839125"/>
              <a:gd name="connsiteX6" fmla="*/ 542823 w 1118543"/>
              <a:gd name="connsiteY6" fmla="*/ 95886 h 839125"/>
              <a:gd name="connsiteX7" fmla="*/ 542823 w 1118543"/>
              <a:gd name="connsiteY7" fmla="*/ 510142 h 839125"/>
              <a:gd name="connsiteX8" fmla="*/ 82246 w 1118543"/>
              <a:gd name="connsiteY8" fmla="*/ 510142 h 839125"/>
              <a:gd name="connsiteX9" fmla="*/ 0 w 1118543"/>
              <a:gd name="connsiteY9" fmla="*/ 592388 h 839125"/>
              <a:gd name="connsiteX10" fmla="*/ 0 w 1118543"/>
              <a:gd name="connsiteY10" fmla="*/ 756880 h 839125"/>
              <a:gd name="connsiteX11" fmla="*/ 82246 w 1118543"/>
              <a:gd name="connsiteY11" fmla="*/ 839125 h 839125"/>
              <a:gd name="connsiteX12" fmla="*/ 1036298 w 1118543"/>
              <a:gd name="connsiteY12" fmla="*/ 839125 h 839125"/>
              <a:gd name="connsiteX13" fmla="*/ 1118543 w 1118543"/>
              <a:gd name="connsiteY13" fmla="*/ 756880 h 839125"/>
              <a:gd name="connsiteX14" fmla="*/ 1118543 w 1118543"/>
              <a:gd name="connsiteY14" fmla="*/ 592388 h 839125"/>
              <a:gd name="connsiteX15" fmla="*/ 1036298 w 1118543"/>
              <a:gd name="connsiteY15" fmla="*/ 510142 h 839125"/>
              <a:gd name="connsiteX16" fmla="*/ 1085645 w 1118543"/>
              <a:gd name="connsiteY16" fmla="*/ 756880 h 839125"/>
              <a:gd name="connsiteX17" fmla="*/ 1036298 w 1118543"/>
              <a:gd name="connsiteY17" fmla="*/ 806227 h 839125"/>
              <a:gd name="connsiteX18" fmla="*/ 82246 w 1118543"/>
              <a:gd name="connsiteY18" fmla="*/ 806227 h 839125"/>
              <a:gd name="connsiteX19" fmla="*/ 32898 w 1118543"/>
              <a:gd name="connsiteY19" fmla="*/ 756880 h 839125"/>
              <a:gd name="connsiteX20" fmla="*/ 32898 w 1118543"/>
              <a:gd name="connsiteY20" fmla="*/ 592388 h 839125"/>
              <a:gd name="connsiteX21" fmla="*/ 82246 w 1118543"/>
              <a:gd name="connsiteY21" fmla="*/ 543040 h 839125"/>
              <a:gd name="connsiteX22" fmla="*/ 1036298 w 1118543"/>
              <a:gd name="connsiteY22" fmla="*/ 543040 h 839125"/>
              <a:gd name="connsiteX23" fmla="*/ 1085645 w 1118543"/>
              <a:gd name="connsiteY23" fmla="*/ 592388 h 83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8543" h="839125">
                <a:moveTo>
                  <a:pt x="1036298" y="510142"/>
                </a:moveTo>
                <a:lnTo>
                  <a:pt x="575721" y="510142"/>
                </a:lnTo>
                <a:lnTo>
                  <a:pt x="575721" y="95886"/>
                </a:lnTo>
                <a:cubicBezTo>
                  <a:pt x="601416" y="86801"/>
                  <a:pt x="614881" y="58608"/>
                  <a:pt x="605797" y="32912"/>
                </a:cubicBezTo>
                <a:cubicBezTo>
                  <a:pt x="596712" y="7217"/>
                  <a:pt x="568518" y="-6248"/>
                  <a:pt x="542823" y="2835"/>
                </a:cubicBezTo>
                <a:cubicBezTo>
                  <a:pt x="517127" y="11920"/>
                  <a:pt x="503662" y="40115"/>
                  <a:pt x="512747" y="65811"/>
                </a:cubicBezTo>
                <a:cubicBezTo>
                  <a:pt x="517714" y="79863"/>
                  <a:pt x="528770" y="90917"/>
                  <a:pt x="542823" y="95886"/>
                </a:cubicBezTo>
                <a:lnTo>
                  <a:pt x="542823" y="510142"/>
                </a:lnTo>
                <a:lnTo>
                  <a:pt x="82246" y="510142"/>
                </a:lnTo>
                <a:cubicBezTo>
                  <a:pt x="36845" y="510196"/>
                  <a:pt x="54" y="546987"/>
                  <a:pt x="0" y="592388"/>
                </a:cubicBezTo>
                <a:lnTo>
                  <a:pt x="0" y="756880"/>
                </a:lnTo>
                <a:cubicBezTo>
                  <a:pt x="54" y="802281"/>
                  <a:pt x="36845" y="839071"/>
                  <a:pt x="82246" y="839125"/>
                </a:cubicBezTo>
                <a:lnTo>
                  <a:pt x="1036298" y="839125"/>
                </a:lnTo>
                <a:cubicBezTo>
                  <a:pt x="1081699" y="839071"/>
                  <a:pt x="1118489" y="802281"/>
                  <a:pt x="1118543" y="756880"/>
                </a:cubicBezTo>
                <a:lnTo>
                  <a:pt x="1118543" y="592388"/>
                </a:lnTo>
                <a:cubicBezTo>
                  <a:pt x="1118489" y="546987"/>
                  <a:pt x="1081699" y="510196"/>
                  <a:pt x="1036298" y="510142"/>
                </a:cubicBezTo>
                <a:close/>
                <a:moveTo>
                  <a:pt x="1085645" y="756880"/>
                </a:moveTo>
                <a:cubicBezTo>
                  <a:pt x="1085645" y="784134"/>
                  <a:pt x="1063552" y="806227"/>
                  <a:pt x="1036298" y="806227"/>
                </a:cubicBezTo>
                <a:lnTo>
                  <a:pt x="82246" y="806227"/>
                </a:lnTo>
                <a:cubicBezTo>
                  <a:pt x="54991" y="806227"/>
                  <a:pt x="32898" y="784134"/>
                  <a:pt x="32898" y="756880"/>
                </a:cubicBezTo>
                <a:lnTo>
                  <a:pt x="32898" y="592388"/>
                </a:lnTo>
                <a:cubicBezTo>
                  <a:pt x="32898" y="565133"/>
                  <a:pt x="54991" y="543040"/>
                  <a:pt x="82246" y="543040"/>
                </a:cubicBezTo>
                <a:lnTo>
                  <a:pt x="1036298" y="543040"/>
                </a:lnTo>
                <a:cubicBezTo>
                  <a:pt x="1063552" y="543040"/>
                  <a:pt x="1085645" y="565133"/>
                  <a:pt x="1085645" y="592388"/>
                </a:cubicBezTo>
                <a:close/>
              </a:path>
            </a:pathLst>
          </a:custGeom>
          <a:solidFill>
            <a:srgbClr val="5C93AA"/>
          </a:solidFill>
          <a:ln w="16371"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B636893E-43ED-47A5-8A7E-A2DF10952E23}"/>
              </a:ext>
            </a:extLst>
          </p:cNvPr>
          <p:cNvSpPr/>
          <p:nvPr/>
        </p:nvSpPr>
        <p:spPr>
          <a:xfrm>
            <a:off x="8900490" y="3000869"/>
            <a:ext cx="98695" cy="98695"/>
          </a:xfrm>
          <a:custGeom>
            <a:avLst/>
            <a:gdLst>
              <a:gd name="connsiteX0" fmla="*/ 98695 w 98695"/>
              <a:gd name="connsiteY0" fmla="*/ 49348 h 98695"/>
              <a:gd name="connsiteX1" fmla="*/ 49348 w 98695"/>
              <a:gd name="connsiteY1" fmla="*/ 98695 h 98695"/>
              <a:gd name="connsiteX2" fmla="*/ 0 w 98695"/>
              <a:gd name="connsiteY2" fmla="*/ 49348 h 98695"/>
              <a:gd name="connsiteX3" fmla="*/ 49348 w 98695"/>
              <a:gd name="connsiteY3" fmla="*/ 0 h 98695"/>
              <a:gd name="connsiteX4" fmla="*/ 98695 w 98695"/>
              <a:gd name="connsiteY4" fmla="*/ 49348 h 98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95" h="98695">
                <a:moveTo>
                  <a:pt x="98695" y="49348"/>
                </a:moveTo>
                <a:cubicBezTo>
                  <a:pt x="98695" y="76601"/>
                  <a:pt x="76601" y="98695"/>
                  <a:pt x="49348" y="98695"/>
                </a:cubicBezTo>
                <a:cubicBezTo>
                  <a:pt x="22094" y="98695"/>
                  <a:pt x="0" y="76601"/>
                  <a:pt x="0" y="49348"/>
                </a:cubicBezTo>
                <a:cubicBezTo>
                  <a:pt x="0" y="22094"/>
                  <a:pt x="22094" y="0"/>
                  <a:pt x="49348" y="0"/>
                </a:cubicBezTo>
                <a:cubicBezTo>
                  <a:pt x="76601" y="0"/>
                  <a:pt x="98695" y="22094"/>
                  <a:pt x="98695" y="49348"/>
                </a:cubicBezTo>
                <a:close/>
              </a:path>
            </a:pathLst>
          </a:custGeom>
          <a:solidFill>
            <a:srgbClr val="5C93AA"/>
          </a:solidFill>
          <a:ln w="16371"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065E9DD-B702-4E02-9B3F-4AB39B3F38B2}"/>
              </a:ext>
            </a:extLst>
          </p:cNvPr>
          <p:cNvSpPr/>
          <p:nvPr/>
        </p:nvSpPr>
        <p:spPr>
          <a:xfrm>
            <a:off x="9180126"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8AC122FB-2216-4FF4-A243-92B3B98399CA}"/>
              </a:ext>
            </a:extLst>
          </p:cNvPr>
          <p:cNvSpPr/>
          <p:nvPr/>
        </p:nvSpPr>
        <p:spPr>
          <a:xfrm>
            <a:off x="9344618"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18B36314-3ED8-422B-915C-6896DAD06888}"/>
              </a:ext>
            </a:extLst>
          </p:cNvPr>
          <p:cNvSpPr/>
          <p:nvPr/>
        </p:nvSpPr>
        <p:spPr>
          <a:xfrm>
            <a:off x="9509109"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EAD3CEF7-E803-421D-93B0-72670C3265D4}"/>
              </a:ext>
            </a:extLst>
          </p:cNvPr>
          <p:cNvSpPr/>
          <p:nvPr/>
        </p:nvSpPr>
        <p:spPr>
          <a:xfrm>
            <a:off x="9673601"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1E7D1DA-DD13-452E-AAF6-7CB6478BC6E0}"/>
              </a:ext>
            </a:extLst>
          </p:cNvPr>
          <p:cNvSpPr/>
          <p:nvPr/>
        </p:nvSpPr>
        <p:spPr>
          <a:xfrm>
            <a:off x="6749405" y="2124540"/>
            <a:ext cx="76307" cy="255767"/>
          </a:xfrm>
          <a:custGeom>
            <a:avLst/>
            <a:gdLst>
              <a:gd name="connsiteX0" fmla="*/ 76308 w 76307"/>
              <a:gd name="connsiteY0" fmla="*/ 232509 h 255767"/>
              <a:gd name="connsiteX1" fmla="*/ 76073 w 76307"/>
              <a:gd name="connsiteY1" fmla="*/ 23494 h 255767"/>
              <a:gd name="connsiteX2" fmla="*/ 76308 w 76307"/>
              <a:gd name="connsiteY2" fmla="*/ 23259 h 255767"/>
              <a:gd name="connsiteX3" fmla="*/ 53065 w 76307"/>
              <a:gd name="connsiteY3" fmla="*/ 0 h 255767"/>
              <a:gd name="connsiteX4" fmla="*/ 52744 w 76307"/>
              <a:gd name="connsiteY4" fmla="*/ 255447 h 255767"/>
              <a:gd name="connsiteX5" fmla="*/ 53065 w 76307"/>
              <a:gd name="connsiteY5" fmla="*/ 255768 h 25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07" h="255767">
                <a:moveTo>
                  <a:pt x="76308" y="232509"/>
                </a:moveTo>
                <a:cubicBezTo>
                  <a:pt x="18525" y="174856"/>
                  <a:pt x="18420" y="81277"/>
                  <a:pt x="76073" y="23494"/>
                </a:cubicBezTo>
                <a:cubicBezTo>
                  <a:pt x="76152" y="23415"/>
                  <a:pt x="76229" y="23338"/>
                  <a:pt x="76308" y="23259"/>
                </a:cubicBezTo>
                <a:lnTo>
                  <a:pt x="53065" y="0"/>
                </a:lnTo>
                <a:cubicBezTo>
                  <a:pt x="-17562" y="70450"/>
                  <a:pt x="-17707" y="184818"/>
                  <a:pt x="52744" y="255447"/>
                </a:cubicBezTo>
                <a:cubicBezTo>
                  <a:pt x="52851" y="255554"/>
                  <a:pt x="52958" y="255661"/>
                  <a:pt x="53065" y="255768"/>
                </a:cubicBezTo>
                <a:close/>
              </a:path>
            </a:pathLst>
          </a:custGeom>
          <a:solidFill>
            <a:srgbClr val="FDC486"/>
          </a:solidFill>
          <a:ln w="16371"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2CA5023-D908-4F11-B06D-E9AFDE454307}"/>
              </a:ext>
            </a:extLst>
          </p:cNvPr>
          <p:cNvSpPr/>
          <p:nvPr/>
        </p:nvSpPr>
        <p:spPr>
          <a:xfrm>
            <a:off x="7034979" y="2124540"/>
            <a:ext cx="76310" cy="255767"/>
          </a:xfrm>
          <a:custGeom>
            <a:avLst/>
            <a:gdLst>
              <a:gd name="connsiteX0" fmla="*/ 23259 w 76310"/>
              <a:gd name="connsiteY0" fmla="*/ 255768 h 255767"/>
              <a:gd name="connsiteX1" fmla="*/ 23534 w 76310"/>
              <a:gd name="connsiteY1" fmla="*/ 275 h 255767"/>
              <a:gd name="connsiteX2" fmla="*/ 23259 w 76310"/>
              <a:gd name="connsiteY2" fmla="*/ 0 h 255767"/>
              <a:gd name="connsiteX3" fmla="*/ 0 w 76310"/>
              <a:gd name="connsiteY3" fmla="*/ 23259 h 255767"/>
              <a:gd name="connsiteX4" fmla="*/ 235 w 76310"/>
              <a:gd name="connsiteY4" fmla="*/ 232273 h 255767"/>
              <a:gd name="connsiteX5" fmla="*/ 0 w 76310"/>
              <a:gd name="connsiteY5" fmla="*/ 232509 h 25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10" h="255767">
                <a:moveTo>
                  <a:pt x="23259" y="255768"/>
                </a:moveTo>
                <a:cubicBezTo>
                  <a:pt x="93887" y="185291"/>
                  <a:pt x="94010" y="70902"/>
                  <a:pt x="23534" y="275"/>
                </a:cubicBezTo>
                <a:cubicBezTo>
                  <a:pt x="23442" y="183"/>
                  <a:pt x="23351" y="92"/>
                  <a:pt x="23259" y="0"/>
                </a:cubicBezTo>
                <a:lnTo>
                  <a:pt x="0" y="23259"/>
                </a:lnTo>
                <a:cubicBezTo>
                  <a:pt x="57783" y="80912"/>
                  <a:pt x="57888" y="174491"/>
                  <a:pt x="235" y="232273"/>
                </a:cubicBezTo>
                <a:cubicBezTo>
                  <a:pt x="156" y="232352"/>
                  <a:pt x="79" y="232430"/>
                  <a:pt x="0" y="232509"/>
                </a:cubicBezTo>
                <a:close/>
              </a:path>
            </a:pathLst>
          </a:custGeom>
          <a:solidFill>
            <a:srgbClr val="FDC486"/>
          </a:solidFill>
          <a:ln w="1637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24A1BBBD-7430-4F3F-9337-EF93F9B4BF67}"/>
              </a:ext>
            </a:extLst>
          </p:cNvPr>
          <p:cNvSpPr/>
          <p:nvPr/>
        </p:nvSpPr>
        <p:spPr>
          <a:xfrm>
            <a:off x="6617814" y="2031537"/>
            <a:ext cx="114895" cy="441774"/>
          </a:xfrm>
          <a:custGeom>
            <a:avLst/>
            <a:gdLst>
              <a:gd name="connsiteX0" fmla="*/ 91637 w 114895"/>
              <a:gd name="connsiteY0" fmla="*/ 441775 h 441774"/>
              <a:gd name="connsiteX1" fmla="*/ 114896 w 114895"/>
              <a:gd name="connsiteY1" fmla="*/ 418532 h 441774"/>
              <a:gd name="connsiteX2" fmla="*/ 114442 w 114895"/>
              <a:gd name="connsiteY2" fmla="*/ 23697 h 441774"/>
              <a:gd name="connsiteX3" fmla="*/ 114896 w 114895"/>
              <a:gd name="connsiteY3" fmla="*/ 23243 h 441774"/>
              <a:gd name="connsiteX4" fmla="*/ 91637 w 114895"/>
              <a:gd name="connsiteY4" fmla="*/ 0 h 441774"/>
              <a:gd name="connsiteX5" fmla="*/ 91153 w 114895"/>
              <a:gd name="connsiteY5" fmla="*/ 441291 h 441774"/>
              <a:gd name="connsiteX6" fmla="*/ 91637 w 114895"/>
              <a:gd name="connsiteY6" fmla="*/ 441775 h 44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95" h="441774">
                <a:moveTo>
                  <a:pt x="91637" y="441775"/>
                </a:moveTo>
                <a:lnTo>
                  <a:pt x="114896" y="418532"/>
                </a:lnTo>
                <a:cubicBezTo>
                  <a:pt x="5739" y="309626"/>
                  <a:pt x="5537" y="132852"/>
                  <a:pt x="114442" y="23697"/>
                </a:cubicBezTo>
                <a:cubicBezTo>
                  <a:pt x="114593" y="23545"/>
                  <a:pt x="114744" y="23394"/>
                  <a:pt x="114896" y="23243"/>
                </a:cubicBezTo>
                <a:lnTo>
                  <a:pt x="91637" y="0"/>
                </a:lnTo>
                <a:cubicBezTo>
                  <a:pt x="-30357" y="121725"/>
                  <a:pt x="-30572" y="319299"/>
                  <a:pt x="91153" y="441291"/>
                </a:cubicBezTo>
                <a:cubicBezTo>
                  <a:pt x="91314" y="441452"/>
                  <a:pt x="91475" y="441614"/>
                  <a:pt x="91637" y="441775"/>
                </a:cubicBezTo>
                <a:close/>
              </a:path>
            </a:pathLst>
          </a:custGeom>
          <a:solidFill>
            <a:srgbClr val="FDC486"/>
          </a:solidFill>
          <a:ln w="16371"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75F0F9E-8929-4289-8DA1-9F38893E310C}"/>
              </a:ext>
            </a:extLst>
          </p:cNvPr>
          <p:cNvSpPr/>
          <p:nvPr/>
        </p:nvSpPr>
        <p:spPr>
          <a:xfrm>
            <a:off x="7220986" y="1938533"/>
            <a:ext cx="153486" cy="627781"/>
          </a:xfrm>
          <a:custGeom>
            <a:avLst/>
            <a:gdLst>
              <a:gd name="connsiteX0" fmla="*/ 0 w 153486"/>
              <a:gd name="connsiteY0" fmla="*/ 604539 h 627781"/>
              <a:gd name="connsiteX1" fmla="*/ 23259 w 153486"/>
              <a:gd name="connsiteY1" fmla="*/ 627782 h 627781"/>
              <a:gd name="connsiteX2" fmla="*/ 23975 w 153486"/>
              <a:gd name="connsiteY2" fmla="*/ 715 h 627781"/>
              <a:gd name="connsiteX3" fmla="*/ 23259 w 153486"/>
              <a:gd name="connsiteY3" fmla="*/ 0 h 627781"/>
              <a:gd name="connsiteX4" fmla="*/ 0 w 153486"/>
              <a:gd name="connsiteY4" fmla="*/ 23243 h 627781"/>
              <a:gd name="connsiteX5" fmla="*/ 686 w 153486"/>
              <a:gd name="connsiteY5" fmla="*/ 603853 h 627781"/>
              <a:gd name="connsiteX6" fmla="*/ 0 w 153486"/>
              <a:gd name="connsiteY6" fmla="*/ 604539 h 62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86" h="627781">
                <a:moveTo>
                  <a:pt x="0" y="604539"/>
                </a:moveTo>
                <a:lnTo>
                  <a:pt x="23259" y="627782"/>
                </a:lnTo>
                <a:cubicBezTo>
                  <a:pt x="196617" y="454819"/>
                  <a:pt x="196936" y="174073"/>
                  <a:pt x="23975" y="715"/>
                </a:cubicBezTo>
                <a:cubicBezTo>
                  <a:pt x="23736" y="477"/>
                  <a:pt x="23498" y="238"/>
                  <a:pt x="23259" y="0"/>
                </a:cubicBezTo>
                <a:lnTo>
                  <a:pt x="0" y="23243"/>
                </a:lnTo>
                <a:cubicBezTo>
                  <a:pt x="160521" y="183385"/>
                  <a:pt x="160827" y="443332"/>
                  <a:pt x="686" y="603853"/>
                </a:cubicBezTo>
                <a:cubicBezTo>
                  <a:pt x="457" y="604082"/>
                  <a:pt x="229" y="604310"/>
                  <a:pt x="0" y="604539"/>
                </a:cubicBezTo>
                <a:close/>
              </a:path>
            </a:pathLst>
          </a:custGeom>
          <a:solidFill>
            <a:srgbClr val="FDC486"/>
          </a:solidFill>
          <a:ln w="1637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2773DEC6-A673-4E6C-B94C-7E4B8D5544A4}"/>
              </a:ext>
            </a:extLst>
          </p:cNvPr>
          <p:cNvSpPr/>
          <p:nvPr/>
        </p:nvSpPr>
        <p:spPr>
          <a:xfrm>
            <a:off x="6486220" y="1938533"/>
            <a:ext cx="153486" cy="627781"/>
          </a:xfrm>
          <a:custGeom>
            <a:avLst/>
            <a:gdLst>
              <a:gd name="connsiteX0" fmla="*/ 153487 w 153486"/>
              <a:gd name="connsiteY0" fmla="*/ 604539 h 627781"/>
              <a:gd name="connsiteX1" fmla="*/ 152801 w 153486"/>
              <a:gd name="connsiteY1" fmla="*/ 23928 h 627781"/>
              <a:gd name="connsiteX2" fmla="*/ 153487 w 153486"/>
              <a:gd name="connsiteY2" fmla="*/ 23243 h 627781"/>
              <a:gd name="connsiteX3" fmla="*/ 130228 w 153486"/>
              <a:gd name="connsiteY3" fmla="*/ 0 h 627781"/>
              <a:gd name="connsiteX4" fmla="*/ 129512 w 153486"/>
              <a:gd name="connsiteY4" fmla="*/ 627066 h 627781"/>
              <a:gd name="connsiteX5" fmla="*/ 130228 w 153486"/>
              <a:gd name="connsiteY5" fmla="*/ 627782 h 62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486" h="627781">
                <a:moveTo>
                  <a:pt x="153487" y="604539"/>
                </a:moveTo>
                <a:cubicBezTo>
                  <a:pt x="-7034" y="444397"/>
                  <a:pt x="-7340" y="184449"/>
                  <a:pt x="152801" y="23928"/>
                </a:cubicBezTo>
                <a:cubicBezTo>
                  <a:pt x="153029" y="23699"/>
                  <a:pt x="153258" y="23471"/>
                  <a:pt x="153487" y="23243"/>
                </a:cubicBezTo>
                <a:lnTo>
                  <a:pt x="130228" y="0"/>
                </a:lnTo>
                <a:cubicBezTo>
                  <a:pt x="-43130" y="172963"/>
                  <a:pt x="-43449" y="453709"/>
                  <a:pt x="129512" y="627066"/>
                </a:cubicBezTo>
                <a:cubicBezTo>
                  <a:pt x="129751" y="627305"/>
                  <a:pt x="129989" y="627543"/>
                  <a:pt x="130228" y="627782"/>
                </a:cubicBezTo>
                <a:close/>
              </a:path>
            </a:pathLst>
          </a:custGeom>
          <a:solidFill>
            <a:srgbClr val="FDC486"/>
          </a:solidFill>
          <a:ln w="16371"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071163AB-445F-4946-9C96-FBDA3955501B}"/>
              </a:ext>
            </a:extLst>
          </p:cNvPr>
          <p:cNvSpPr/>
          <p:nvPr/>
        </p:nvSpPr>
        <p:spPr>
          <a:xfrm>
            <a:off x="7127933" y="2031537"/>
            <a:ext cx="114895" cy="441774"/>
          </a:xfrm>
          <a:custGeom>
            <a:avLst/>
            <a:gdLst>
              <a:gd name="connsiteX0" fmla="*/ 23259 w 114895"/>
              <a:gd name="connsiteY0" fmla="*/ 441775 h 441774"/>
              <a:gd name="connsiteX1" fmla="*/ 23743 w 114895"/>
              <a:gd name="connsiteY1" fmla="*/ 484 h 441774"/>
              <a:gd name="connsiteX2" fmla="*/ 23259 w 114895"/>
              <a:gd name="connsiteY2" fmla="*/ 0 h 441774"/>
              <a:gd name="connsiteX3" fmla="*/ 0 w 114895"/>
              <a:gd name="connsiteY3" fmla="*/ 23243 h 441774"/>
              <a:gd name="connsiteX4" fmla="*/ 454 w 114895"/>
              <a:gd name="connsiteY4" fmla="*/ 418078 h 441774"/>
              <a:gd name="connsiteX5" fmla="*/ 0 w 114895"/>
              <a:gd name="connsiteY5" fmla="*/ 418532 h 44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95" h="441774">
                <a:moveTo>
                  <a:pt x="23259" y="441775"/>
                </a:moveTo>
                <a:cubicBezTo>
                  <a:pt x="145253" y="320049"/>
                  <a:pt x="145468" y="122475"/>
                  <a:pt x="23743" y="484"/>
                </a:cubicBezTo>
                <a:cubicBezTo>
                  <a:pt x="23582" y="322"/>
                  <a:pt x="23420" y="161"/>
                  <a:pt x="23259" y="0"/>
                </a:cubicBezTo>
                <a:lnTo>
                  <a:pt x="0" y="23243"/>
                </a:lnTo>
                <a:cubicBezTo>
                  <a:pt x="109157" y="132149"/>
                  <a:pt x="109359" y="308923"/>
                  <a:pt x="454" y="418078"/>
                </a:cubicBezTo>
                <a:cubicBezTo>
                  <a:pt x="303" y="418229"/>
                  <a:pt x="151" y="418381"/>
                  <a:pt x="0" y="418532"/>
                </a:cubicBezTo>
                <a:close/>
              </a:path>
            </a:pathLst>
          </a:custGeom>
          <a:solidFill>
            <a:srgbClr val="FDC486"/>
          </a:solidFill>
          <a:ln w="16371"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2AEFEAE-62D2-415A-A315-A2B8C5E3F7C0}"/>
              </a:ext>
            </a:extLst>
          </p:cNvPr>
          <p:cNvSpPr/>
          <p:nvPr/>
        </p:nvSpPr>
        <p:spPr>
          <a:xfrm>
            <a:off x="6445263" y="2203189"/>
            <a:ext cx="970193" cy="1011519"/>
          </a:xfrm>
          <a:custGeom>
            <a:avLst/>
            <a:gdLst>
              <a:gd name="connsiteX0" fmla="*/ 970169 w 970193"/>
              <a:gd name="connsiteY0" fmla="*/ 996090 h 1011519"/>
              <a:gd name="connsiteX1" fmla="*/ 970169 w 970193"/>
              <a:gd name="connsiteY1" fmla="*/ 994215 h 1011519"/>
              <a:gd name="connsiteX2" fmla="*/ 969461 w 970193"/>
              <a:gd name="connsiteY2" fmla="*/ 990316 h 1011519"/>
              <a:gd name="connsiteX3" fmla="*/ 968869 w 970193"/>
              <a:gd name="connsiteY3" fmla="*/ 988474 h 1011519"/>
              <a:gd name="connsiteX4" fmla="*/ 968557 w 970193"/>
              <a:gd name="connsiteY4" fmla="*/ 987536 h 1011519"/>
              <a:gd name="connsiteX5" fmla="*/ 508770 w 970193"/>
              <a:gd name="connsiteY5" fmla="*/ 92258 h 1011519"/>
              <a:gd name="connsiteX6" fmla="*/ 532013 w 970193"/>
              <a:gd name="connsiteY6" fmla="*/ 33667 h 1011519"/>
              <a:gd name="connsiteX7" fmla="*/ 500858 w 970193"/>
              <a:gd name="connsiteY7" fmla="*/ 2413 h 1011519"/>
              <a:gd name="connsiteX8" fmla="*/ 438708 w 970193"/>
              <a:gd name="connsiteY8" fmla="*/ 34158 h 1011519"/>
              <a:gd name="connsiteX9" fmla="*/ 461380 w 970193"/>
              <a:gd name="connsiteY9" fmla="*/ 92324 h 1011519"/>
              <a:gd name="connsiteX10" fmla="*/ 1643 w 970193"/>
              <a:gd name="connsiteY10" fmla="*/ 987536 h 1011519"/>
              <a:gd name="connsiteX11" fmla="*/ 1347 w 970193"/>
              <a:gd name="connsiteY11" fmla="*/ 988474 h 1011519"/>
              <a:gd name="connsiteX12" fmla="*/ 738 w 970193"/>
              <a:gd name="connsiteY12" fmla="*/ 990300 h 1011519"/>
              <a:gd name="connsiteX13" fmla="*/ 31 w 970193"/>
              <a:gd name="connsiteY13" fmla="*/ 994182 h 1011519"/>
              <a:gd name="connsiteX14" fmla="*/ 31 w 970193"/>
              <a:gd name="connsiteY14" fmla="*/ 996106 h 1011519"/>
              <a:gd name="connsiteX15" fmla="*/ 1051 w 970193"/>
              <a:gd name="connsiteY15" fmla="*/ 1000794 h 1011519"/>
              <a:gd name="connsiteX16" fmla="*/ 1232 w 970193"/>
              <a:gd name="connsiteY16" fmla="*/ 1001666 h 1011519"/>
              <a:gd name="connsiteX17" fmla="*/ 1380 w 970193"/>
              <a:gd name="connsiteY17" fmla="*/ 1001896 h 1011519"/>
              <a:gd name="connsiteX18" fmla="*/ 2432 w 970193"/>
              <a:gd name="connsiteY18" fmla="*/ 1003541 h 1011519"/>
              <a:gd name="connsiteX19" fmla="*/ 4077 w 970193"/>
              <a:gd name="connsiteY19" fmla="*/ 1006042 h 1011519"/>
              <a:gd name="connsiteX20" fmla="*/ 4258 w 970193"/>
              <a:gd name="connsiteY20" fmla="*/ 1006305 h 1011519"/>
              <a:gd name="connsiteX21" fmla="*/ 4883 w 970193"/>
              <a:gd name="connsiteY21" fmla="*/ 1006732 h 1011519"/>
              <a:gd name="connsiteX22" fmla="*/ 9061 w 970193"/>
              <a:gd name="connsiteY22" fmla="*/ 1009660 h 1011519"/>
              <a:gd name="connsiteX23" fmla="*/ 10460 w 970193"/>
              <a:gd name="connsiteY23" fmla="*/ 1010302 h 1011519"/>
              <a:gd name="connsiteX24" fmla="*/ 16250 w 970193"/>
              <a:gd name="connsiteY24" fmla="*/ 1011486 h 1011519"/>
              <a:gd name="connsiteX25" fmla="*/ 22829 w 970193"/>
              <a:gd name="connsiteY25" fmla="*/ 1010088 h 1011519"/>
              <a:gd name="connsiteX26" fmla="*/ 485346 w 970193"/>
              <a:gd name="connsiteY26" fmla="*/ 807155 h 1011519"/>
              <a:gd name="connsiteX27" fmla="*/ 947271 w 970193"/>
              <a:gd name="connsiteY27" fmla="*/ 1010121 h 1011519"/>
              <a:gd name="connsiteX28" fmla="*/ 953193 w 970193"/>
              <a:gd name="connsiteY28" fmla="*/ 1011371 h 1011519"/>
              <a:gd name="connsiteX29" fmla="*/ 953867 w 970193"/>
              <a:gd name="connsiteY29" fmla="*/ 1011519 h 1011519"/>
              <a:gd name="connsiteX30" fmla="*/ 955726 w 970193"/>
              <a:gd name="connsiteY30" fmla="*/ 1011256 h 1011519"/>
              <a:gd name="connsiteX31" fmla="*/ 957782 w 970193"/>
              <a:gd name="connsiteY31" fmla="*/ 1010960 h 1011519"/>
              <a:gd name="connsiteX32" fmla="*/ 960349 w 970193"/>
              <a:gd name="connsiteY32" fmla="*/ 1010006 h 1011519"/>
              <a:gd name="connsiteX33" fmla="*/ 962257 w 970193"/>
              <a:gd name="connsiteY33" fmla="*/ 1009134 h 1011519"/>
              <a:gd name="connsiteX34" fmla="*/ 964559 w 970193"/>
              <a:gd name="connsiteY34" fmla="*/ 1007357 h 1011519"/>
              <a:gd name="connsiteX35" fmla="*/ 965875 w 970193"/>
              <a:gd name="connsiteY35" fmla="*/ 1006338 h 1011519"/>
              <a:gd name="connsiteX36" fmla="*/ 966073 w 970193"/>
              <a:gd name="connsiteY36" fmla="*/ 1006042 h 1011519"/>
              <a:gd name="connsiteX37" fmla="*/ 967586 w 970193"/>
              <a:gd name="connsiteY37" fmla="*/ 1003837 h 1011519"/>
              <a:gd name="connsiteX38" fmla="*/ 968836 w 970193"/>
              <a:gd name="connsiteY38" fmla="*/ 1001847 h 1011519"/>
              <a:gd name="connsiteX39" fmla="*/ 968935 w 970193"/>
              <a:gd name="connsiteY39" fmla="*/ 1001682 h 1011519"/>
              <a:gd name="connsiteX40" fmla="*/ 969083 w 970193"/>
              <a:gd name="connsiteY40" fmla="*/ 1000975 h 1011519"/>
              <a:gd name="connsiteX41" fmla="*/ 970169 w 970193"/>
              <a:gd name="connsiteY41" fmla="*/ 996090 h 1011519"/>
              <a:gd name="connsiteX42" fmla="*/ 526255 w 970193"/>
              <a:gd name="connsiteY42" fmla="*/ 789192 h 1011519"/>
              <a:gd name="connsiteX43" fmla="*/ 773864 w 970193"/>
              <a:gd name="connsiteY43" fmla="*/ 680513 h 1011519"/>
              <a:gd name="connsiteX44" fmla="*/ 917877 w 970193"/>
              <a:gd name="connsiteY44" fmla="*/ 960954 h 1011519"/>
              <a:gd name="connsiteX45" fmla="*/ 917816 w 970193"/>
              <a:gd name="connsiteY45" fmla="*/ 961180 h 1011519"/>
              <a:gd name="connsiteX46" fmla="*/ 917663 w 970193"/>
              <a:gd name="connsiteY46" fmla="*/ 961185 h 1011519"/>
              <a:gd name="connsiteX47" fmla="*/ 341153 w 970193"/>
              <a:gd name="connsiteY47" fmla="*/ 398426 h 1011519"/>
              <a:gd name="connsiteX48" fmla="*/ 453550 w 970193"/>
              <a:gd name="connsiteY48" fmla="*/ 474487 h 1011519"/>
              <a:gd name="connsiteX49" fmla="*/ 219249 w 970193"/>
              <a:gd name="connsiteY49" fmla="*/ 635821 h 1011519"/>
              <a:gd name="connsiteX50" fmla="*/ 751066 w 970193"/>
              <a:gd name="connsiteY50" fmla="*/ 636117 h 1011519"/>
              <a:gd name="connsiteX51" fmla="*/ 511912 w 970193"/>
              <a:gd name="connsiteY51" fmla="*/ 474257 h 1011519"/>
              <a:gd name="connsiteX52" fmla="*/ 627187 w 970193"/>
              <a:gd name="connsiteY52" fmla="*/ 394873 h 1011519"/>
              <a:gd name="connsiteX53" fmla="*/ 482649 w 970193"/>
              <a:gd name="connsiteY53" fmla="*/ 454452 h 1011519"/>
              <a:gd name="connsiteX54" fmla="*/ 356286 w 970193"/>
              <a:gd name="connsiteY54" fmla="*/ 368917 h 1011519"/>
              <a:gd name="connsiteX55" fmla="*/ 484935 w 970193"/>
              <a:gd name="connsiteY55" fmla="*/ 118396 h 1011519"/>
              <a:gd name="connsiteX56" fmla="*/ 485156 w 970193"/>
              <a:gd name="connsiteY56" fmla="*/ 118320 h 1011519"/>
              <a:gd name="connsiteX57" fmla="*/ 485231 w 970193"/>
              <a:gd name="connsiteY57" fmla="*/ 118396 h 1011519"/>
              <a:gd name="connsiteX58" fmla="*/ 612038 w 970193"/>
              <a:gd name="connsiteY58" fmla="*/ 365331 h 1011519"/>
              <a:gd name="connsiteX59" fmla="*/ 482813 w 970193"/>
              <a:gd name="connsiteY59" fmla="*/ 494292 h 1011519"/>
              <a:gd name="connsiteX60" fmla="*/ 732034 w 970193"/>
              <a:gd name="connsiteY60" fmla="*/ 662945 h 1011519"/>
              <a:gd name="connsiteX61" fmla="*/ 485297 w 970193"/>
              <a:gd name="connsiteY61" fmla="*/ 771213 h 1011519"/>
              <a:gd name="connsiteX62" fmla="*/ 238280 w 970193"/>
              <a:gd name="connsiteY62" fmla="*/ 662666 h 1011519"/>
              <a:gd name="connsiteX63" fmla="*/ 196450 w 970193"/>
              <a:gd name="connsiteY63" fmla="*/ 680167 h 1011519"/>
              <a:gd name="connsiteX64" fmla="*/ 444388 w 970193"/>
              <a:gd name="connsiteY64" fmla="*/ 789176 h 1011519"/>
              <a:gd name="connsiteX65" fmla="*/ 52487 w 970193"/>
              <a:gd name="connsiteY65" fmla="*/ 961201 h 1011519"/>
              <a:gd name="connsiteX66" fmla="*/ 52273 w 970193"/>
              <a:gd name="connsiteY66" fmla="*/ 961109 h 1011519"/>
              <a:gd name="connsiteX67" fmla="*/ 52273 w 970193"/>
              <a:gd name="connsiteY67" fmla="*/ 960987 h 101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70193" h="1011519">
                <a:moveTo>
                  <a:pt x="970169" y="996090"/>
                </a:moveTo>
                <a:cubicBezTo>
                  <a:pt x="970202" y="995465"/>
                  <a:pt x="970202" y="994840"/>
                  <a:pt x="970169" y="994215"/>
                </a:cubicBezTo>
                <a:cubicBezTo>
                  <a:pt x="970095" y="992890"/>
                  <a:pt x="969856" y="991581"/>
                  <a:pt x="969461" y="990316"/>
                </a:cubicBezTo>
                <a:cubicBezTo>
                  <a:pt x="969303" y="989689"/>
                  <a:pt x="969106" y="989074"/>
                  <a:pt x="968869" y="988474"/>
                </a:cubicBezTo>
                <a:cubicBezTo>
                  <a:pt x="968721" y="988178"/>
                  <a:pt x="968705" y="987849"/>
                  <a:pt x="968557" y="987536"/>
                </a:cubicBezTo>
                <a:lnTo>
                  <a:pt x="508770" y="92258"/>
                </a:lnTo>
                <a:cubicBezTo>
                  <a:pt x="529654" y="80907"/>
                  <a:pt x="539436" y="56248"/>
                  <a:pt x="532013" y="33667"/>
                </a:cubicBezTo>
                <a:cubicBezTo>
                  <a:pt x="527295" y="18823"/>
                  <a:pt x="515687" y="7179"/>
                  <a:pt x="500858" y="2413"/>
                </a:cubicBezTo>
                <a:cubicBezTo>
                  <a:pt x="474929" y="-5982"/>
                  <a:pt x="447104" y="8230"/>
                  <a:pt x="438708" y="34158"/>
                </a:cubicBezTo>
                <a:cubicBezTo>
                  <a:pt x="431482" y="56470"/>
                  <a:pt x="440960" y="80787"/>
                  <a:pt x="461380" y="92324"/>
                </a:cubicBezTo>
                <a:lnTo>
                  <a:pt x="1643" y="987536"/>
                </a:lnTo>
                <a:cubicBezTo>
                  <a:pt x="1495" y="987849"/>
                  <a:pt x="1478" y="988178"/>
                  <a:pt x="1347" y="988474"/>
                </a:cubicBezTo>
                <a:cubicBezTo>
                  <a:pt x="1105" y="989069"/>
                  <a:pt x="901" y="989678"/>
                  <a:pt x="738" y="990300"/>
                </a:cubicBezTo>
                <a:cubicBezTo>
                  <a:pt x="343" y="991560"/>
                  <a:pt x="105" y="992864"/>
                  <a:pt x="31" y="994182"/>
                </a:cubicBezTo>
                <a:cubicBezTo>
                  <a:pt x="-10" y="994823"/>
                  <a:pt x="-10" y="995465"/>
                  <a:pt x="31" y="996106"/>
                </a:cubicBezTo>
                <a:cubicBezTo>
                  <a:pt x="131" y="997712"/>
                  <a:pt x="475" y="999292"/>
                  <a:pt x="1051" y="1000794"/>
                </a:cubicBezTo>
                <a:cubicBezTo>
                  <a:pt x="1093" y="1001089"/>
                  <a:pt x="1154" y="1001380"/>
                  <a:pt x="1232" y="1001666"/>
                </a:cubicBezTo>
                <a:lnTo>
                  <a:pt x="1380" y="1001896"/>
                </a:lnTo>
                <a:cubicBezTo>
                  <a:pt x="1694" y="1002467"/>
                  <a:pt x="2046" y="1003016"/>
                  <a:pt x="2432" y="1003541"/>
                </a:cubicBezTo>
                <a:cubicBezTo>
                  <a:pt x="2905" y="1004421"/>
                  <a:pt x="3456" y="1005259"/>
                  <a:pt x="4077" y="1006042"/>
                </a:cubicBezTo>
                <a:lnTo>
                  <a:pt x="4258" y="1006305"/>
                </a:lnTo>
                <a:cubicBezTo>
                  <a:pt x="4439" y="1006486"/>
                  <a:pt x="4702" y="1006551"/>
                  <a:pt x="4883" y="1006732"/>
                </a:cubicBezTo>
                <a:cubicBezTo>
                  <a:pt x="6114" y="1007923"/>
                  <a:pt x="7523" y="1008910"/>
                  <a:pt x="9061" y="1009660"/>
                </a:cubicBezTo>
                <a:cubicBezTo>
                  <a:pt x="9522" y="1009890"/>
                  <a:pt x="9966" y="1010104"/>
                  <a:pt x="10460" y="1010302"/>
                </a:cubicBezTo>
                <a:cubicBezTo>
                  <a:pt x="12304" y="1011039"/>
                  <a:pt x="14264" y="1011440"/>
                  <a:pt x="16250" y="1011486"/>
                </a:cubicBezTo>
                <a:cubicBezTo>
                  <a:pt x="18516" y="1011486"/>
                  <a:pt x="20758" y="1011011"/>
                  <a:pt x="22829" y="1010088"/>
                </a:cubicBezTo>
                <a:lnTo>
                  <a:pt x="485346" y="807155"/>
                </a:lnTo>
                <a:lnTo>
                  <a:pt x="947271" y="1010121"/>
                </a:lnTo>
                <a:cubicBezTo>
                  <a:pt x="949148" y="1010906"/>
                  <a:pt x="951158" y="1011330"/>
                  <a:pt x="953193" y="1011371"/>
                </a:cubicBezTo>
                <a:cubicBezTo>
                  <a:pt x="953423" y="1011371"/>
                  <a:pt x="953637" y="1011519"/>
                  <a:pt x="953867" y="1011519"/>
                </a:cubicBezTo>
                <a:cubicBezTo>
                  <a:pt x="954491" y="1011465"/>
                  <a:pt x="955111" y="1011378"/>
                  <a:pt x="955726" y="1011256"/>
                </a:cubicBezTo>
                <a:cubicBezTo>
                  <a:pt x="956417" y="1011200"/>
                  <a:pt x="957103" y="1011101"/>
                  <a:pt x="957782" y="1010960"/>
                </a:cubicBezTo>
                <a:cubicBezTo>
                  <a:pt x="958662" y="1010711"/>
                  <a:pt x="959519" y="1010392"/>
                  <a:pt x="960349" y="1010006"/>
                </a:cubicBezTo>
                <a:cubicBezTo>
                  <a:pt x="961003" y="1009759"/>
                  <a:pt x="961641" y="1009468"/>
                  <a:pt x="962257" y="1009134"/>
                </a:cubicBezTo>
                <a:cubicBezTo>
                  <a:pt x="963077" y="1008614"/>
                  <a:pt x="963847" y="1008019"/>
                  <a:pt x="964559" y="1007357"/>
                </a:cubicBezTo>
                <a:cubicBezTo>
                  <a:pt x="964971" y="1006996"/>
                  <a:pt x="965481" y="1006749"/>
                  <a:pt x="965875" y="1006338"/>
                </a:cubicBezTo>
                <a:cubicBezTo>
                  <a:pt x="965958" y="1006338"/>
                  <a:pt x="965990" y="1006140"/>
                  <a:pt x="966073" y="1006042"/>
                </a:cubicBezTo>
                <a:cubicBezTo>
                  <a:pt x="966634" y="1005347"/>
                  <a:pt x="967139" y="1004610"/>
                  <a:pt x="967586" y="1003837"/>
                </a:cubicBezTo>
                <a:cubicBezTo>
                  <a:pt x="968040" y="1003197"/>
                  <a:pt x="968456" y="1002533"/>
                  <a:pt x="968836" y="1001847"/>
                </a:cubicBezTo>
                <a:lnTo>
                  <a:pt x="968935" y="1001682"/>
                </a:lnTo>
                <a:cubicBezTo>
                  <a:pt x="969034" y="1001452"/>
                  <a:pt x="968935" y="1001205"/>
                  <a:pt x="969083" y="1000975"/>
                </a:cubicBezTo>
                <a:cubicBezTo>
                  <a:pt x="969697" y="999412"/>
                  <a:pt x="970062" y="997764"/>
                  <a:pt x="970169" y="996090"/>
                </a:cubicBezTo>
                <a:close/>
                <a:moveTo>
                  <a:pt x="526255" y="789192"/>
                </a:moveTo>
                <a:lnTo>
                  <a:pt x="773864" y="680513"/>
                </a:lnTo>
                <a:lnTo>
                  <a:pt x="917877" y="960954"/>
                </a:lnTo>
                <a:cubicBezTo>
                  <a:pt x="917923" y="961033"/>
                  <a:pt x="917895" y="961134"/>
                  <a:pt x="917816" y="961180"/>
                </a:cubicBezTo>
                <a:cubicBezTo>
                  <a:pt x="917770" y="961206"/>
                  <a:pt x="917712" y="961208"/>
                  <a:pt x="917663" y="961185"/>
                </a:cubicBezTo>
                <a:close/>
                <a:moveTo>
                  <a:pt x="341153" y="398426"/>
                </a:moveTo>
                <a:lnTo>
                  <a:pt x="453550" y="474487"/>
                </a:lnTo>
                <a:lnTo>
                  <a:pt x="219249" y="635821"/>
                </a:lnTo>
                <a:close/>
                <a:moveTo>
                  <a:pt x="751066" y="636117"/>
                </a:moveTo>
                <a:lnTo>
                  <a:pt x="511912" y="474257"/>
                </a:lnTo>
                <a:lnTo>
                  <a:pt x="627187" y="394873"/>
                </a:lnTo>
                <a:close/>
                <a:moveTo>
                  <a:pt x="482649" y="454452"/>
                </a:moveTo>
                <a:lnTo>
                  <a:pt x="356286" y="368917"/>
                </a:lnTo>
                <a:lnTo>
                  <a:pt x="484935" y="118396"/>
                </a:lnTo>
                <a:cubicBezTo>
                  <a:pt x="484975" y="118314"/>
                  <a:pt x="485073" y="118281"/>
                  <a:pt x="485156" y="118320"/>
                </a:cubicBezTo>
                <a:cubicBezTo>
                  <a:pt x="485189" y="118335"/>
                  <a:pt x="485215" y="118363"/>
                  <a:pt x="485231" y="118396"/>
                </a:cubicBezTo>
                <a:lnTo>
                  <a:pt x="612038" y="365331"/>
                </a:lnTo>
                <a:close/>
                <a:moveTo>
                  <a:pt x="482813" y="494292"/>
                </a:moveTo>
                <a:lnTo>
                  <a:pt x="732034" y="662945"/>
                </a:lnTo>
                <a:lnTo>
                  <a:pt x="485297" y="771213"/>
                </a:lnTo>
                <a:lnTo>
                  <a:pt x="238280" y="662666"/>
                </a:lnTo>
                <a:close/>
                <a:moveTo>
                  <a:pt x="196450" y="680167"/>
                </a:moveTo>
                <a:lnTo>
                  <a:pt x="444388" y="789176"/>
                </a:lnTo>
                <a:lnTo>
                  <a:pt x="52487" y="961201"/>
                </a:lnTo>
                <a:cubicBezTo>
                  <a:pt x="52403" y="961234"/>
                  <a:pt x="52308" y="961195"/>
                  <a:pt x="52273" y="961109"/>
                </a:cubicBezTo>
                <a:cubicBezTo>
                  <a:pt x="52257" y="961070"/>
                  <a:pt x="52257" y="961027"/>
                  <a:pt x="52273" y="960987"/>
                </a:cubicBezTo>
                <a:close/>
              </a:path>
            </a:pathLst>
          </a:custGeom>
          <a:solidFill>
            <a:srgbClr val="FDC486"/>
          </a:solidFill>
          <a:ln w="16371"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20BEB4DB-C64B-4D8C-B4EF-3427050155E5}"/>
              </a:ext>
            </a:extLst>
          </p:cNvPr>
          <p:cNvSpPr/>
          <p:nvPr/>
        </p:nvSpPr>
        <p:spPr>
          <a:xfrm rot="7761769">
            <a:off x="8847313" y="2192481"/>
            <a:ext cx="605790" cy="139065"/>
          </a:xfrm>
          <a:custGeom>
            <a:avLst/>
            <a:gdLst>
              <a:gd name="connsiteX0" fmla="*/ 13335 w 605790"/>
              <a:gd name="connsiteY0" fmla="*/ 139065 h 139065"/>
              <a:gd name="connsiteX1" fmla="*/ 592455 w 605790"/>
              <a:gd name="connsiteY1" fmla="*/ 139065 h 139065"/>
              <a:gd name="connsiteX2" fmla="*/ 605790 w 605790"/>
              <a:gd name="connsiteY2" fmla="*/ 125730 h 139065"/>
              <a:gd name="connsiteX3" fmla="*/ 0 w 605790"/>
              <a:gd name="connsiteY3" fmla="*/ 125730 h 139065"/>
              <a:gd name="connsiteX4" fmla="*/ 13335 w 605790"/>
              <a:gd name="connsiteY4" fmla="*/ 139065 h 13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 h="139065">
                <a:moveTo>
                  <a:pt x="13335" y="139065"/>
                </a:moveTo>
                <a:cubicBezTo>
                  <a:pt x="173355" y="-20955"/>
                  <a:pt x="432435" y="-20955"/>
                  <a:pt x="592455" y="139065"/>
                </a:cubicBezTo>
                <a:lnTo>
                  <a:pt x="605790" y="125730"/>
                </a:lnTo>
                <a:cubicBezTo>
                  <a:pt x="438150" y="-41910"/>
                  <a:pt x="166688" y="-41910"/>
                  <a:pt x="0" y="125730"/>
                </a:cubicBezTo>
                <a:lnTo>
                  <a:pt x="13335" y="139065"/>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5FA4F05-B227-4751-A585-95C69F07D9D8}"/>
              </a:ext>
            </a:extLst>
          </p:cNvPr>
          <p:cNvSpPr/>
          <p:nvPr/>
        </p:nvSpPr>
        <p:spPr>
          <a:xfrm rot="7761769">
            <a:off x="8852527" y="2146905"/>
            <a:ext cx="444817" cy="105489"/>
          </a:xfrm>
          <a:custGeom>
            <a:avLst/>
            <a:gdLst>
              <a:gd name="connsiteX0" fmla="*/ 444818 w 444817"/>
              <a:gd name="connsiteY0" fmla="*/ 92154 h 105489"/>
              <a:gd name="connsiteX1" fmla="*/ 0 w 444817"/>
              <a:gd name="connsiteY1" fmla="*/ 92154 h 105489"/>
              <a:gd name="connsiteX2" fmla="*/ 13335 w 444817"/>
              <a:gd name="connsiteY2" fmla="*/ 105489 h 105489"/>
              <a:gd name="connsiteX3" fmla="*/ 430530 w 444817"/>
              <a:gd name="connsiteY3" fmla="*/ 105489 h 105489"/>
              <a:gd name="connsiteX4" fmla="*/ 444818 w 444817"/>
              <a:gd name="connsiteY4" fmla="*/ 92154 h 1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7" h="105489">
                <a:moveTo>
                  <a:pt x="444818" y="92154"/>
                </a:moveTo>
                <a:cubicBezTo>
                  <a:pt x="321945" y="-30718"/>
                  <a:pt x="122872" y="-30718"/>
                  <a:pt x="0" y="92154"/>
                </a:cubicBezTo>
                <a:lnTo>
                  <a:pt x="13335" y="105489"/>
                </a:lnTo>
                <a:cubicBezTo>
                  <a:pt x="128588" y="-9763"/>
                  <a:pt x="315278" y="-9763"/>
                  <a:pt x="430530" y="105489"/>
                </a:cubicBezTo>
                <a:lnTo>
                  <a:pt x="444818" y="9215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84A6E6A-B608-409D-A78E-FEBDDCEEACD1}"/>
              </a:ext>
            </a:extLst>
          </p:cNvPr>
          <p:cNvSpPr/>
          <p:nvPr/>
        </p:nvSpPr>
        <p:spPr>
          <a:xfrm rot="7761769">
            <a:off x="8857311" y="2102434"/>
            <a:ext cx="282892" cy="71913"/>
          </a:xfrm>
          <a:custGeom>
            <a:avLst/>
            <a:gdLst>
              <a:gd name="connsiteX0" fmla="*/ 13335 w 282892"/>
              <a:gd name="connsiteY0" fmla="*/ 71914 h 71913"/>
              <a:gd name="connsiteX1" fmla="*/ 269558 w 282892"/>
              <a:gd name="connsiteY1" fmla="*/ 71914 h 71913"/>
              <a:gd name="connsiteX2" fmla="*/ 282893 w 282892"/>
              <a:gd name="connsiteY2" fmla="*/ 58579 h 71913"/>
              <a:gd name="connsiteX3" fmla="*/ 0 w 282892"/>
              <a:gd name="connsiteY3" fmla="*/ 58579 h 71913"/>
              <a:gd name="connsiteX4" fmla="*/ 13335 w 282892"/>
              <a:gd name="connsiteY4" fmla="*/ 71914 h 7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71913">
                <a:moveTo>
                  <a:pt x="13335" y="71914"/>
                </a:moveTo>
                <a:cubicBezTo>
                  <a:pt x="83820" y="1429"/>
                  <a:pt x="199073" y="1429"/>
                  <a:pt x="269558" y="71914"/>
                </a:cubicBezTo>
                <a:lnTo>
                  <a:pt x="282893" y="58579"/>
                </a:lnTo>
                <a:cubicBezTo>
                  <a:pt x="204788" y="-19526"/>
                  <a:pt x="78105" y="-19526"/>
                  <a:pt x="0" y="58579"/>
                </a:cubicBezTo>
                <a:lnTo>
                  <a:pt x="13335" y="7191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F94D3683-82B2-4C68-B1F8-1E7CCD97C43B}"/>
              </a:ext>
            </a:extLst>
          </p:cNvPr>
          <p:cNvSpPr/>
          <p:nvPr/>
        </p:nvSpPr>
        <p:spPr>
          <a:xfrm rot="7761769">
            <a:off x="8862698" y="2057225"/>
            <a:ext cx="120967" cy="38338"/>
          </a:xfrm>
          <a:custGeom>
            <a:avLst/>
            <a:gdLst>
              <a:gd name="connsiteX0" fmla="*/ 13335 w 120967"/>
              <a:gd name="connsiteY0" fmla="*/ 38338 h 38338"/>
              <a:gd name="connsiteX1" fmla="*/ 107632 w 120967"/>
              <a:gd name="connsiteY1" fmla="*/ 38338 h 38338"/>
              <a:gd name="connsiteX2" fmla="*/ 120968 w 120967"/>
              <a:gd name="connsiteY2" fmla="*/ 25003 h 38338"/>
              <a:gd name="connsiteX3" fmla="*/ 0 w 120967"/>
              <a:gd name="connsiteY3" fmla="*/ 25003 h 38338"/>
              <a:gd name="connsiteX4" fmla="*/ 13335 w 120967"/>
              <a:gd name="connsiteY4" fmla="*/ 38338 h 3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 h="38338">
                <a:moveTo>
                  <a:pt x="13335" y="38338"/>
                </a:moveTo>
                <a:cubicBezTo>
                  <a:pt x="39053" y="12621"/>
                  <a:pt x="81915" y="12621"/>
                  <a:pt x="107632" y="38338"/>
                </a:cubicBezTo>
                <a:lnTo>
                  <a:pt x="120968" y="25003"/>
                </a:lnTo>
                <a:cubicBezTo>
                  <a:pt x="87630" y="-8334"/>
                  <a:pt x="33338" y="-8334"/>
                  <a:pt x="0" y="25003"/>
                </a:cubicBezTo>
                <a:lnTo>
                  <a:pt x="13335" y="38338"/>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E4D7B429-1ADA-4C27-B544-9E2C02F1222D}"/>
              </a:ext>
            </a:extLst>
          </p:cNvPr>
          <p:cNvSpPr/>
          <p:nvPr/>
        </p:nvSpPr>
        <p:spPr>
          <a:xfrm rot="16200000">
            <a:off x="9269496" y="2273696"/>
            <a:ext cx="605790" cy="139065"/>
          </a:xfrm>
          <a:custGeom>
            <a:avLst/>
            <a:gdLst>
              <a:gd name="connsiteX0" fmla="*/ 13335 w 605790"/>
              <a:gd name="connsiteY0" fmla="*/ 139065 h 139065"/>
              <a:gd name="connsiteX1" fmla="*/ 592455 w 605790"/>
              <a:gd name="connsiteY1" fmla="*/ 139065 h 139065"/>
              <a:gd name="connsiteX2" fmla="*/ 605790 w 605790"/>
              <a:gd name="connsiteY2" fmla="*/ 125730 h 139065"/>
              <a:gd name="connsiteX3" fmla="*/ 0 w 605790"/>
              <a:gd name="connsiteY3" fmla="*/ 125730 h 139065"/>
              <a:gd name="connsiteX4" fmla="*/ 13335 w 605790"/>
              <a:gd name="connsiteY4" fmla="*/ 139065 h 13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 h="139065">
                <a:moveTo>
                  <a:pt x="13335" y="139065"/>
                </a:moveTo>
                <a:cubicBezTo>
                  <a:pt x="173355" y="-20955"/>
                  <a:pt x="432435" y="-20955"/>
                  <a:pt x="592455" y="139065"/>
                </a:cubicBezTo>
                <a:lnTo>
                  <a:pt x="605790" y="125730"/>
                </a:lnTo>
                <a:cubicBezTo>
                  <a:pt x="438150" y="-41910"/>
                  <a:pt x="166688" y="-41910"/>
                  <a:pt x="0" y="125730"/>
                </a:cubicBezTo>
                <a:lnTo>
                  <a:pt x="13335" y="139065"/>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933A5CB-8CFA-4DAF-B49B-536CC200EFE2}"/>
              </a:ext>
            </a:extLst>
          </p:cNvPr>
          <p:cNvSpPr/>
          <p:nvPr/>
        </p:nvSpPr>
        <p:spPr>
          <a:xfrm rot="16200000">
            <a:off x="9447732" y="2290960"/>
            <a:ext cx="444817" cy="105489"/>
          </a:xfrm>
          <a:custGeom>
            <a:avLst/>
            <a:gdLst>
              <a:gd name="connsiteX0" fmla="*/ 444818 w 444817"/>
              <a:gd name="connsiteY0" fmla="*/ 92154 h 105489"/>
              <a:gd name="connsiteX1" fmla="*/ 0 w 444817"/>
              <a:gd name="connsiteY1" fmla="*/ 92154 h 105489"/>
              <a:gd name="connsiteX2" fmla="*/ 13335 w 444817"/>
              <a:gd name="connsiteY2" fmla="*/ 105489 h 105489"/>
              <a:gd name="connsiteX3" fmla="*/ 430530 w 444817"/>
              <a:gd name="connsiteY3" fmla="*/ 105489 h 105489"/>
              <a:gd name="connsiteX4" fmla="*/ 444818 w 444817"/>
              <a:gd name="connsiteY4" fmla="*/ 92154 h 1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7" h="105489">
                <a:moveTo>
                  <a:pt x="444818" y="92154"/>
                </a:moveTo>
                <a:cubicBezTo>
                  <a:pt x="321945" y="-30718"/>
                  <a:pt x="122872" y="-30718"/>
                  <a:pt x="0" y="92154"/>
                </a:cubicBezTo>
                <a:lnTo>
                  <a:pt x="13335" y="105489"/>
                </a:lnTo>
                <a:cubicBezTo>
                  <a:pt x="128588" y="-9763"/>
                  <a:pt x="315278" y="-9763"/>
                  <a:pt x="430530" y="105489"/>
                </a:cubicBezTo>
                <a:lnTo>
                  <a:pt x="444818" y="9215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F6AD2E6-1486-4FF4-AF5F-07B48CBF7178}"/>
              </a:ext>
            </a:extLst>
          </p:cNvPr>
          <p:cNvSpPr/>
          <p:nvPr/>
        </p:nvSpPr>
        <p:spPr>
          <a:xfrm rot="16200000">
            <a:off x="9626445" y="2306796"/>
            <a:ext cx="282892" cy="71913"/>
          </a:xfrm>
          <a:custGeom>
            <a:avLst/>
            <a:gdLst>
              <a:gd name="connsiteX0" fmla="*/ 13335 w 282892"/>
              <a:gd name="connsiteY0" fmla="*/ 71914 h 71913"/>
              <a:gd name="connsiteX1" fmla="*/ 269558 w 282892"/>
              <a:gd name="connsiteY1" fmla="*/ 71914 h 71913"/>
              <a:gd name="connsiteX2" fmla="*/ 282893 w 282892"/>
              <a:gd name="connsiteY2" fmla="*/ 58579 h 71913"/>
              <a:gd name="connsiteX3" fmla="*/ 0 w 282892"/>
              <a:gd name="connsiteY3" fmla="*/ 58579 h 71913"/>
              <a:gd name="connsiteX4" fmla="*/ 13335 w 282892"/>
              <a:gd name="connsiteY4" fmla="*/ 71914 h 7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71913">
                <a:moveTo>
                  <a:pt x="13335" y="71914"/>
                </a:moveTo>
                <a:cubicBezTo>
                  <a:pt x="83820" y="1429"/>
                  <a:pt x="199073" y="1429"/>
                  <a:pt x="269558" y="71914"/>
                </a:cubicBezTo>
                <a:lnTo>
                  <a:pt x="282893" y="58579"/>
                </a:lnTo>
                <a:cubicBezTo>
                  <a:pt x="204788" y="-19526"/>
                  <a:pt x="78105" y="-19526"/>
                  <a:pt x="0" y="58579"/>
                </a:cubicBezTo>
                <a:lnTo>
                  <a:pt x="13335" y="7191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0CD2E22F-CFD8-47AA-A8D3-1ECEC3F96E66}"/>
              </a:ext>
            </a:extLst>
          </p:cNvPr>
          <p:cNvSpPr/>
          <p:nvPr/>
        </p:nvSpPr>
        <p:spPr>
          <a:xfrm rot="16200000">
            <a:off x="9805158" y="2323584"/>
            <a:ext cx="120967" cy="38338"/>
          </a:xfrm>
          <a:custGeom>
            <a:avLst/>
            <a:gdLst>
              <a:gd name="connsiteX0" fmla="*/ 13335 w 120967"/>
              <a:gd name="connsiteY0" fmla="*/ 38338 h 38338"/>
              <a:gd name="connsiteX1" fmla="*/ 107632 w 120967"/>
              <a:gd name="connsiteY1" fmla="*/ 38338 h 38338"/>
              <a:gd name="connsiteX2" fmla="*/ 120968 w 120967"/>
              <a:gd name="connsiteY2" fmla="*/ 25003 h 38338"/>
              <a:gd name="connsiteX3" fmla="*/ 0 w 120967"/>
              <a:gd name="connsiteY3" fmla="*/ 25003 h 38338"/>
              <a:gd name="connsiteX4" fmla="*/ 13335 w 120967"/>
              <a:gd name="connsiteY4" fmla="*/ 38338 h 3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 h="38338">
                <a:moveTo>
                  <a:pt x="13335" y="38338"/>
                </a:moveTo>
                <a:cubicBezTo>
                  <a:pt x="39053" y="12621"/>
                  <a:pt x="81915" y="12621"/>
                  <a:pt x="107632" y="38338"/>
                </a:cubicBezTo>
                <a:lnTo>
                  <a:pt x="120968" y="25003"/>
                </a:lnTo>
                <a:cubicBezTo>
                  <a:pt x="87630" y="-8334"/>
                  <a:pt x="33338" y="-8334"/>
                  <a:pt x="0" y="25003"/>
                </a:cubicBezTo>
                <a:lnTo>
                  <a:pt x="13335" y="38338"/>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C511ECE7-62D9-4954-8A0F-413E00A3A198}"/>
              </a:ext>
            </a:extLst>
          </p:cNvPr>
          <p:cNvSpPr/>
          <p:nvPr/>
        </p:nvSpPr>
        <p:spPr>
          <a:xfrm>
            <a:off x="6383978" y="392583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2A544DC8-F83A-438B-A998-F96E775A2D7D}"/>
              </a:ext>
            </a:extLst>
          </p:cNvPr>
          <p:cNvSpPr/>
          <p:nvPr/>
        </p:nvSpPr>
        <p:spPr>
          <a:xfrm>
            <a:off x="6582293" y="392583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6" y="119"/>
                  <a:pt x="119" y="56926"/>
                  <a:pt x="0" y="127037"/>
                </a:cubicBezTo>
                <a:lnTo>
                  <a:pt x="0" y="368750"/>
                </a:lnTo>
                <a:cubicBezTo>
                  <a:pt x="119" y="438861"/>
                  <a:pt x="56926" y="495668"/>
                  <a:pt x="127037" y="495787"/>
                </a:cubicBezTo>
                <a:lnTo>
                  <a:pt x="170435" y="495787"/>
                </a:lnTo>
                <a:cubicBezTo>
                  <a:pt x="240546"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0D3981C-6E49-4328-8D25-38C0484F0BCA}"/>
              </a:ext>
            </a:extLst>
          </p:cNvPr>
          <p:cNvSpPr/>
          <p:nvPr/>
        </p:nvSpPr>
        <p:spPr>
          <a:xfrm>
            <a:off x="7243342" y="392583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5" y="119"/>
                  <a:pt x="119" y="56926"/>
                  <a:pt x="0" y="127037"/>
                </a:cubicBezTo>
                <a:lnTo>
                  <a:pt x="0" y="368750"/>
                </a:lnTo>
                <a:cubicBezTo>
                  <a:pt x="119" y="438861"/>
                  <a:pt x="56926" y="495668"/>
                  <a:pt x="127037" y="495787"/>
                </a:cubicBezTo>
                <a:lnTo>
                  <a:pt x="170435" y="495787"/>
                </a:lnTo>
                <a:cubicBezTo>
                  <a:pt x="240547"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2CF48CA-FAA9-4B46-8B17-314CD664D25E}"/>
              </a:ext>
            </a:extLst>
          </p:cNvPr>
          <p:cNvSpPr/>
          <p:nvPr/>
        </p:nvSpPr>
        <p:spPr>
          <a:xfrm>
            <a:off x="6582293" y="458688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6" y="119"/>
                  <a:pt x="119" y="56926"/>
                  <a:pt x="0" y="127037"/>
                </a:cubicBezTo>
                <a:lnTo>
                  <a:pt x="0" y="368750"/>
                </a:lnTo>
                <a:cubicBezTo>
                  <a:pt x="119" y="438862"/>
                  <a:pt x="56926" y="495668"/>
                  <a:pt x="127037" y="495787"/>
                </a:cubicBezTo>
                <a:lnTo>
                  <a:pt x="170435" y="495787"/>
                </a:lnTo>
                <a:cubicBezTo>
                  <a:pt x="240546"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530D0B62-793A-4A76-933E-4FB37E139145}"/>
              </a:ext>
            </a:extLst>
          </p:cNvPr>
          <p:cNvSpPr/>
          <p:nvPr/>
        </p:nvSpPr>
        <p:spPr>
          <a:xfrm>
            <a:off x="7243342" y="458688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5" y="119"/>
                  <a:pt x="119" y="56926"/>
                  <a:pt x="0" y="127037"/>
                </a:cubicBezTo>
                <a:lnTo>
                  <a:pt x="0" y="368750"/>
                </a:lnTo>
                <a:cubicBezTo>
                  <a:pt x="119" y="438862"/>
                  <a:pt x="56926" y="495668"/>
                  <a:pt x="127037" y="495787"/>
                </a:cubicBezTo>
                <a:lnTo>
                  <a:pt x="170435" y="495787"/>
                </a:lnTo>
                <a:cubicBezTo>
                  <a:pt x="240547"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FAA38CFC-4052-46E1-9C12-0EF7DF114CAF}"/>
              </a:ext>
            </a:extLst>
          </p:cNvPr>
          <p:cNvSpPr/>
          <p:nvPr/>
        </p:nvSpPr>
        <p:spPr>
          <a:xfrm>
            <a:off x="7045028" y="392583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915C374B-F86C-410D-B208-4FDF0B74EFEA}"/>
              </a:ext>
            </a:extLst>
          </p:cNvPr>
          <p:cNvSpPr/>
          <p:nvPr/>
        </p:nvSpPr>
        <p:spPr>
          <a:xfrm>
            <a:off x="7045028" y="458688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8AD39C51-3ADB-4F84-8D9D-17FD83443A5F}"/>
              </a:ext>
            </a:extLst>
          </p:cNvPr>
          <p:cNvSpPr/>
          <p:nvPr/>
        </p:nvSpPr>
        <p:spPr>
          <a:xfrm>
            <a:off x="6383978" y="458688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3" name="Arrow: Pentagon 12">
            <a:extLst>
              <a:ext uri="{FF2B5EF4-FFF2-40B4-BE49-F238E27FC236}">
                <a16:creationId xmlns:a16="http://schemas.microsoft.com/office/drawing/2014/main" id="{4622E5D0-AE72-4FB8-B935-998155EC9522}"/>
              </a:ext>
            </a:extLst>
          </p:cNvPr>
          <p:cNvSpPr/>
          <p:nvPr/>
        </p:nvSpPr>
        <p:spPr>
          <a:xfrm>
            <a:off x="989676" y="4557932"/>
            <a:ext cx="2563658"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Process Signal</a:t>
            </a:r>
            <a:endParaRPr lang="en-US"/>
          </a:p>
        </p:txBody>
      </p:sp>
      <p:sp>
        <p:nvSpPr>
          <p:cNvPr id="15" name="Rectangle 14">
            <a:extLst>
              <a:ext uri="{FF2B5EF4-FFF2-40B4-BE49-F238E27FC236}">
                <a16:creationId xmlns:a16="http://schemas.microsoft.com/office/drawing/2014/main" id="{D81B06E9-3E9B-4D9E-8B22-7CAD1CAF97EE}"/>
              </a:ext>
            </a:extLst>
          </p:cNvPr>
          <p:cNvSpPr/>
          <p:nvPr/>
        </p:nvSpPr>
        <p:spPr>
          <a:xfrm>
            <a:off x="3782618" y="4561724"/>
            <a:ext cx="14892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58B8C"/>
                </a:solidFill>
                <a:effectLst/>
                <a:latin typeface="Tahoma" panose="020B0604030504040204" pitchFamily="34" charset="0"/>
                <a:ea typeface="Tahoma" panose="020B0604030504040204" pitchFamily="34" charset="0"/>
                <a:cs typeface="Tahoma" panose="020B0604030504040204" pitchFamily="34" charset="0"/>
              </a:rPr>
              <a:t>18 ms</a:t>
            </a:r>
            <a:endParaRPr lang="en-US" sz="2400">
              <a:solidFill>
                <a:srgbClr val="E58B8C"/>
              </a:solidFill>
              <a:latin typeface="Tahoma" panose="020B0604030504040204" pitchFamily="34" charset="0"/>
              <a:ea typeface="Tahoma" panose="020B0604030504040204" pitchFamily="34" charset="0"/>
              <a:cs typeface="Tahoma" panose="020B0604030504040204" pitchFamily="34" charset="0"/>
            </a:endParaRPr>
          </a:p>
        </p:txBody>
      </p:sp>
      <p:sp>
        <p:nvSpPr>
          <p:cNvPr id="16" name="Freeform: Shape 15">
            <a:extLst>
              <a:ext uri="{FF2B5EF4-FFF2-40B4-BE49-F238E27FC236}">
                <a16:creationId xmlns:a16="http://schemas.microsoft.com/office/drawing/2014/main" id="{23B79D3F-79AE-4752-BAC1-7A8CB4DD1618}"/>
              </a:ext>
            </a:extLst>
          </p:cNvPr>
          <p:cNvSpPr/>
          <p:nvPr/>
        </p:nvSpPr>
        <p:spPr>
          <a:xfrm>
            <a:off x="8928691" y="3925258"/>
            <a:ext cx="803161" cy="1147374"/>
          </a:xfrm>
          <a:custGeom>
            <a:avLst/>
            <a:gdLst>
              <a:gd name="connsiteX0" fmla="*/ 0 w 803161"/>
              <a:gd name="connsiteY0" fmla="*/ 114737 h 1147374"/>
              <a:gd name="connsiteX1" fmla="*/ 63622 w 803161"/>
              <a:gd name="connsiteY1" fmla="*/ 114737 h 1147374"/>
              <a:gd name="connsiteX2" fmla="*/ 312143 w 803161"/>
              <a:gd name="connsiteY2" fmla="*/ 573874 h 1147374"/>
              <a:gd name="connsiteX3" fmla="*/ 68842 w 803161"/>
              <a:gd name="connsiteY3" fmla="*/ 1032637 h 1147374"/>
              <a:gd name="connsiteX4" fmla="*/ 0 w 803161"/>
              <a:gd name="connsiteY4" fmla="*/ 1032637 h 1147374"/>
              <a:gd name="connsiteX5" fmla="*/ 0 w 803161"/>
              <a:gd name="connsiteY5" fmla="*/ 1147374 h 1147374"/>
              <a:gd name="connsiteX6" fmla="*/ 803162 w 803161"/>
              <a:gd name="connsiteY6" fmla="*/ 1147374 h 1147374"/>
              <a:gd name="connsiteX7" fmla="*/ 803162 w 803161"/>
              <a:gd name="connsiteY7" fmla="*/ 1032637 h 1147374"/>
              <a:gd name="connsiteX8" fmla="*/ 738407 w 803161"/>
              <a:gd name="connsiteY8" fmla="*/ 1032637 h 1147374"/>
              <a:gd name="connsiteX9" fmla="*/ 489585 w 803161"/>
              <a:gd name="connsiteY9" fmla="*/ 573874 h 1147374"/>
              <a:gd name="connsiteX10" fmla="*/ 738493 w 803161"/>
              <a:gd name="connsiteY10" fmla="*/ 114737 h 1147374"/>
              <a:gd name="connsiteX11" fmla="*/ 803162 w 803161"/>
              <a:gd name="connsiteY11" fmla="*/ 114737 h 1147374"/>
              <a:gd name="connsiteX12" fmla="*/ 803162 w 803161"/>
              <a:gd name="connsiteY12" fmla="*/ 0 h 1147374"/>
              <a:gd name="connsiteX13" fmla="*/ 0 w 803161"/>
              <a:gd name="connsiteY13" fmla="*/ 0 h 1147374"/>
              <a:gd name="connsiteX14" fmla="*/ 774478 w 803161"/>
              <a:gd name="connsiteY14" fmla="*/ 1118690 h 1147374"/>
              <a:gd name="connsiteX15" fmla="*/ 28684 w 803161"/>
              <a:gd name="connsiteY15" fmla="*/ 1118690 h 1147374"/>
              <a:gd name="connsiteX16" fmla="*/ 28684 w 803161"/>
              <a:gd name="connsiteY16" fmla="*/ 1061321 h 1147374"/>
              <a:gd name="connsiteX17" fmla="*/ 166369 w 803161"/>
              <a:gd name="connsiteY17" fmla="*/ 1061321 h 1147374"/>
              <a:gd name="connsiteX18" fmla="*/ 166039 w 803161"/>
              <a:gd name="connsiteY18" fmla="*/ 1061651 h 1147374"/>
              <a:gd name="connsiteX19" fmla="*/ 637094 w 803161"/>
              <a:gd name="connsiteY19" fmla="*/ 1061651 h 1147374"/>
              <a:gd name="connsiteX20" fmla="*/ 636793 w 803161"/>
              <a:gd name="connsiteY20" fmla="*/ 1061321 h 1147374"/>
              <a:gd name="connsiteX21" fmla="*/ 774478 w 803161"/>
              <a:gd name="connsiteY21" fmla="*/ 1061321 h 1147374"/>
              <a:gd name="connsiteX22" fmla="*/ 235599 w 803161"/>
              <a:gd name="connsiteY22" fmla="*/ 1032637 h 1147374"/>
              <a:gd name="connsiteX23" fmla="*/ 401767 w 803161"/>
              <a:gd name="connsiteY23" fmla="*/ 866483 h 1147374"/>
              <a:gd name="connsiteX24" fmla="*/ 567606 w 803161"/>
              <a:gd name="connsiteY24" fmla="*/ 1032637 h 1147374"/>
              <a:gd name="connsiteX25" fmla="*/ 457716 w 803161"/>
              <a:gd name="connsiteY25" fmla="*/ 562213 h 1147374"/>
              <a:gd name="connsiteX26" fmla="*/ 454459 w 803161"/>
              <a:gd name="connsiteY26" fmla="*/ 582234 h 1147374"/>
              <a:gd name="connsiteX27" fmla="*/ 457716 w 803161"/>
              <a:gd name="connsiteY27" fmla="*/ 585491 h 1147374"/>
              <a:gd name="connsiteX28" fmla="*/ 709120 w 803161"/>
              <a:gd name="connsiteY28" fmla="*/ 1032637 h 1147374"/>
              <a:gd name="connsiteX29" fmla="*/ 608108 w 803161"/>
              <a:gd name="connsiteY29" fmla="*/ 1032637 h 1147374"/>
              <a:gd name="connsiteX30" fmla="*/ 401796 w 803161"/>
              <a:gd name="connsiteY30" fmla="*/ 825894 h 1147374"/>
              <a:gd name="connsiteX31" fmla="*/ 195054 w 803161"/>
              <a:gd name="connsiteY31" fmla="*/ 1032637 h 1147374"/>
              <a:gd name="connsiteX32" fmla="*/ 98000 w 803161"/>
              <a:gd name="connsiteY32" fmla="*/ 1032637 h 1147374"/>
              <a:gd name="connsiteX33" fmla="*/ 343968 w 803161"/>
              <a:gd name="connsiteY33" fmla="*/ 585519 h 1147374"/>
              <a:gd name="connsiteX34" fmla="*/ 347226 w 803161"/>
              <a:gd name="connsiteY34" fmla="*/ 565499 h 1147374"/>
              <a:gd name="connsiteX35" fmla="*/ 343968 w 803161"/>
              <a:gd name="connsiteY35" fmla="*/ 562242 h 1147374"/>
              <a:gd name="connsiteX36" fmla="*/ 92923 w 803161"/>
              <a:gd name="connsiteY36" fmla="*/ 114737 h 1147374"/>
              <a:gd name="connsiteX37" fmla="*/ 709221 w 803161"/>
              <a:gd name="connsiteY37" fmla="*/ 114737 h 1147374"/>
              <a:gd name="connsiteX38" fmla="*/ 457716 w 803161"/>
              <a:gd name="connsiteY38" fmla="*/ 562213 h 1147374"/>
              <a:gd name="connsiteX39" fmla="*/ 28684 w 803161"/>
              <a:gd name="connsiteY39" fmla="*/ 28684 h 1147374"/>
              <a:gd name="connsiteX40" fmla="*/ 774478 w 803161"/>
              <a:gd name="connsiteY40" fmla="*/ 28684 h 1147374"/>
              <a:gd name="connsiteX41" fmla="*/ 774478 w 803161"/>
              <a:gd name="connsiteY41" fmla="*/ 86053 h 1147374"/>
              <a:gd name="connsiteX42" fmla="*/ 28684 w 803161"/>
              <a:gd name="connsiteY42" fmla="*/ 86053 h 11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03161" h="1147374">
                <a:moveTo>
                  <a:pt x="0" y="114737"/>
                </a:moveTo>
                <a:lnTo>
                  <a:pt x="63622" y="114737"/>
                </a:lnTo>
                <a:cubicBezTo>
                  <a:pt x="99090" y="271311"/>
                  <a:pt x="200489" y="481897"/>
                  <a:pt x="312143" y="573874"/>
                </a:cubicBezTo>
                <a:cubicBezTo>
                  <a:pt x="200461" y="665793"/>
                  <a:pt x="103264" y="872492"/>
                  <a:pt x="68842" y="1032637"/>
                </a:cubicBezTo>
                <a:lnTo>
                  <a:pt x="0" y="1032637"/>
                </a:lnTo>
                <a:lnTo>
                  <a:pt x="0" y="1147374"/>
                </a:lnTo>
                <a:lnTo>
                  <a:pt x="803162" y="1147374"/>
                </a:lnTo>
                <a:lnTo>
                  <a:pt x="803162" y="1032637"/>
                </a:lnTo>
                <a:lnTo>
                  <a:pt x="738407" y="1032637"/>
                </a:lnTo>
                <a:cubicBezTo>
                  <a:pt x="703670" y="876809"/>
                  <a:pt x="602371" y="666567"/>
                  <a:pt x="489585" y="573874"/>
                </a:cubicBezTo>
                <a:cubicBezTo>
                  <a:pt x="602472" y="481094"/>
                  <a:pt x="703828" y="270666"/>
                  <a:pt x="738493" y="114737"/>
                </a:cubicBezTo>
                <a:lnTo>
                  <a:pt x="803162" y="114737"/>
                </a:lnTo>
                <a:lnTo>
                  <a:pt x="803162" y="0"/>
                </a:lnTo>
                <a:lnTo>
                  <a:pt x="0" y="0"/>
                </a:lnTo>
                <a:close/>
                <a:moveTo>
                  <a:pt x="774478" y="1118690"/>
                </a:moveTo>
                <a:lnTo>
                  <a:pt x="28684" y="1118690"/>
                </a:lnTo>
                <a:lnTo>
                  <a:pt x="28684" y="1061321"/>
                </a:lnTo>
                <a:lnTo>
                  <a:pt x="166369" y="1061321"/>
                </a:lnTo>
                <a:lnTo>
                  <a:pt x="166039" y="1061651"/>
                </a:lnTo>
                <a:lnTo>
                  <a:pt x="637094" y="1061651"/>
                </a:lnTo>
                <a:lnTo>
                  <a:pt x="636793" y="1061321"/>
                </a:lnTo>
                <a:lnTo>
                  <a:pt x="774478" y="1061321"/>
                </a:lnTo>
                <a:close/>
                <a:moveTo>
                  <a:pt x="235599" y="1032637"/>
                </a:moveTo>
                <a:lnTo>
                  <a:pt x="401767" y="866483"/>
                </a:lnTo>
                <a:lnTo>
                  <a:pt x="567606" y="1032637"/>
                </a:lnTo>
                <a:close/>
                <a:moveTo>
                  <a:pt x="457716" y="562213"/>
                </a:moveTo>
                <a:cubicBezTo>
                  <a:pt x="451288" y="566842"/>
                  <a:pt x="449830" y="575805"/>
                  <a:pt x="454459" y="582234"/>
                </a:cubicBezTo>
                <a:cubicBezTo>
                  <a:pt x="455361" y="583487"/>
                  <a:pt x="456461" y="584587"/>
                  <a:pt x="457716" y="585491"/>
                </a:cubicBezTo>
                <a:cubicBezTo>
                  <a:pt x="569384" y="666008"/>
                  <a:pt x="672720" y="875791"/>
                  <a:pt x="709120" y="1032637"/>
                </a:cubicBezTo>
                <a:lnTo>
                  <a:pt x="608108" y="1032637"/>
                </a:lnTo>
                <a:lnTo>
                  <a:pt x="401796" y="825894"/>
                </a:lnTo>
                <a:lnTo>
                  <a:pt x="195054" y="1032637"/>
                </a:lnTo>
                <a:lnTo>
                  <a:pt x="98000" y="1032637"/>
                </a:lnTo>
                <a:cubicBezTo>
                  <a:pt x="133554" y="874529"/>
                  <a:pt x="234624" y="664301"/>
                  <a:pt x="343968" y="585519"/>
                </a:cubicBezTo>
                <a:cubicBezTo>
                  <a:pt x="350397" y="580891"/>
                  <a:pt x="351855" y="571927"/>
                  <a:pt x="347226" y="565499"/>
                </a:cubicBezTo>
                <a:cubicBezTo>
                  <a:pt x="346323" y="564246"/>
                  <a:pt x="345223" y="563146"/>
                  <a:pt x="343968" y="562242"/>
                </a:cubicBezTo>
                <a:cubicBezTo>
                  <a:pt x="233448" y="482600"/>
                  <a:pt x="130069" y="272501"/>
                  <a:pt x="92923" y="114737"/>
                </a:cubicBezTo>
                <a:lnTo>
                  <a:pt x="709221" y="114737"/>
                </a:lnTo>
                <a:cubicBezTo>
                  <a:pt x="672892" y="271670"/>
                  <a:pt x="569585" y="481639"/>
                  <a:pt x="457716" y="562213"/>
                </a:cubicBezTo>
                <a:close/>
                <a:moveTo>
                  <a:pt x="28684" y="28684"/>
                </a:moveTo>
                <a:lnTo>
                  <a:pt x="774478" y="28684"/>
                </a:lnTo>
                <a:lnTo>
                  <a:pt x="774478" y="86053"/>
                </a:lnTo>
                <a:lnTo>
                  <a:pt x="28684" y="86053"/>
                </a:lnTo>
                <a:close/>
              </a:path>
            </a:pathLst>
          </a:custGeom>
          <a:solidFill>
            <a:srgbClr val="E58B8C"/>
          </a:solidFill>
          <a:ln w="1428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A0E7316-9E3F-4FFA-B45D-938EDFE0F47A}"/>
              </a:ext>
            </a:extLst>
          </p:cNvPr>
          <p:cNvSpPr/>
          <p:nvPr/>
        </p:nvSpPr>
        <p:spPr>
          <a:xfrm>
            <a:off x="9104985" y="4197759"/>
            <a:ext cx="449957" cy="301185"/>
          </a:xfrm>
          <a:custGeom>
            <a:avLst/>
            <a:gdLst>
              <a:gd name="connsiteX0" fmla="*/ 9351 w 449957"/>
              <a:gd name="connsiteY0" fmla="*/ 20337 h 301185"/>
              <a:gd name="connsiteX1" fmla="*/ 184440 w 449957"/>
              <a:gd name="connsiteY1" fmla="*/ 266463 h 301185"/>
              <a:gd name="connsiteX2" fmla="*/ 210945 w 449957"/>
              <a:gd name="connsiteY2" fmla="*/ 285567 h 301185"/>
              <a:gd name="connsiteX3" fmla="*/ 210945 w 449957"/>
              <a:gd name="connsiteY3" fmla="*/ 301186 h 301185"/>
              <a:gd name="connsiteX4" fmla="*/ 239629 w 449957"/>
              <a:gd name="connsiteY4" fmla="*/ 301186 h 301185"/>
              <a:gd name="connsiteX5" fmla="*/ 239629 w 449957"/>
              <a:gd name="connsiteY5" fmla="*/ 284506 h 301185"/>
              <a:gd name="connsiteX6" fmla="*/ 264656 w 449957"/>
              <a:gd name="connsiteY6" fmla="*/ 266463 h 301185"/>
              <a:gd name="connsiteX7" fmla="*/ 440592 w 449957"/>
              <a:gd name="connsiteY7" fmla="*/ 20337 h 301185"/>
              <a:gd name="connsiteX8" fmla="*/ 449957 w 449957"/>
              <a:gd name="connsiteY8" fmla="*/ 0 h 301185"/>
              <a:gd name="connsiteX9" fmla="*/ 0 w 449957"/>
              <a:gd name="connsiteY9" fmla="*/ 0 h 301185"/>
              <a:gd name="connsiteX10" fmla="*/ 404908 w 449957"/>
              <a:gd name="connsiteY10" fmla="*/ 28684 h 301185"/>
              <a:gd name="connsiteX11" fmla="*/ 247876 w 449957"/>
              <a:gd name="connsiteY11" fmla="*/ 243200 h 301185"/>
              <a:gd name="connsiteX12" fmla="*/ 224541 w 449957"/>
              <a:gd name="connsiteY12" fmla="*/ 260009 h 301185"/>
              <a:gd name="connsiteX13" fmla="*/ 201221 w 449957"/>
              <a:gd name="connsiteY13" fmla="*/ 243200 h 301185"/>
              <a:gd name="connsiteX14" fmla="*/ 45006 w 449957"/>
              <a:gd name="connsiteY14" fmla="*/ 28684 h 3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9957" h="301185">
                <a:moveTo>
                  <a:pt x="9351" y="20337"/>
                </a:moveTo>
                <a:cubicBezTo>
                  <a:pt x="61772" y="134343"/>
                  <a:pt x="125523" y="223996"/>
                  <a:pt x="184440" y="266463"/>
                </a:cubicBezTo>
                <a:lnTo>
                  <a:pt x="210945" y="285567"/>
                </a:lnTo>
                <a:lnTo>
                  <a:pt x="210945" y="301186"/>
                </a:lnTo>
                <a:lnTo>
                  <a:pt x="239629" y="301186"/>
                </a:lnTo>
                <a:lnTo>
                  <a:pt x="239629" y="284506"/>
                </a:lnTo>
                <a:lnTo>
                  <a:pt x="264656" y="266463"/>
                </a:lnTo>
                <a:cubicBezTo>
                  <a:pt x="324219" y="223552"/>
                  <a:pt x="388343" y="133841"/>
                  <a:pt x="440592" y="20337"/>
                </a:cubicBezTo>
                <a:lnTo>
                  <a:pt x="449957" y="0"/>
                </a:lnTo>
                <a:lnTo>
                  <a:pt x="0" y="0"/>
                </a:lnTo>
                <a:close/>
                <a:moveTo>
                  <a:pt x="404908" y="28684"/>
                </a:moveTo>
                <a:cubicBezTo>
                  <a:pt x="356661" y="128090"/>
                  <a:pt x="300053" y="205609"/>
                  <a:pt x="247876" y="243200"/>
                </a:cubicBezTo>
                <a:lnTo>
                  <a:pt x="224541" y="260009"/>
                </a:lnTo>
                <a:lnTo>
                  <a:pt x="201221" y="243200"/>
                </a:lnTo>
                <a:cubicBezTo>
                  <a:pt x="149689" y="206083"/>
                  <a:pt x="93339" y="128549"/>
                  <a:pt x="45006" y="28684"/>
                </a:cubicBezTo>
                <a:close/>
              </a:path>
            </a:pathLst>
          </a:custGeom>
          <a:solidFill>
            <a:srgbClr val="E58B8C"/>
          </a:solidFill>
          <a:ln w="1428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3AE9E9D-4B1B-4058-986F-C8A0BD889B48}"/>
              </a:ext>
            </a:extLst>
          </p:cNvPr>
          <p:cNvSpPr/>
          <p:nvPr/>
        </p:nvSpPr>
        <p:spPr>
          <a:xfrm>
            <a:off x="9315930" y="4584998"/>
            <a:ext cx="28684" cy="28684"/>
          </a:xfrm>
          <a:custGeom>
            <a:avLst/>
            <a:gdLst>
              <a:gd name="connsiteX0" fmla="*/ 0 w 28684"/>
              <a:gd name="connsiteY0" fmla="*/ 0 h 28684"/>
              <a:gd name="connsiteX1" fmla="*/ 28684 w 28684"/>
              <a:gd name="connsiteY1" fmla="*/ 0 h 28684"/>
              <a:gd name="connsiteX2" fmla="*/ 28684 w 28684"/>
              <a:gd name="connsiteY2" fmla="*/ 28684 h 28684"/>
              <a:gd name="connsiteX3" fmla="*/ 0 w 28684"/>
              <a:gd name="connsiteY3" fmla="*/ 28684 h 28684"/>
            </a:gdLst>
            <a:ahLst/>
            <a:cxnLst>
              <a:cxn ang="0">
                <a:pos x="connsiteX0" y="connsiteY0"/>
              </a:cxn>
              <a:cxn ang="0">
                <a:pos x="connsiteX1" y="connsiteY1"/>
              </a:cxn>
              <a:cxn ang="0">
                <a:pos x="connsiteX2" y="connsiteY2"/>
              </a:cxn>
              <a:cxn ang="0">
                <a:pos x="connsiteX3" y="connsiteY3"/>
              </a:cxn>
            </a:cxnLst>
            <a:rect l="l" t="t" r="r" b="b"/>
            <a:pathLst>
              <a:path w="28684" h="28684">
                <a:moveTo>
                  <a:pt x="0" y="0"/>
                </a:moveTo>
                <a:lnTo>
                  <a:pt x="28684" y="0"/>
                </a:lnTo>
                <a:lnTo>
                  <a:pt x="28684" y="28684"/>
                </a:lnTo>
                <a:lnTo>
                  <a:pt x="0" y="28684"/>
                </a:lnTo>
                <a:close/>
              </a:path>
            </a:pathLst>
          </a:custGeom>
          <a:solidFill>
            <a:srgbClr val="E58B8C"/>
          </a:solidFill>
          <a:ln w="1428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C5DB51B-C7DF-4198-8AEF-98D083AC4742}"/>
              </a:ext>
            </a:extLst>
          </p:cNvPr>
          <p:cNvSpPr/>
          <p:nvPr/>
        </p:nvSpPr>
        <p:spPr>
          <a:xfrm>
            <a:off x="9315930" y="4642367"/>
            <a:ext cx="28684" cy="28684"/>
          </a:xfrm>
          <a:custGeom>
            <a:avLst/>
            <a:gdLst>
              <a:gd name="connsiteX0" fmla="*/ 0 w 28684"/>
              <a:gd name="connsiteY0" fmla="*/ 0 h 28684"/>
              <a:gd name="connsiteX1" fmla="*/ 28684 w 28684"/>
              <a:gd name="connsiteY1" fmla="*/ 0 h 28684"/>
              <a:gd name="connsiteX2" fmla="*/ 28684 w 28684"/>
              <a:gd name="connsiteY2" fmla="*/ 28684 h 28684"/>
              <a:gd name="connsiteX3" fmla="*/ 0 w 28684"/>
              <a:gd name="connsiteY3" fmla="*/ 28684 h 28684"/>
            </a:gdLst>
            <a:ahLst/>
            <a:cxnLst>
              <a:cxn ang="0">
                <a:pos x="connsiteX0" y="connsiteY0"/>
              </a:cxn>
              <a:cxn ang="0">
                <a:pos x="connsiteX1" y="connsiteY1"/>
              </a:cxn>
              <a:cxn ang="0">
                <a:pos x="connsiteX2" y="connsiteY2"/>
              </a:cxn>
              <a:cxn ang="0">
                <a:pos x="connsiteX3" y="connsiteY3"/>
              </a:cxn>
            </a:cxnLst>
            <a:rect l="l" t="t" r="r" b="b"/>
            <a:pathLst>
              <a:path w="28684" h="28684">
                <a:moveTo>
                  <a:pt x="0" y="0"/>
                </a:moveTo>
                <a:lnTo>
                  <a:pt x="28684" y="0"/>
                </a:lnTo>
                <a:lnTo>
                  <a:pt x="28684" y="28684"/>
                </a:lnTo>
                <a:lnTo>
                  <a:pt x="0" y="28684"/>
                </a:lnTo>
                <a:close/>
              </a:path>
            </a:pathLst>
          </a:custGeom>
          <a:solidFill>
            <a:srgbClr val="E58B8C"/>
          </a:solidFill>
          <a:ln w="1428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52D0DB3-C5E5-41D7-84AA-5214314685D0}"/>
              </a:ext>
            </a:extLst>
          </p:cNvPr>
          <p:cNvSpPr/>
          <p:nvPr/>
        </p:nvSpPr>
        <p:spPr>
          <a:xfrm>
            <a:off x="9315930" y="4527629"/>
            <a:ext cx="28684" cy="28684"/>
          </a:xfrm>
          <a:custGeom>
            <a:avLst/>
            <a:gdLst>
              <a:gd name="connsiteX0" fmla="*/ 0 w 28684"/>
              <a:gd name="connsiteY0" fmla="*/ 0 h 28684"/>
              <a:gd name="connsiteX1" fmla="*/ 28684 w 28684"/>
              <a:gd name="connsiteY1" fmla="*/ 0 h 28684"/>
              <a:gd name="connsiteX2" fmla="*/ 28684 w 28684"/>
              <a:gd name="connsiteY2" fmla="*/ 28684 h 28684"/>
              <a:gd name="connsiteX3" fmla="*/ 0 w 28684"/>
              <a:gd name="connsiteY3" fmla="*/ 28684 h 28684"/>
            </a:gdLst>
            <a:ahLst/>
            <a:cxnLst>
              <a:cxn ang="0">
                <a:pos x="connsiteX0" y="connsiteY0"/>
              </a:cxn>
              <a:cxn ang="0">
                <a:pos x="connsiteX1" y="connsiteY1"/>
              </a:cxn>
              <a:cxn ang="0">
                <a:pos x="connsiteX2" y="connsiteY2"/>
              </a:cxn>
              <a:cxn ang="0">
                <a:pos x="connsiteX3" y="connsiteY3"/>
              </a:cxn>
            </a:cxnLst>
            <a:rect l="l" t="t" r="r" b="b"/>
            <a:pathLst>
              <a:path w="28684" h="28684">
                <a:moveTo>
                  <a:pt x="0" y="0"/>
                </a:moveTo>
                <a:lnTo>
                  <a:pt x="28684" y="0"/>
                </a:lnTo>
                <a:lnTo>
                  <a:pt x="28684" y="28684"/>
                </a:lnTo>
                <a:lnTo>
                  <a:pt x="0" y="28684"/>
                </a:lnTo>
                <a:close/>
              </a:path>
            </a:pathLst>
          </a:custGeom>
          <a:solidFill>
            <a:srgbClr val="E58B8C"/>
          </a:solidFill>
          <a:ln w="1428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4B0E33D-0F52-4BEE-85B5-10548D9F4D4A}"/>
              </a:ext>
            </a:extLst>
          </p:cNvPr>
          <p:cNvSpPr/>
          <p:nvPr/>
        </p:nvSpPr>
        <p:spPr>
          <a:xfrm>
            <a:off x="9315930" y="4699735"/>
            <a:ext cx="28684" cy="28684"/>
          </a:xfrm>
          <a:custGeom>
            <a:avLst/>
            <a:gdLst>
              <a:gd name="connsiteX0" fmla="*/ 0 w 28684"/>
              <a:gd name="connsiteY0" fmla="*/ 0 h 28684"/>
              <a:gd name="connsiteX1" fmla="*/ 28684 w 28684"/>
              <a:gd name="connsiteY1" fmla="*/ 0 h 28684"/>
              <a:gd name="connsiteX2" fmla="*/ 28684 w 28684"/>
              <a:gd name="connsiteY2" fmla="*/ 28684 h 28684"/>
              <a:gd name="connsiteX3" fmla="*/ 0 w 28684"/>
              <a:gd name="connsiteY3" fmla="*/ 28684 h 28684"/>
            </a:gdLst>
            <a:ahLst/>
            <a:cxnLst>
              <a:cxn ang="0">
                <a:pos x="connsiteX0" y="connsiteY0"/>
              </a:cxn>
              <a:cxn ang="0">
                <a:pos x="connsiteX1" y="connsiteY1"/>
              </a:cxn>
              <a:cxn ang="0">
                <a:pos x="connsiteX2" y="connsiteY2"/>
              </a:cxn>
              <a:cxn ang="0">
                <a:pos x="connsiteX3" y="connsiteY3"/>
              </a:cxn>
            </a:cxnLst>
            <a:rect l="l" t="t" r="r" b="b"/>
            <a:pathLst>
              <a:path w="28684" h="28684">
                <a:moveTo>
                  <a:pt x="0" y="0"/>
                </a:moveTo>
                <a:lnTo>
                  <a:pt x="28684" y="0"/>
                </a:lnTo>
                <a:lnTo>
                  <a:pt x="28684" y="28684"/>
                </a:lnTo>
                <a:lnTo>
                  <a:pt x="0" y="28684"/>
                </a:lnTo>
                <a:close/>
              </a:path>
            </a:pathLst>
          </a:custGeom>
          <a:solidFill>
            <a:srgbClr val="E58B8C"/>
          </a:solidFill>
          <a:ln w="14288" cap="flat">
            <a:noFill/>
            <a:prstDash val="solid"/>
            <a:miter/>
          </a:ln>
        </p:spPr>
        <p:txBody>
          <a:bodyPr rtlCol="0" anchor="ctr"/>
          <a:lstStyle/>
          <a:p>
            <a:endParaRPr lang="en-US"/>
          </a:p>
        </p:txBody>
      </p:sp>
      <p:sp>
        <p:nvSpPr>
          <p:cNvPr id="28" name="Rectangle 27">
            <a:hlinkClick r:id="rId16" action="ppaction://hlinksldjump"/>
            <a:extLst>
              <a:ext uri="{FF2B5EF4-FFF2-40B4-BE49-F238E27FC236}">
                <a16:creationId xmlns:a16="http://schemas.microsoft.com/office/drawing/2014/main" id="{3446FD35-4123-4FBF-ACCE-72EADD53AF3B}"/>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17" action="ppaction://hlinksldjump"/>
            <a:extLst>
              <a:ext uri="{FF2B5EF4-FFF2-40B4-BE49-F238E27FC236}">
                <a16:creationId xmlns:a16="http://schemas.microsoft.com/office/drawing/2014/main" id="{AA2AC44F-37A8-418D-89F3-B135DB23B525}"/>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hlinkClick r:id="rId18" action="ppaction://hlinksldjump"/>
            <a:extLst>
              <a:ext uri="{FF2B5EF4-FFF2-40B4-BE49-F238E27FC236}">
                <a16:creationId xmlns:a16="http://schemas.microsoft.com/office/drawing/2014/main" id="{486974E5-829F-4742-B041-93AF9B68EFC3}"/>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hlinkClick r:id="rId19" action="ppaction://hlinksldjump"/>
            <a:extLst>
              <a:ext uri="{FF2B5EF4-FFF2-40B4-BE49-F238E27FC236}">
                <a16:creationId xmlns:a16="http://schemas.microsoft.com/office/drawing/2014/main" id="{DA7B9495-9FAE-44FB-832B-AAB562DBF157}"/>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hlinkClick r:id="rId20" action="ppaction://hlinksldjump"/>
            <a:extLst>
              <a:ext uri="{FF2B5EF4-FFF2-40B4-BE49-F238E27FC236}">
                <a16:creationId xmlns:a16="http://schemas.microsoft.com/office/drawing/2014/main" id="{16EA85D3-466B-46A0-A33D-F63FE397C893}"/>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36208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grpId="0" nodeType="withEffect">
                                  <p:stCondLst>
                                    <p:cond delay="0"/>
                                  </p:stCondLst>
                                  <p:childTnLst>
                                    <p:animRot by="120000">
                                      <p:cBhvr>
                                        <p:cTn id="24" dur="100" fill="hold">
                                          <p:stCondLst>
                                            <p:cond delay="0"/>
                                          </p:stCondLst>
                                        </p:cTn>
                                        <p:tgtEl>
                                          <p:spTgt spid="23"/>
                                        </p:tgtEl>
                                        <p:attrNameLst>
                                          <p:attrName>r</p:attrName>
                                        </p:attrNameLst>
                                      </p:cBhvr>
                                    </p:animRot>
                                    <p:animRot by="-240000">
                                      <p:cBhvr>
                                        <p:cTn id="25" dur="200" fill="hold">
                                          <p:stCondLst>
                                            <p:cond delay="200"/>
                                          </p:stCondLst>
                                        </p:cTn>
                                        <p:tgtEl>
                                          <p:spTgt spid="23"/>
                                        </p:tgtEl>
                                        <p:attrNameLst>
                                          <p:attrName>r</p:attrName>
                                        </p:attrNameLst>
                                      </p:cBhvr>
                                    </p:animRot>
                                    <p:animRot by="240000">
                                      <p:cBhvr>
                                        <p:cTn id="26" dur="200" fill="hold">
                                          <p:stCondLst>
                                            <p:cond delay="400"/>
                                          </p:stCondLst>
                                        </p:cTn>
                                        <p:tgtEl>
                                          <p:spTgt spid="23"/>
                                        </p:tgtEl>
                                        <p:attrNameLst>
                                          <p:attrName>r</p:attrName>
                                        </p:attrNameLst>
                                      </p:cBhvr>
                                    </p:animRot>
                                    <p:animRot by="-240000">
                                      <p:cBhvr>
                                        <p:cTn id="27" dur="200" fill="hold">
                                          <p:stCondLst>
                                            <p:cond delay="600"/>
                                          </p:stCondLst>
                                        </p:cTn>
                                        <p:tgtEl>
                                          <p:spTgt spid="23"/>
                                        </p:tgtEl>
                                        <p:attrNameLst>
                                          <p:attrName>r</p:attrName>
                                        </p:attrNameLst>
                                      </p:cBhvr>
                                    </p:animRot>
                                    <p:animRot by="120000">
                                      <p:cBhvr>
                                        <p:cTn id="28" dur="200" fill="hold">
                                          <p:stCondLst>
                                            <p:cond delay="800"/>
                                          </p:stCondLst>
                                        </p:cTn>
                                        <p:tgtEl>
                                          <p:spTgt spid="23"/>
                                        </p:tgtEl>
                                        <p:attrNameLst>
                                          <p:attrName>r</p:attrName>
                                        </p:attrNameLst>
                                      </p:cBhvr>
                                    </p:animRot>
                                  </p:childTnLst>
                                </p:cTn>
                              </p:par>
                              <p:par>
                                <p:cTn id="29" presetID="32" presetClass="emph" presetSubtype="0" fill="hold" grpId="0" nodeType="withEffect">
                                  <p:stCondLst>
                                    <p:cond delay="0"/>
                                  </p:stCondLst>
                                  <p:childTnLst>
                                    <p:animRot by="120000">
                                      <p:cBhvr>
                                        <p:cTn id="30" dur="100" fill="hold">
                                          <p:stCondLst>
                                            <p:cond delay="0"/>
                                          </p:stCondLst>
                                        </p:cTn>
                                        <p:tgtEl>
                                          <p:spTgt spid="25"/>
                                        </p:tgtEl>
                                        <p:attrNameLst>
                                          <p:attrName>r</p:attrName>
                                        </p:attrNameLst>
                                      </p:cBhvr>
                                    </p:animRot>
                                    <p:animRot by="-240000">
                                      <p:cBhvr>
                                        <p:cTn id="31" dur="200" fill="hold">
                                          <p:stCondLst>
                                            <p:cond delay="200"/>
                                          </p:stCondLst>
                                        </p:cTn>
                                        <p:tgtEl>
                                          <p:spTgt spid="25"/>
                                        </p:tgtEl>
                                        <p:attrNameLst>
                                          <p:attrName>r</p:attrName>
                                        </p:attrNameLst>
                                      </p:cBhvr>
                                    </p:animRot>
                                    <p:animRot by="240000">
                                      <p:cBhvr>
                                        <p:cTn id="32" dur="200" fill="hold">
                                          <p:stCondLst>
                                            <p:cond delay="400"/>
                                          </p:stCondLst>
                                        </p:cTn>
                                        <p:tgtEl>
                                          <p:spTgt spid="25"/>
                                        </p:tgtEl>
                                        <p:attrNameLst>
                                          <p:attrName>r</p:attrName>
                                        </p:attrNameLst>
                                      </p:cBhvr>
                                    </p:animRot>
                                    <p:animRot by="-240000">
                                      <p:cBhvr>
                                        <p:cTn id="33" dur="200" fill="hold">
                                          <p:stCondLst>
                                            <p:cond delay="600"/>
                                          </p:stCondLst>
                                        </p:cTn>
                                        <p:tgtEl>
                                          <p:spTgt spid="25"/>
                                        </p:tgtEl>
                                        <p:attrNameLst>
                                          <p:attrName>r</p:attrName>
                                        </p:attrNameLst>
                                      </p:cBhvr>
                                    </p:animRot>
                                    <p:animRot by="120000">
                                      <p:cBhvr>
                                        <p:cTn id="34" dur="200" fill="hold">
                                          <p:stCondLst>
                                            <p:cond delay="800"/>
                                          </p:stCondLst>
                                        </p:cTn>
                                        <p:tgtEl>
                                          <p:spTgt spid="25"/>
                                        </p:tgtEl>
                                        <p:attrNameLst>
                                          <p:attrName>r</p:attrName>
                                        </p:attrNameLst>
                                      </p:cBhvr>
                                    </p:animRot>
                                  </p:childTnLst>
                                </p:cTn>
                              </p:par>
                              <p:par>
                                <p:cTn id="35" presetID="32" presetClass="emph" presetSubtype="0" fill="hold" grpId="0" nodeType="withEffect">
                                  <p:stCondLst>
                                    <p:cond delay="0"/>
                                  </p:stCondLst>
                                  <p:childTnLst>
                                    <p:animRot by="120000">
                                      <p:cBhvr>
                                        <p:cTn id="36" dur="100" fill="hold">
                                          <p:stCondLst>
                                            <p:cond delay="0"/>
                                          </p:stCondLst>
                                        </p:cTn>
                                        <p:tgtEl>
                                          <p:spTgt spid="27"/>
                                        </p:tgtEl>
                                        <p:attrNameLst>
                                          <p:attrName>r</p:attrName>
                                        </p:attrNameLst>
                                      </p:cBhvr>
                                    </p:animRot>
                                    <p:animRot by="-240000">
                                      <p:cBhvr>
                                        <p:cTn id="37" dur="200" fill="hold">
                                          <p:stCondLst>
                                            <p:cond delay="200"/>
                                          </p:stCondLst>
                                        </p:cTn>
                                        <p:tgtEl>
                                          <p:spTgt spid="27"/>
                                        </p:tgtEl>
                                        <p:attrNameLst>
                                          <p:attrName>r</p:attrName>
                                        </p:attrNameLst>
                                      </p:cBhvr>
                                    </p:animRot>
                                    <p:animRot by="240000">
                                      <p:cBhvr>
                                        <p:cTn id="38" dur="200" fill="hold">
                                          <p:stCondLst>
                                            <p:cond delay="400"/>
                                          </p:stCondLst>
                                        </p:cTn>
                                        <p:tgtEl>
                                          <p:spTgt spid="27"/>
                                        </p:tgtEl>
                                        <p:attrNameLst>
                                          <p:attrName>r</p:attrName>
                                        </p:attrNameLst>
                                      </p:cBhvr>
                                    </p:animRot>
                                    <p:animRot by="-240000">
                                      <p:cBhvr>
                                        <p:cTn id="39" dur="200" fill="hold">
                                          <p:stCondLst>
                                            <p:cond delay="600"/>
                                          </p:stCondLst>
                                        </p:cTn>
                                        <p:tgtEl>
                                          <p:spTgt spid="27"/>
                                        </p:tgtEl>
                                        <p:attrNameLst>
                                          <p:attrName>r</p:attrName>
                                        </p:attrNameLst>
                                      </p:cBhvr>
                                    </p:animRot>
                                    <p:animRot by="120000">
                                      <p:cBhvr>
                                        <p:cTn id="40"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2" grpId="0" animBg="1"/>
      <p:bldP spid="23" grpId="0" animBg="1"/>
      <p:bldP spid="25"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22</a:t>
            </a:fld>
            <a:endParaRPr lang="en-US"/>
          </a:p>
        </p:txBody>
      </p:sp>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sp>
        <p:nvSpPr>
          <p:cNvPr id="118" name="Oval 117">
            <a:extLst>
              <a:ext uri="{FF2B5EF4-FFF2-40B4-BE49-F238E27FC236}">
                <a16:creationId xmlns:a16="http://schemas.microsoft.com/office/drawing/2014/main" id="{B642001F-42A5-4958-92FB-D1BA46F9FC82}"/>
              </a:ext>
            </a:extLst>
          </p:cNvPr>
          <p:cNvSpPr/>
          <p:nvPr/>
        </p:nvSpPr>
        <p:spPr>
          <a:xfrm>
            <a:off x="11293073" y="4422704"/>
            <a:ext cx="612692" cy="604769"/>
          </a:xfrm>
          <a:prstGeom prst="ellipse">
            <a:avLst/>
          </a:prstGeom>
          <a:solidFill>
            <a:srgbClr val="F0BC68">
              <a:alpha val="5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9" name="Straight Connector 118">
            <a:extLst>
              <a:ext uri="{FF2B5EF4-FFF2-40B4-BE49-F238E27FC236}">
                <a16:creationId xmlns:a16="http://schemas.microsoft.com/office/drawing/2014/main" id="{43E02733-8113-4F0E-BAD2-15ADF8990F45}"/>
              </a:ext>
            </a:extLst>
          </p:cNvPr>
          <p:cNvCxnSpPr>
            <a:cxnSpLocks/>
          </p:cNvCxnSpPr>
          <p:nvPr/>
        </p:nvCxnSpPr>
        <p:spPr>
          <a:xfrm>
            <a:off x="11636188"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A89B526-27F3-49E0-8044-41F30CB49A48}"/>
              </a:ext>
            </a:extLst>
          </p:cNvPr>
          <p:cNvSpPr/>
          <p:nvPr/>
        </p:nvSpPr>
        <p:spPr>
          <a:xfrm rot="3493842">
            <a:off x="11239435" y="2585067"/>
            <a:ext cx="711555" cy="734606"/>
          </a:xfrm>
          <a:prstGeom prst="ellipse">
            <a:avLst/>
          </a:prstGeom>
          <a:noFill/>
          <a:ln w="5715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AAF810C0-FE40-4DB0-BADC-90E3EF319C26}"/>
              </a:ext>
            </a:extLst>
          </p:cNvPr>
          <p:cNvCxnSpPr>
            <a:cxnSpLocks/>
          </p:cNvCxnSpPr>
          <p:nvPr/>
        </p:nvCxnSpPr>
        <p:spPr>
          <a:xfrm rot="3493842">
            <a:off x="11571614" y="3348958"/>
            <a:ext cx="105639" cy="66693"/>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0231801-8A4B-4809-9625-52F9A9B54534}"/>
              </a:ext>
            </a:extLst>
          </p:cNvPr>
          <p:cNvCxnSpPr>
            <a:cxnSpLocks/>
          </p:cNvCxnSpPr>
          <p:nvPr/>
        </p:nvCxnSpPr>
        <p:spPr>
          <a:xfrm rot="3493842">
            <a:off x="11531753" y="3353421"/>
            <a:ext cx="99677" cy="59447"/>
          </a:xfrm>
          <a:prstGeom prst="line">
            <a:avLst/>
          </a:prstGeom>
          <a:ln w="76200">
            <a:solidFill>
              <a:srgbClr val="AF6E8E"/>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46839CEE-8DFC-4D83-B88B-D8B79613EECA}"/>
              </a:ext>
            </a:extLst>
          </p:cNvPr>
          <p:cNvSpPr/>
          <p:nvPr/>
        </p:nvSpPr>
        <p:spPr>
          <a:xfrm rot="3493842">
            <a:off x="11333907" y="3583595"/>
            <a:ext cx="533170" cy="508832"/>
          </a:xfrm>
          <a:prstGeom prst="ellipse">
            <a:avLst/>
          </a:prstGeom>
          <a:noFill/>
          <a:ln w="57150">
            <a:solidFill>
              <a:srgbClr val="007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0822B81A-8A0C-4CD5-BA5C-E20A4370892B}"/>
              </a:ext>
            </a:extLst>
          </p:cNvPr>
          <p:cNvCxnSpPr>
            <a:cxnSpLocks/>
          </p:cNvCxnSpPr>
          <p:nvPr/>
        </p:nvCxnSpPr>
        <p:spPr>
          <a:xfrm rot="3493842">
            <a:off x="11573707" y="3491096"/>
            <a:ext cx="105996" cy="61003"/>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67C258-53D7-4A33-96E2-308456B76145}"/>
              </a:ext>
            </a:extLst>
          </p:cNvPr>
          <p:cNvCxnSpPr>
            <a:cxnSpLocks/>
          </p:cNvCxnSpPr>
          <p:nvPr/>
        </p:nvCxnSpPr>
        <p:spPr>
          <a:xfrm rot="3493842">
            <a:off x="11530140" y="3486931"/>
            <a:ext cx="105820" cy="60901"/>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01BB7E3-AF52-4C37-BD8E-BBFFB92A185A}"/>
              </a:ext>
            </a:extLst>
          </p:cNvPr>
          <p:cNvCxnSpPr>
            <a:cxnSpLocks/>
          </p:cNvCxnSpPr>
          <p:nvPr/>
        </p:nvCxnSpPr>
        <p:spPr>
          <a:xfrm>
            <a:off x="11571742" y="4101660"/>
            <a:ext cx="0" cy="117259"/>
          </a:xfrm>
          <a:prstGeom prst="line">
            <a:avLst/>
          </a:prstGeom>
          <a:ln w="76200">
            <a:solidFill>
              <a:srgbClr val="00769A"/>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E2C20D92-15E7-4E66-B82E-C841480F565D}"/>
              </a:ext>
            </a:extLst>
          </p:cNvPr>
          <p:cNvSpPr/>
          <p:nvPr/>
        </p:nvSpPr>
        <p:spPr>
          <a:xfrm rot="3493842">
            <a:off x="11239194" y="4353194"/>
            <a:ext cx="731221" cy="722426"/>
          </a:xfrm>
          <a:prstGeom prst="ellipse">
            <a:avLst/>
          </a:prstGeom>
          <a:noFill/>
          <a:ln w="5715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54AEC374-0F26-4271-A83F-E49517391D35}"/>
              </a:ext>
            </a:extLst>
          </p:cNvPr>
          <p:cNvCxnSpPr>
            <a:cxnSpLocks/>
          </p:cNvCxnSpPr>
          <p:nvPr/>
        </p:nvCxnSpPr>
        <p:spPr>
          <a:xfrm>
            <a:off x="11640528" y="4237756"/>
            <a:ext cx="1" cy="101670"/>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3271952-54AE-4BA8-A068-BD154222D675}"/>
              </a:ext>
            </a:extLst>
          </p:cNvPr>
          <p:cNvCxnSpPr>
            <a:cxnSpLocks/>
          </p:cNvCxnSpPr>
          <p:nvPr/>
        </p:nvCxnSpPr>
        <p:spPr>
          <a:xfrm>
            <a:off x="11568272" y="4237714"/>
            <a:ext cx="1" cy="107873"/>
          </a:xfrm>
          <a:prstGeom prst="line">
            <a:avLst/>
          </a:prstGeom>
          <a:ln w="76200">
            <a:solidFill>
              <a:srgbClr val="3FA492"/>
            </a:solidFill>
          </a:ln>
        </p:spPr>
        <p:style>
          <a:lnRef idx="1">
            <a:schemeClr val="accent1"/>
          </a:lnRef>
          <a:fillRef idx="0">
            <a:schemeClr val="accent1"/>
          </a:fillRef>
          <a:effectRef idx="0">
            <a:schemeClr val="accent1"/>
          </a:effectRef>
          <a:fontRef idx="minor">
            <a:schemeClr val="tx1"/>
          </a:fontRef>
        </p:style>
      </p:cxnSp>
      <p:pic>
        <p:nvPicPr>
          <p:cNvPr id="130" name="Graphic 129" descr="Battery charging">
            <a:extLst>
              <a:ext uri="{FF2B5EF4-FFF2-40B4-BE49-F238E27FC236}">
                <a16:creationId xmlns:a16="http://schemas.microsoft.com/office/drawing/2014/main" id="{7C5C2A14-D466-45F0-BD66-25F69E500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9911" y="3712939"/>
            <a:ext cx="299153" cy="260225"/>
          </a:xfrm>
          <a:prstGeom prst="rect">
            <a:avLst/>
          </a:prstGeom>
        </p:spPr>
      </p:pic>
      <p:pic>
        <p:nvPicPr>
          <p:cNvPr id="131" name="Graphic 130" descr="Cell Tower">
            <a:extLst>
              <a:ext uri="{FF2B5EF4-FFF2-40B4-BE49-F238E27FC236}">
                <a16:creationId xmlns:a16="http://schemas.microsoft.com/office/drawing/2014/main" id="{322B1890-C03A-4531-A960-2B0709FE4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93073" y="4455164"/>
            <a:ext cx="604277" cy="525644"/>
          </a:xfrm>
          <a:prstGeom prst="rect">
            <a:avLst/>
          </a:prstGeom>
        </p:spPr>
      </p:pic>
      <p:pic>
        <p:nvPicPr>
          <p:cNvPr id="132" name="Graphic 131" descr="Crane">
            <a:extLst>
              <a:ext uri="{FF2B5EF4-FFF2-40B4-BE49-F238E27FC236}">
                <a16:creationId xmlns:a16="http://schemas.microsoft.com/office/drawing/2014/main" id="{04F9A0D5-30D0-4B3F-998F-B963105981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1325" y="2782518"/>
            <a:ext cx="447775" cy="389508"/>
          </a:xfrm>
          <a:prstGeom prst="rect">
            <a:avLst/>
          </a:prstGeom>
        </p:spPr>
      </p:pic>
      <p:cxnSp>
        <p:nvCxnSpPr>
          <p:cNvPr id="133" name="Straight Connector 132">
            <a:extLst>
              <a:ext uri="{FF2B5EF4-FFF2-40B4-BE49-F238E27FC236}">
                <a16:creationId xmlns:a16="http://schemas.microsoft.com/office/drawing/2014/main" id="{4B5F48AE-240C-4558-92CD-C4390CBFD900}"/>
              </a:ext>
            </a:extLst>
          </p:cNvPr>
          <p:cNvCxnSpPr>
            <a:cxnSpLocks/>
          </p:cNvCxnSpPr>
          <p:nvPr/>
        </p:nvCxnSpPr>
        <p:spPr>
          <a:xfrm rot="3493842">
            <a:off x="11429801" y="3341546"/>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91C1CBB-4361-4984-8159-C2248137EE3B}"/>
              </a:ext>
            </a:extLst>
          </p:cNvPr>
          <p:cNvCxnSpPr>
            <a:cxnSpLocks/>
          </p:cNvCxnSpPr>
          <p:nvPr/>
        </p:nvCxnSpPr>
        <p:spPr>
          <a:xfrm flipV="1">
            <a:off x="11604806" y="4045132"/>
            <a:ext cx="0" cy="3532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5" name="Graphic 134" descr="Gears">
            <a:extLst>
              <a:ext uri="{FF2B5EF4-FFF2-40B4-BE49-F238E27FC236}">
                <a16:creationId xmlns:a16="http://schemas.microsoft.com/office/drawing/2014/main" id="{CB181879-9B9C-4866-A271-FCE8D366B6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07107">
            <a:off x="11233178" y="1618021"/>
            <a:ext cx="692468" cy="692468"/>
          </a:xfrm>
          <a:prstGeom prst="rect">
            <a:avLst/>
          </a:prstGeom>
        </p:spPr>
      </p:pic>
      <p:sp>
        <p:nvSpPr>
          <p:cNvPr id="136" name="Oval 135">
            <a:extLst>
              <a:ext uri="{FF2B5EF4-FFF2-40B4-BE49-F238E27FC236}">
                <a16:creationId xmlns:a16="http://schemas.microsoft.com/office/drawing/2014/main" id="{B385D732-5D01-4FBB-ACDA-57A0AAF4C3C9}"/>
              </a:ext>
            </a:extLst>
          </p:cNvPr>
          <p:cNvSpPr/>
          <p:nvPr/>
        </p:nvSpPr>
        <p:spPr>
          <a:xfrm>
            <a:off x="11187199" y="1587950"/>
            <a:ext cx="786887" cy="756177"/>
          </a:xfrm>
          <a:prstGeom prst="ellipse">
            <a:avLst/>
          </a:prstGeom>
          <a:noFill/>
          <a:ln w="5715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FF98E3C-5C01-43C0-8609-A96F3147E6EF}"/>
              </a:ext>
            </a:extLst>
          </p:cNvPr>
          <p:cNvSpPr/>
          <p:nvPr/>
        </p:nvSpPr>
        <p:spPr>
          <a:xfrm rot="16200000">
            <a:off x="11536314" y="2352096"/>
            <a:ext cx="99932" cy="108497"/>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D5F320B-D7EE-451F-AC7F-2B9E696184F5}"/>
              </a:ext>
            </a:extLst>
          </p:cNvPr>
          <p:cNvSpPr/>
          <p:nvPr/>
        </p:nvSpPr>
        <p:spPr>
          <a:xfrm rot="16200000">
            <a:off x="11537865" y="2475001"/>
            <a:ext cx="99932" cy="132954"/>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BD647278-460C-4CFD-96F5-90085AF317BE}"/>
              </a:ext>
            </a:extLst>
          </p:cNvPr>
          <p:cNvCxnSpPr>
            <a:cxnSpLocks/>
          </p:cNvCxnSpPr>
          <p:nvPr/>
        </p:nvCxnSpPr>
        <p:spPr>
          <a:xfrm rot="3493842">
            <a:off x="11412005" y="2377935"/>
            <a:ext cx="351653" cy="208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9F03877A-EBF2-4AD5-9CAA-6993ED91AB1A}"/>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9" name="Rectangle 8">
            <a:hlinkClick r:id="rId11" action="ppaction://hlinksldjump"/>
            <a:extLst>
              <a:ext uri="{FF2B5EF4-FFF2-40B4-BE49-F238E27FC236}">
                <a16:creationId xmlns:a16="http://schemas.microsoft.com/office/drawing/2014/main" id="{9986E732-18D5-439C-B203-FB06364ED0BB}"/>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12" action="ppaction://hlinksldjump"/>
            <a:extLst>
              <a:ext uri="{FF2B5EF4-FFF2-40B4-BE49-F238E27FC236}">
                <a16:creationId xmlns:a16="http://schemas.microsoft.com/office/drawing/2014/main" id="{23F021FE-5769-4642-AD0F-5999B3284AEF}"/>
              </a:ext>
            </a:extLst>
          </p:cNvPr>
          <p:cNvSpPr/>
          <p:nvPr/>
        </p:nvSpPr>
        <p:spPr>
          <a:xfrm>
            <a:off x="11124438" y="1537573"/>
            <a:ext cx="900008" cy="9000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hlinkClick r:id="rId13" action="ppaction://hlinksldjump"/>
            <a:extLst>
              <a:ext uri="{FF2B5EF4-FFF2-40B4-BE49-F238E27FC236}">
                <a16:creationId xmlns:a16="http://schemas.microsoft.com/office/drawing/2014/main" id="{73BF9A59-AE7A-43EF-A046-4500E861F65F}"/>
              </a:ext>
            </a:extLst>
          </p:cNvPr>
          <p:cNvSpPr/>
          <p:nvPr/>
        </p:nvSpPr>
        <p:spPr>
          <a:xfrm>
            <a:off x="11151304" y="2565474"/>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14" action="ppaction://hlinksldjump"/>
            <a:extLst>
              <a:ext uri="{FF2B5EF4-FFF2-40B4-BE49-F238E27FC236}">
                <a16:creationId xmlns:a16="http://schemas.microsoft.com/office/drawing/2014/main" id="{75B1BE85-E356-4CCE-A3EC-949AF9578270}"/>
              </a:ext>
            </a:extLst>
          </p:cNvPr>
          <p:cNvSpPr/>
          <p:nvPr/>
        </p:nvSpPr>
        <p:spPr>
          <a:xfrm>
            <a:off x="11299120" y="3559636"/>
            <a:ext cx="611712" cy="5795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15" action="ppaction://hlinksldjump"/>
            <a:extLst>
              <a:ext uri="{FF2B5EF4-FFF2-40B4-BE49-F238E27FC236}">
                <a16:creationId xmlns:a16="http://schemas.microsoft.com/office/drawing/2014/main" id="{AEA169AB-B118-4C40-8B97-FCEF0C7D1566}"/>
              </a:ext>
            </a:extLst>
          </p:cNvPr>
          <p:cNvSpPr/>
          <p:nvPr/>
        </p:nvSpPr>
        <p:spPr>
          <a:xfrm>
            <a:off x="11185752" y="4283253"/>
            <a:ext cx="846275" cy="840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D523C00-CE1F-4E9C-833F-259AFFF556BB}"/>
              </a:ext>
            </a:extLst>
          </p:cNvPr>
          <p:cNvSpPr/>
          <p:nvPr/>
        </p:nvSpPr>
        <p:spPr>
          <a:xfrm>
            <a:off x="3772126" y="2692839"/>
            <a:ext cx="1499741"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05BBE9C3-C041-4A39-8C8C-D77F34C06F58}"/>
              </a:ext>
            </a:extLst>
          </p:cNvPr>
          <p:cNvSpPr/>
          <p:nvPr/>
        </p:nvSpPr>
        <p:spPr>
          <a:xfrm>
            <a:off x="3786658" y="1756056"/>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Arrow: Pentagon 7">
            <a:extLst>
              <a:ext uri="{FF2B5EF4-FFF2-40B4-BE49-F238E27FC236}">
                <a16:creationId xmlns:a16="http://schemas.microsoft.com/office/drawing/2014/main" id="{0E2AC017-CE86-43F0-A9D2-3FB3F8F8EAD1}"/>
              </a:ext>
            </a:extLst>
          </p:cNvPr>
          <p:cNvSpPr/>
          <p:nvPr/>
        </p:nvSpPr>
        <p:spPr>
          <a:xfrm>
            <a:off x="999813" y="1751088"/>
            <a:ext cx="2563657"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Transmit Signal</a:t>
            </a:r>
          </a:p>
        </p:txBody>
      </p:sp>
      <p:sp>
        <p:nvSpPr>
          <p:cNvPr id="17" name="Arrow: Pentagon 16">
            <a:extLst>
              <a:ext uri="{FF2B5EF4-FFF2-40B4-BE49-F238E27FC236}">
                <a16:creationId xmlns:a16="http://schemas.microsoft.com/office/drawing/2014/main" id="{B00BD382-558A-4F5C-A1E5-FAB45EFAD46A}"/>
              </a:ext>
            </a:extLst>
          </p:cNvPr>
          <p:cNvSpPr/>
          <p:nvPr/>
        </p:nvSpPr>
        <p:spPr>
          <a:xfrm>
            <a:off x="999813" y="2689047"/>
            <a:ext cx="2563658"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Receive Signal</a:t>
            </a:r>
            <a:endParaRPr lang="en-US"/>
          </a:p>
        </p:txBody>
      </p:sp>
      <p:sp>
        <p:nvSpPr>
          <p:cNvPr id="18" name="Rectangle 17">
            <a:extLst>
              <a:ext uri="{FF2B5EF4-FFF2-40B4-BE49-F238E27FC236}">
                <a16:creationId xmlns:a16="http://schemas.microsoft.com/office/drawing/2014/main" id="{888B6C19-F089-41A1-92F2-21C6CD6317E9}"/>
              </a:ext>
            </a:extLst>
          </p:cNvPr>
          <p:cNvSpPr/>
          <p:nvPr/>
        </p:nvSpPr>
        <p:spPr>
          <a:xfrm>
            <a:off x="3792755" y="2692839"/>
            <a:ext cx="14892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5C93AA"/>
                </a:solidFill>
                <a:effectLst/>
                <a:latin typeface="Tahoma" panose="020B0604030504040204" pitchFamily="34" charset="0"/>
                <a:ea typeface="Tahoma" panose="020B0604030504040204" pitchFamily="34" charset="0"/>
                <a:cs typeface="Tahoma" panose="020B0604030504040204" pitchFamily="34" charset="0"/>
              </a:rPr>
              <a:t>2.4</a:t>
            </a:r>
            <a:r>
              <a:rPr lang="en-US" sz="2400">
                <a:solidFill>
                  <a:srgbClr val="5C93AA"/>
                </a:solidFill>
                <a:latin typeface="Tahoma" panose="020B0604030504040204" pitchFamily="34" charset="0"/>
                <a:ea typeface="Tahoma" panose="020B0604030504040204" pitchFamily="34" charset="0"/>
                <a:cs typeface="Tahoma" panose="020B0604030504040204" pitchFamily="34" charset="0"/>
              </a:rPr>
              <a:t> </a:t>
            </a:r>
            <a:r>
              <a:rPr lang="en-US" sz="2400">
                <a:solidFill>
                  <a:srgbClr val="5C93AA"/>
                </a:solidFill>
                <a:effectLst/>
                <a:latin typeface="Tahoma" panose="020B0604030504040204" pitchFamily="34" charset="0"/>
                <a:ea typeface="Tahoma" panose="020B0604030504040204" pitchFamily="34" charset="0"/>
                <a:cs typeface="Tahoma" panose="020B0604030504040204" pitchFamily="34" charset="0"/>
              </a:rPr>
              <a:t>GHz </a:t>
            </a:r>
            <a:endParaRPr lang="en-US" sz="2400">
              <a:solidFill>
                <a:srgbClr val="5C93AA"/>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88FF7ED2-2DA9-41F6-B839-65B15E7BEDAF}"/>
              </a:ext>
            </a:extLst>
          </p:cNvPr>
          <p:cNvSpPr/>
          <p:nvPr/>
        </p:nvSpPr>
        <p:spPr>
          <a:xfrm>
            <a:off x="3786658" y="1754193"/>
            <a:ext cx="1495346"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a:solidFill>
                  <a:srgbClr val="FDB05D"/>
                </a:solidFill>
                <a:effectLst/>
                <a:latin typeface="Tahoma" panose="020B0604030504040204" pitchFamily="34" charset="0"/>
                <a:ea typeface="Tahoma" panose="020B0604030504040204" pitchFamily="34" charset="0"/>
                <a:cs typeface="Tahoma" panose="020B0604030504040204" pitchFamily="34" charset="0"/>
              </a:rPr>
              <a:t>2.4</a:t>
            </a:r>
            <a:r>
              <a:rPr lang="en-US" sz="2400">
                <a:solidFill>
                  <a:srgbClr val="FDB05D"/>
                </a:solidFill>
                <a:latin typeface="Tahoma" panose="020B0604030504040204" pitchFamily="34" charset="0"/>
                <a:ea typeface="Tahoma" panose="020B0604030504040204" pitchFamily="34" charset="0"/>
                <a:cs typeface="Tahoma" panose="020B0604030504040204" pitchFamily="34" charset="0"/>
              </a:rPr>
              <a:t> </a:t>
            </a:r>
            <a:r>
              <a:rPr lang="en-US" sz="2400">
                <a:solidFill>
                  <a:srgbClr val="FDB05D"/>
                </a:solidFill>
                <a:effectLst/>
                <a:latin typeface="Tahoma" panose="020B0604030504040204" pitchFamily="34" charset="0"/>
                <a:ea typeface="Tahoma" panose="020B0604030504040204" pitchFamily="34" charset="0"/>
                <a:cs typeface="Tahoma" panose="020B0604030504040204" pitchFamily="34" charset="0"/>
              </a:rPr>
              <a:t>GHz </a:t>
            </a:r>
            <a:endParaRPr lang="en-US" sz="2400">
              <a:solidFill>
                <a:srgbClr val="FDB05D"/>
              </a:solidFill>
              <a:latin typeface="Tahoma" panose="020B0604030504040204" pitchFamily="34" charset="0"/>
              <a:ea typeface="Tahoma" panose="020B0604030504040204" pitchFamily="34" charset="0"/>
              <a:cs typeface="Tahoma" panose="020B0604030504040204" pitchFamily="34" charset="0"/>
            </a:endParaRPr>
          </a:p>
        </p:txBody>
      </p:sp>
      <p:sp>
        <p:nvSpPr>
          <p:cNvPr id="21" name="Arrow: Pentagon 20">
            <a:extLst>
              <a:ext uri="{FF2B5EF4-FFF2-40B4-BE49-F238E27FC236}">
                <a16:creationId xmlns:a16="http://schemas.microsoft.com/office/drawing/2014/main" id="{F7275E79-4E6E-475D-83D2-950779D397F8}"/>
              </a:ext>
            </a:extLst>
          </p:cNvPr>
          <p:cNvSpPr/>
          <p:nvPr/>
        </p:nvSpPr>
        <p:spPr>
          <a:xfrm>
            <a:off x="999812" y="3624662"/>
            <a:ext cx="2563658"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Transduce Signal</a:t>
            </a:r>
            <a:endParaRPr lang="en-US"/>
          </a:p>
        </p:txBody>
      </p:sp>
      <p:sp>
        <p:nvSpPr>
          <p:cNvPr id="24" name="Rectangle 23">
            <a:extLst>
              <a:ext uri="{FF2B5EF4-FFF2-40B4-BE49-F238E27FC236}">
                <a16:creationId xmlns:a16="http://schemas.microsoft.com/office/drawing/2014/main" id="{76D3F607-3D20-46F1-A63F-0BE8B8F8C12D}"/>
              </a:ext>
            </a:extLst>
          </p:cNvPr>
          <p:cNvSpPr/>
          <p:nvPr/>
        </p:nvSpPr>
        <p:spPr>
          <a:xfrm>
            <a:off x="3777019" y="3643949"/>
            <a:ext cx="1496813"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223C639B-4922-4C64-96E7-A6B41F512B3A}"/>
              </a:ext>
            </a:extLst>
          </p:cNvPr>
          <p:cNvSpPr/>
          <p:nvPr/>
        </p:nvSpPr>
        <p:spPr>
          <a:xfrm>
            <a:off x="3777019" y="3642086"/>
            <a:ext cx="1496813" cy="838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392AA"/>
                </a:solidFill>
                <a:effectLst/>
                <a:latin typeface="Tahoma" panose="020B0604030504040204" pitchFamily="34" charset="0"/>
                <a:ea typeface="Tahoma" panose="020B0604030504040204" pitchFamily="34" charset="0"/>
                <a:cs typeface="Tahoma" panose="020B0604030504040204" pitchFamily="34" charset="0"/>
              </a:rPr>
              <a:t>120 Volts</a:t>
            </a:r>
            <a:endParaRPr lang="en-US" sz="2400">
              <a:solidFill>
                <a:srgbClr val="C392AA"/>
              </a:solidFill>
              <a:latin typeface="Tahoma" panose="020B0604030504040204" pitchFamily="34" charset="0"/>
              <a:ea typeface="Tahoma" panose="020B0604030504040204" pitchFamily="34" charset="0"/>
              <a:cs typeface="Tahoma" panose="020B0604030504040204" pitchFamily="34" charset="0"/>
            </a:endParaRPr>
          </a:p>
        </p:txBody>
      </p:sp>
      <p:sp>
        <p:nvSpPr>
          <p:cNvPr id="149" name="Freeform: Shape 148">
            <a:extLst>
              <a:ext uri="{FF2B5EF4-FFF2-40B4-BE49-F238E27FC236}">
                <a16:creationId xmlns:a16="http://schemas.microsoft.com/office/drawing/2014/main" id="{FC285747-B0E3-4196-B6B2-641E63BAB44E}"/>
              </a:ext>
            </a:extLst>
          </p:cNvPr>
          <p:cNvSpPr/>
          <p:nvPr/>
        </p:nvSpPr>
        <p:spPr>
          <a:xfrm>
            <a:off x="8768897" y="2375583"/>
            <a:ext cx="1118543" cy="839125"/>
          </a:xfrm>
          <a:custGeom>
            <a:avLst/>
            <a:gdLst>
              <a:gd name="connsiteX0" fmla="*/ 1036298 w 1118543"/>
              <a:gd name="connsiteY0" fmla="*/ 510142 h 839125"/>
              <a:gd name="connsiteX1" fmla="*/ 575721 w 1118543"/>
              <a:gd name="connsiteY1" fmla="*/ 510142 h 839125"/>
              <a:gd name="connsiteX2" fmla="*/ 575721 w 1118543"/>
              <a:gd name="connsiteY2" fmla="*/ 95886 h 839125"/>
              <a:gd name="connsiteX3" fmla="*/ 605797 w 1118543"/>
              <a:gd name="connsiteY3" fmla="*/ 32912 h 839125"/>
              <a:gd name="connsiteX4" fmla="*/ 542823 w 1118543"/>
              <a:gd name="connsiteY4" fmla="*/ 2835 h 839125"/>
              <a:gd name="connsiteX5" fmla="*/ 512747 w 1118543"/>
              <a:gd name="connsiteY5" fmla="*/ 65811 h 839125"/>
              <a:gd name="connsiteX6" fmla="*/ 542823 w 1118543"/>
              <a:gd name="connsiteY6" fmla="*/ 95886 h 839125"/>
              <a:gd name="connsiteX7" fmla="*/ 542823 w 1118543"/>
              <a:gd name="connsiteY7" fmla="*/ 510142 h 839125"/>
              <a:gd name="connsiteX8" fmla="*/ 82246 w 1118543"/>
              <a:gd name="connsiteY8" fmla="*/ 510142 h 839125"/>
              <a:gd name="connsiteX9" fmla="*/ 0 w 1118543"/>
              <a:gd name="connsiteY9" fmla="*/ 592388 h 839125"/>
              <a:gd name="connsiteX10" fmla="*/ 0 w 1118543"/>
              <a:gd name="connsiteY10" fmla="*/ 756880 h 839125"/>
              <a:gd name="connsiteX11" fmla="*/ 82246 w 1118543"/>
              <a:gd name="connsiteY11" fmla="*/ 839125 h 839125"/>
              <a:gd name="connsiteX12" fmla="*/ 1036298 w 1118543"/>
              <a:gd name="connsiteY12" fmla="*/ 839125 h 839125"/>
              <a:gd name="connsiteX13" fmla="*/ 1118543 w 1118543"/>
              <a:gd name="connsiteY13" fmla="*/ 756880 h 839125"/>
              <a:gd name="connsiteX14" fmla="*/ 1118543 w 1118543"/>
              <a:gd name="connsiteY14" fmla="*/ 592388 h 839125"/>
              <a:gd name="connsiteX15" fmla="*/ 1036298 w 1118543"/>
              <a:gd name="connsiteY15" fmla="*/ 510142 h 839125"/>
              <a:gd name="connsiteX16" fmla="*/ 1085645 w 1118543"/>
              <a:gd name="connsiteY16" fmla="*/ 756880 h 839125"/>
              <a:gd name="connsiteX17" fmla="*/ 1036298 w 1118543"/>
              <a:gd name="connsiteY17" fmla="*/ 806227 h 839125"/>
              <a:gd name="connsiteX18" fmla="*/ 82246 w 1118543"/>
              <a:gd name="connsiteY18" fmla="*/ 806227 h 839125"/>
              <a:gd name="connsiteX19" fmla="*/ 32898 w 1118543"/>
              <a:gd name="connsiteY19" fmla="*/ 756880 h 839125"/>
              <a:gd name="connsiteX20" fmla="*/ 32898 w 1118543"/>
              <a:gd name="connsiteY20" fmla="*/ 592388 h 839125"/>
              <a:gd name="connsiteX21" fmla="*/ 82246 w 1118543"/>
              <a:gd name="connsiteY21" fmla="*/ 543040 h 839125"/>
              <a:gd name="connsiteX22" fmla="*/ 1036298 w 1118543"/>
              <a:gd name="connsiteY22" fmla="*/ 543040 h 839125"/>
              <a:gd name="connsiteX23" fmla="*/ 1085645 w 1118543"/>
              <a:gd name="connsiteY23" fmla="*/ 592388 h 83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8543" h="839125">
                <a:moveTo>
                  <a:pt x="1036298" y="510142"/>
                </a:moveTo>
                <a:lnTo>
                  <a:pt x="575721" y="510142"/>
                </a:lnTo>
                <a:lnTo>
                  <a:pt x="575721" y="95886"/>
                </a:lnTo>
                <a:cubicBezTo>
                  <a:pt x="601416" y="86801"/>
                  <a:pt x="614881" y="58608"/>
                  <a:pt x="605797" y="32912"/>
                </a:cubicBezTo>
                <a:cubicBezTo>
                  <a:pt x="596712" y="7217"/>
                  <a:pt x="568518" y="-6248"/>
                  <a:pt x="542823" y="2835"/>
                </a:cubicBezTo>
                <a:cubicBezTo>
                  <a:pt x="517127" y="11920"/>
                  <a:pt x="503662" y="40115"/>
                  <a:pt x="512747" y="65811"/>
                </a:cubicBezTo>
                <a:cubicBezTo>
                  <a:pt x="517714" y="79863"/>
                  <a:pt x="528770" y="90917"/>
                  <a:pt x="542823" y="95886"/>
                </a:cubicBezTo>
                <a:lnTo>
                  <a:pt x="542823" y="510142"/>
                </a:lnTo>
                <a:lnTo>
                  <a:pt x="82246" y="510142"/>
                </a:lnTo>
                <a:cubicBezTo>
                  <a:pt x="36845" y="510196"/>
                  <a:pt x="54" y="546987"/>
                  <a:pt x="0" y="592388"/>
                </a:cubicBezTo>
                <a:lnTo>
                  <a:pt x="0" y="756880"/>
                </a:lnTo>
                <a:cubicBezTo>
                  <a:pt x="54" y="802281"/>
                  <a:pt x="36845" y="839071"/>
                  <a:pt x="82246" y="839125"/>
                </a:cubicBezTo>
                <a:lnTo>
                  <a:pt x="1036298" y="839125"/>
                </a:lnTo>
                <a:cubicBezTo>
                  <a:pt x="1081699" y="839071"/>
                  <a:pt x="1118489" y="802281"/>
                  <a:pt x="1118543" y="756880"/>
                </a:cubicBezTo>
                <a:lnTo>
                  <a:pt x="1118543" y="592388"/>
                </a:lnTo>
                <a:cubicBezTo>
                  <a:pt x="1118489" y="546987"/>
                  <a:pt x="1081699" y="510196"/>
                  <a:pt x="1036298" y="510142"/>
                </a:cubicBezTo>
                <a:close/>
                <a:moveTo>
                  <a:pt x="1085645" y="756880"/>
                </a:moveTo>
                <a:cubicBezTo>
                  <a:pt x="1085645" y="784134"/>
                  <a:pt x="1063552" y="806227"/>
                  <a:pt x="1036298" y="806227"/>
                </a:cubicBezTo>
                <a:lnTo>
                  <a:pt x="82246" y="806227"/>
                </a:lnTo>
                <a:cubicBezTo>
                  <a:pt x="54991" y="806227"/>
                  <a:pt x="32898" y="784134"/>
                  <a:pt x="32898" y="756880"/>
                </a:cubicBezTo>
                <a:lnTo>
                  <a:pt x="32898" y="592388"/>
                </a:lnTo>
                <a:cubicBezTo>
                  <a:pt x="32898" y="565133"/>
                  <a:pt x="54991" y="543040"/>
                  <a:pt x="82246" y="543040"/>
                </a:cubicBezTo>
                <a:lnTo>
                  <a:pt x="1036298" y="543040"/>
                </a:lnTo>
                <a:cubicBezTo>
                  <a:pt x="1063552" y="543040"/>
                  <a:pt x="1085645" y="565133"/>
                  <a:pt x="1085645" y="592388"/>
                </a:cubicBezTo>
                <a:close/>
              </a:path>
            </a:pathLst>
          </a:custGeom>
          <a:solidFill>
            <a:srgbClr val="5C93AA"/>
          </a:solidFill>
          <a:ln w="16371"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B636893E-43ED-47A5-8A7E-A2DF10952E23}"/>
              </a:ext>
            </a:extLst>
          </p:cNvPr>
          <p:cNvSpPr/>
          <p:nvPr/>
        </p:nvSpPr>
        <p:spPr>
          <a:xfrm>
            <a:off x="8900490" y="3000869"/>
            <a:ext cx="98695" cy="98695"/>
          </a:xfrm>
          <a:custGeom>
            <a:avLst/>
            <a:gdLst>
              <a:gd name="connsiteX0" fmla="*/ 98695 w 98695"/>
              <a:gd name="connsiteY0" fmla="*/ 49348 h 98695"/>
              <a:gd name="connsiteX1" fmla="*/ 49348 w 98695"/>
              <a:gd name="connsiteY1" fmla="*/ 98695 h 98695"/>
              <a:gd name="connsiteX2" fmla="*/ 0 w 98695"/>
              <a:gd name="connsiteY2" fmla="*/ 49348 h 98695"/>
              <a:gd name="connsiteX3" fmla="*/ 49348 w 98695"/>
              <a:gd name="connsiteY3" fmla="*/ 0 h 98695"/>
              <a:gd name="connsiteX4" fmla="*/ 98695 w 98695"/>
              <a:gd name="connsiteY4" fmla="*/ 49348 h 98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95" h="98695">
                <a:moveTo>
                  <a:pt x="98695" y="49348"/>
                </a:moveTo>
                <a:cubicBezTo>
                  <a:pt x="98695" y="76601"/>
                  <a:pt x="76601" y="98695"/>
                  <a:pt x="49348" y="98695"/>
                </a:cubicBezTo>
                <a:cubicBezTo>
                  <a:pt x="22094" y="98695"/>
                  <a:pt x="0" y="76601"/>
                  <a:pt x="0" y="49348"/>
                </a:cubicBezTo>
                <a:cubicBezTo>
                  <a:pt x="0" y="22094"/>
                  <a:pt x="22094" y="0"/>
                  <a:pt x="49348" y="0"/>
                </a:cubicBezTo>
                <a:cubicBezTo>
                  <a:pt x="76601" y="0"/>
                  <a:pt x="98695" y="22094"/>
                  <a:pt x="98695" y="49348"/>
                </a:cubicBezTo>
                <a:close/>
              </a:path>
            </a:pathLst>
          </a:custGeom>
          <a:solidFill>
            <a:srgbClr val="5C93AA"/>
          </a:solidFill>
          <a:ln w="16371"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065E9DD-B702-4E02-9B3F-4AB39B3F38B2}"/>
              </a:ext>
            </a:extLst>
          </p:cNvPr>
          <p:cNvSpPr/>
          <p:nvPr/>
        </p:nvSpPr>
        <p:spPr>
          <a:xfrm>
            <a:off x="9180126"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8AC122FB-2216-4FF4-A243-92B3B98399CA}"/>
              </a:ext>
            </a:extLst>
          </p:cNvPr>
          <p:cNvSpPr/>
          <p:nvPr/>
        </p:nvSpPr>
        <p:spPr>
          <a:xfrm>
            <a:off x="9344618"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18B36314-3ED8-422B-915C-6896DAD06888}"/>
              </a:ext>
            </a:extLst>
          </p:cNvPr>
          <p:cNvSpPr/>
          <p:nvPr/>
        </p:nvSpPr>
        <p:spPr>
          <a:xfrm>
            <a:off x="9509109"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EAD3CEF7-E803-421D-93B0-72670C3265D4}"/>
              </a:ext>
            </a:extLst>
          </p:cNvPr>
          <p:cNvSpPr/>
          <p:nvPr/>
        </p:nvSpPr>
        <p:spPr>
          <a:xfrm>
            <a:off x="9673601" y="3017318"/>
            <a:ext cx="65796" cy="65796"/>
          </a:xfrm>
          <a:custGeom>
            <a:avLst/>
            <a:gdLst>
              <a:gd name="connsiteX0" fmla="*/ 65797 w 65796"/>
              <a:gd name="connsiteY0" fmla="*/ 32898 h 65796"/>
              <a:gd name="connsiteX1" fmla="*/ 32898 w 65796"/>
              <a:gd name="connsiteY1" fmla="*/ 65797 h 65796"/>
              <a:gd name="connsiteX2" fmla="*/ 0 w 65796"/>
              <a:gd name="connsiteY2" fmla="*/ 32898 h 65796"/>
              <a:gd name="connsiteX3" fmla="*/ 32898 w 65796"/>
              <a:gd name="connsiteY3" fmla="*/ 0 h 65796"/>
              <a:gd name="connsiteX4" fmla="*/ 65797 w 65796"/>
              <a:gd name="connsiteY4" fmla="*/ 32898 h 6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96" h="65796">
                <a:moveTo>
                  <a:pt x="65797" y="32898"/>
                </a:moveTo>
                <a:cubicBezTo>
                  <a:pt x="65797" y="51068"/>
                  <a:pt x="51068" y="65797"/>
                  <a:pt x="32898" y="65797"/>
                </a:cubicBezTo>
                <a:cubicBezTo>
                  <a:pt x="14729" y="65797"/>
                  <a:pt x="0" y="51068"/>
                  <a:pt x="0" y="32898"/>
                </a:cubicBezTo>
                <a:cubicBezTo>
                  <a:pt x="0" y="14729"/>
                  <a:pt x="14729" y="0"/>
                  <a:pt x="32898" y="0"/>
                </a:cubicBezTo>
                <a:cubicBezTo>
                  <a:pt x="51068" y="0"/>
                  <a:pt x="65797" y="14729"/>
                  <a:pt x="65797" y="32898"/>
                </a:cubicBezTo>
                <a:close/>
              </a:path>
            </a:pathLst>
          </a:custGeom>
          <a:solidFill>
            <a:srgbClr val="5C93AA"/>
          </a:solidFill>
          <a:ln w="1637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1E7D1DA-DD13-452E-AAF6-7CB6478BC6E0}"/>
              </a:ext>
            </a:extLst>
          </p:cNvPr>
          <p:cNvSpPr/>
          <p:nvPr/>
        </p:nvSpPr>
        <p:spPr>
          <a:xfrm>
            <a:off x="6749405" y="2124540"/>
            <a:ext cx="76307" cy="255767"/>
          </a:xfrm>
          <a:custGeom>
            <a:avLst/>
            <a:gdLst>
              <a:gd name="connsiteX0" fmla="*/ 76308 w 76307"/>
              <a:gd name="connsiteY0" fmla="*/ 232509 h 255767"/>
              <a:gd name="connsiteX1" fmla="*/ 76073 w 76307"/>
              <a:gd name="connsiteY1" fmla="*/ 23494 h 255767"/>
              <a:gd name="connsiteX2" fmla="*/ 76308 w 76307"/>
              <a:gd name="connsiteY2" fmla="*/ 23259 h 255767"/>
              <a:gd name="connsiteX3" fmla="*/ 53065 w 76307"/>
              <a:gd name="connsiteY3" fmla="*/ 0 h 255767"/>
              <a:gd name="connsiteX4" fmla="*/ 52744 w 76307"/>
              <a:gd name="connsiteY4" fmla="*/ 255447 h 255767"/>
              <a:gd name="connsiteX5" fmla="*/ 53065 w 76307"/>
              <a:gd name="connsiteY5" fmla="*/ 255768 h 25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07" h="255767">
                <a:moveTo>
                  <a:pt x="76308" y="232509"/>
                </a:moveTo>
                <a:cubicBezTo>
                  <a:pt x="18525" y="174856"/>
                  <a:pt x="18420" y="81277"/>
                  <a:pt x="76073" y="23494"/>
                </a:cubicBezTo>
                <a:cubicBezTo>
                  <a:pt x="76152" y="23415"/>
                  <a:pt x="76229" y="23338"/>
                  <a:pt x="76308" y="23259"/>
                </a:cubicBezTo>
                <a:lnTo>
                  <a:pt x="53065" y="0"/>
                </a:lnTo>
                <a:cubicBezTo>
                  <a:pt x="-17562" y="70450"/>
                  <a:pt x="-17707" y="184818"/>
                  <a:pt x="52744" y="255447"/>
                </a:cubicBezTo>
                <a:cubicBezTo>
                  <a:pt x="52851" y="255554"/>
                  <a:pt x="52958" y="255661"/>
                  <a:pt x="53065" y="255768"/>
                </a:cubicBezTo>
                <a:close/>
              </a:path>
            </a:pathLst>
          </a:custGeom>
          <a:solidFill>
            <a:srgbClr val="FDC486"/>
          </a:solidFill>
          <a:ln w="16371"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2CA5023-D908-4F11-B06D-E9AFDE454307}"/>
              </a:ext>
            </a:extLst>
          </p:cNvPr>
          <p:cNvSpPr/>
          <p:nvPr/>
        </p:nvSpPr>
        <p:spPr>
          <a:xfrm>
            <a:off x="7034979" y="2124540"/>
            <a:ext cx="76310" cy="255767"/>
          </a:xfrm>
          <a:custGeom>
            <a:avLst/>
            <a:gdLst>
              <a:gd name="connsiteX0" fmla="*/ 23259 w 76310"/>
              <a:gd name="connsiteY0" fmla="*/ 255768 h 255767"/>
              <a:gd name="connsiteX1" fmla="*/ 23534 w 76310"/>
              <a:gd name="connsiteY1" fmla="*/ 275 h 255767"/>
              <a:gd name="connsiteX2" fmla="*/ 23259 w 76310"/>
              <a:gd name="connsiteY2" fmla="*/ 0 h 255767"/>
              <a:gd name="connsiteX3" fmla="*/ 0 w 76310"/>
              <a:gd name="connsiteY3" fmla="*/ 23259 h 255767"/>
              <a:gd name="connsiteX4" fmla="*/ 235 w 76310"/>
              <a:gd name="connsiteY4" fmla="*/ 232273 h 255767"/>
              <a:gd name="connsiteX5" fmla="*/ 0 w 76310"/>
              <a:gd name="connsiteY5" fmla="*/ 232509 h 25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10" h="255767">
                <a:moveTo>
                  <a:pt x="23259" y="255768"/>
                </a:moveTo>
                <a:cubicBezTo>
                  <a:pt x="93887" y="185291"/>
                  <a:pt x="94010" y="70902"/>
                  <a:pt x="23534" y="275"/>
                </a:cubicBezTo>
                <a:cubicBezTo>
                  <a:pt x="23442" y="183"/>
                  <a:pt x="23351" y="92"/>
                  <a:pt x="23259" y="0"/>
                </a:cubicBezTo>
                <a:lnTo>
                  <a:pt x="0" y="23259"/>
                </a:lnTo>
                <a:cubicBezTo>
                  <a:pt x="57783" y="80912"/>
                  <a:pt x="57888" y="174491"/>
                  <a:pt x="235" y="232273"/>
                </a:cubicBezTo>
                <a:cubicBezTo>
                  <a:pt x="156" y="232352"/>
                  <a:pt x="79" y="232430"/>
                  <a:pt x="0" y="232509"/>
                </a:cubicBezTo>
                <a:close/>
              </a:path>
            </a:pathLst>
          </a:custGeom>
          <a:solidFill>
            <a:srgbClr val="FDC486"/>
          </a:solidFill>
          <a:ln w="1637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24A1BBBD-7430-4F3F-9337-EF93F9B4BF67}"/>
              </a:ext>
            </a:extLst>
          </p:cNvPr>
          <p:cNvSpPr/>
          <p:nvPr/>
        </p:nvSpPr>
        <p:spPr>
          <a:xfrm>
            <a:off x="6617814" y="2031537"/>
            <a:ext cx="114895" cy="441774"/>
          </a:xfrm>
          <a:custGeom>
            <a:avLst/>
            <a:gdLst>
              <a:gd name="connsiteX0" fmla="*/ 91637 w 114895"/>
              <a:gd name="connsiteY0" fmla="*/ 441775 h 441774"/>
              <a:gd name="connsiteX1" fmla="*/ 114896 w 114895"/>
              <a:gd name="connsiteY1" fmla="*/ 418532 h 441774"/>
              <a:gd name="connsiteX2" fmla="*/ 114442 w 114895"/>
              <a:gd name="connsiteY2" fmla="*/ 23697 h 441774"/>
              <a:gd name="connsiteX3" fmla="*/ 114896 w 114895"/>
              <a:gd name="connsiteY3" fmla="*/ 23243 h 441774"/>
              <a:gd name="connsiteX4" fmla="*/ 91637 w 114895"/>
              <a:gd name="connsiteY4" fmla="*/ 0 h 441774"/>
              <a:gd name="connsiteX5" fmla="*/ 91153 w 114895"/>
              <a:gd name="connsiteY5" fmla="*/ 441291 h 441774"/>
              <a:gd name="connsiteX6" fmla="*/ 91637 w 114895"/>
              <a:gd name="connsiteY6" fmla="*/ 441775 h 44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895" h="441774">
                <a:moveTo>
                  <a:pt x="91637" y="441775"/>
                </a:moveTo>
                <a:lnTo>
                  <a:pt x="114896" y="418532"/>
                </a:lnTo>
                <a:cubicBezTo>
                  <a:pt x="5739" y="309626"/>
                  <a:pt x="5537" y="132852"/>
                  <a:pt x="114442" y="23697"/>
                </a:cubicBezTo>
                <a:cubicBezTo>
                  <a:pt x="114593" y="23545"/>
                  <a:pt x="114744" y="23394"/>
                  <a:pt x="114896" y="23243"/>
                </a:cubicBezTo>
                <a:lnTo>
                  <a:pt x="91637" y="0"/>
                </a:lnTo>
                <a:cubicBezTo>
                  <a:pt x="-30357" y="121725"/>
                  <a:pt x="-30572" y="319299"/>
                  <a:pt x="91153" y="441291"/>
                </a:cubicBezTo>
                <a:cubicBezTo>
                  <a:pt x="91314" y="441452"/>
                  <a:pt x="91475" y="441614"/>
                  <a:pt x="91637" y="441775"/>
                </a:cubicBezTo>
                <a:close/>
              </a:path>
            </a:pathLst>
          </a:custGeom>
          <a:solidFill>
            <a:srgbClr val="FDC486"/>
          </a:solidFill>
          <a:ln w="16371"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75F0F9E-8929-4289-8DA1-9F38893E310C}"/>
              </a:ext>
            </a:extLst>
          </p:cNvPr>
          <p:cNvSpPr/>
          <p:nvPr/>
        </p:nvSpPr>
        <p:spPr>
          <a:xfrm>
            <a:off x="7220986" y="1938533"/>
            <a:ext cx="153486" cy="627781"/>
          </a:xfrm>
          <a:custGeom>
            <a:avLst/>
            <a:gdLst>
              <a:gd name="connsiteX0" fmla="*/ 0 w 153486"/>
              <a:gd name="connsiteY0" fmla="*/ 604539 h 627781"/>
              <a:gd name="connsiteX1" fmla="*/ 23259 w 153486"/>
              <a:gd name="connsiteY1" fmla="*/ 627782 h 627781"/>
              <a:gd name="connsiteX2" fmla="*/ 23975 w 153486"/>
              <a:gd name="connsiteY2" fmla="*/ 715 h 627781"/>
              <a:gd name="connsiteX3" fmla="*/ 23259 w 153486"/>
              <a:gd name="connsiteY3" fmla="*/ 0 h 627781"/>
              <a:gd name="connsiteX4" fmla="*/ 0 w 153486"/>
              <a:gd name="connsiteY4" fmla="*/ 23243 h 627781"/>
              <a:gd name="connsiteX5" fmla="*/ 686 w 153486"/>
              <a:gd name="connsiteY5" fmla="*/ 603853 h 627781"/>
              <a:gd name="connsiteX6" fmla="*/ 0 w 153486"/>
              <a:gd name="connsiteY6" fmla="*/ 604539 h 62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86" h="627781">
                <a:moveTo>
                  <a:pt x="0" y="604539"/>
                </a:moveTo>
                <a:lnTo>
                  <a:pt x="23259" y="627782"/>
                </a:lnTo>
                <a:cubicBezTo>
                  <a:pt x="196617" y="454819"/>
                  <a:pt x="196936" y="174073"/>
                  <a:pt x="23975" y="715"/>
                </a:cubicBezTo>
                <a:cubicBezTo>
                  <a:pt x="23736" y="477"/>
                  <a:pt x="23498" y="238"/>
                  <a:pt x="23259" y="0"/>
                </a:cubicBezTo>
                <a:lnTo>
                  <a:pt x="0" y="23243"/>
                </a:lnTo>
                <a:cubicBezTo>
                  <a:pt x="160521" y="183385"/>
                  <a:pt x="160827" y="443332"/>
                  <a:pt x="686" y="603853"/>
                </a:cubicBezTo>
                <a:cubicBezTo>
                  <a:pt x="457" y="604082"/>
                  <a:pt x="229" y="604310"/>
                  <a:pt x="0" y="604539"/>
                </a:cubicBezTo>
                <a:close/>
              </a:path>
            </a:pathLst>
          </a:custGeom>
          <a:solidFill>
            <a:srgbClr val="FDC486"/>
          </a:solidFill>
          <a:ln w="1637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2773DEC6-A673-4E6C-B94C-7E4B8D5544A4}"/>
              </a:ext>
            </a:extLst>
          </p:cNvPr>
          <p:cNvSpPr/>
          <p:nvPr/>
        </p:nvSpPr>
        <p:spPr>
          <a:xfrm>
            <a:off x="6486220" y="1938533"/>
            <a:ext cx="153486" cy="627781"/>
          </a:xfrm>
          <a:custGeom>
            <a:avLst/>
            <a:gdLst>
              <a:gd name="connsiteX0" fmla="*/ 153487 w 153486"/>
              <a:gd name="connsiteY0" fmla="*/ 604539 h 627781"/>
              <a:gd name="connsiteX1" fmla="*/ 152801 w 153486"/>
              <a:gd name="connsiteY1" fmla="*/ 23928 h 627781"/>
              <a:gd name="connsiteX2" fmla="*/ 153487 w 153486"/>
              <a:gd name="connsiteY2" fmla="*/ 23243 h 627781"/>
              <a:gd name="connsiteX3" fmla="*/ 130228 w 153486"/>
              <a:gd name="connsiteY3" fmla="*/ 0 h 627781"/>
              <a:gd name="connsiteX4" fmla="*/ 129512 w 153486"/>
              <a:gd name="connsiteY4" fmla="*/ 627066 h 627781"/>
              <a:gd name="connsiteX5" fmla="*/ 130228 w 153486"/>
              <a:gd name="connsiteY5" fmla="*/ 627782 h 62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486" h="627781">
                <a:moveTo>
                  <a:pt x="153487" y="604539"/>
                </a:moveTo>
                <a:cubicBezTo>
                  <a:pt x="-7034" y="444397"/>
                  <a:pt x="-7340" y="184449"/>
                  <a:pt x="152801" y="23928"/>
                </a:cubicBezTo>
                <a:cubicBezTo>
                  <a:pt x="153029" y="23699"/>
                  <a:pt x="153258" y="23471"/>
                  <a:pt x="153487" y="23243"/>
                </a:cubicBezTo>
                <a:lnTo>
                  <a:pt x="130228" y="0"/>
                </a:lnTo>
                <a:cubicBezTo>
                  <a:pt x="-43130" y="172963"/>
                  <a:pt x="-43449" y="453709"/>
                  <a:pt x="129512" y="627066"/>
                </a:cubicBezTo>
                <a:cubicBezTo>
                  <a:pt x="129751" y="627305"/>
                  <a:pt x="129989" y="627543"/>
                  <a:pt x="130228" y="627782"/>
                </a:cubicBezTo>
                <a:close/>
              </a:path>
            </a:pathLst>
          </a:custGeom>
          <a:solidFill>
            <a:srgbClr val="FDC486"/>
          </a:solidFill>
          <a:ln w="16371"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071163AB-445F-4946-9C96-FBDA3955501B}"/>
              </a:ext>
            </a:extLst>
          </p:cNvPr>
          <p:cNvSpPr/>
          <p:nvPr/>
        </p:nvSpPr>
        <p:spPr>
          <a:xfrm>
            <a:off x="7127933" y="2031537"/>
            <a:ext cx="114895" cy="441774"/>
          </a:xfrm>
          <a:custGeom>
            <a:avLst/>
            <a:gdLst>
              <a:gd name="connsiteX0" fmla="*/ 23259 w 114895"/>
              <a:gd name="connsiteY0" fmla="*/ 441775 h 441774"/>
              <a:gd name="connsiteX1" fmla="*/ 23743 w 114895"/>
              <a:gd name="connsiteY1" fmla="*/ 484 h 441774"/>
              <a:gd name="connsiteX2" fmla="*/ 23259 w 114895"/>
              <a:gd name="connsiteY2" fmla="*/ 0 h 441774"/>
              <a:gd name="connsiteX3" fmla="*/ 0 w 114895"/>
              <a:gd name="connsiteY3" fmla="*/ 23243 h 441774"/>
              <a:gd name="connsiteX4" fmla="*/ 454 w 114895"/>
              <a:gd name="connsiteY4" fmla="*/ 418078 h 441774"/>
              <a:gd name="connsiteX5" fmla="*/ 0 w 114895"/>
              <a:gd name="connsiteY5" fmla="*/ 418532 h 44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95" h="441774">
                <a:moveTo>
                  <a:pt x="23259" y="441775"/>
                </a:moveTo>
                <a:cubicBezTo>
                  <a:pt x="145253" y="320049"/>
                  <a:pt x="145468" y="122475"/>
                  <a:pt x="23743" y="484"/>
                </a:cubicBezTo>
                <a:cubicBezTo>
                  <a:pt x="23582" y="322"/>
                  <a:pt x="23420" y="161"/>
                  <a:pt x="23259" y="0"/>
                </a:cubicBezTo>
                <a:lnTo>
                  <a:pt x="0" y="23243"/>
                </a:lnTo>
                <a:cubicBezTo>
                  <a:pt x="109157" y="132149"/>
                  <a:pt x="109359" y="308923"/>
                  <a:pt x="454" y="418078"/>
                </a:cubicBezTo>
                <a:cubicBezTo>
                  <a:pt x="303" y="418229"/>
                  <a:pt x="151" y="418381"/>
                  <a:pt x="0" y="418532"/>
                </a:cubicBezTo>
                <a:close/>
              </a:path>
            </a:pathLst>
          </a:custGeom>
          <a:solidFill>
            <a:srgbClr val="FDC486"/>
          </a:solidFill>
          <a:ln w="16371"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2AEFEAE-62D2-415A-A315-A2B8C5E3F7C0}"/>
              </a:ext>
            </a:extLst>
          </p:cNvPr>
          <p:cNvSpPr/>
          <p:nvPr/>
        </p:nvSpPr>
        <p:spPr>
          <a:xfrm>
            <a:off x="6445263" y="2203189"/>
            <a:ext cx="970193" cy="1011519"/>
          </a:xfrm>
          <a:custGeom>
            <a:avLst/>
            <a:gdLst>
              <a:gd name="connsiteX0" fmla="*/ 970169 w 970193"/>
              <a:gd name="connsiteY0" fmla="*/ 996090 h 1011519"/>
              <a:gd name="connsiteX1" fmla="*/ 970169 w 970193"/>
              <a:gd name="connsiteY1" fmla="*/ 994215 h 1011519"/>
              <a:gd name="connsiteX2" fmla="*/ 969461 w 970193"/>
              <a:gd name="connsiteY2" fmla="*/ 990316 h 1011519"/>
              <a:gd name="connsiteX3" fmla="*/ 968869 w 970193"/>
              <a:gd name="connsiteY3" fmla="*/ 988474 h 1011519"/>
              <a:gd name="connsiteX4" fmla="*/ 968557 w 970193"/>
              <a:gd name="connsiteY4" fmla="*/ 987536 h 1011519"/>
              <a:gd name="connsiteX5" fmla="*/ 508770 w 970193"/>
              <a:gd name="connsiteY5" fmla="*/ 92258 h 1011519"/>
              <a:gd name="connsiteX6" fmla="*/ 532013 w 970193"/>
              <a:gd name="connsiteY6" fmla="*/ 33667 h 1011519"/>
              <a:gd name="connsiteX7" fmla="*/ 500858 w 970193"/>
              <a:gd name="connsiteY7" fmla="*/ 2413 h 1011519"/>
              <a:gd name="connsiteX8" fmla="*/ 438708 w 970193"/>
              <a:gd name="connsiteY8" fmla="*/ 34158 h 1011519"/>
              <a:gd name="connsiteX9" fmla="*/ 461380 w 970193"/>
              <a:gd name="connsiteY9" fmla="*/ 92324 h 1011519"/>
              <a:gd name="connsiteX10" fmla="*/ 1643 w 970193"/>
              <a:gd name="connsiteY10" fmla="*/ 987536 h 1011519"/>
              <a:gd name="connsiteX11" fmla="*/ 1347 w 970193"/>
              <a:gd name="connsiteY11" fmla="*/ 988474 h 1011519"/>
              <a:gd name="connsiteX12" fmla="*/ 738 w 970193"/>
              <a:gd name="connsiteY12" fmla="*/ 990300 h 1011519"/>
              <a:gd name="connsiteX13" fmla="*/ 31 w 970193"/>
              <a:gd name="connsiteY13" fmla="*/ 994182 h 1011519"/>
              <a:gd name="connsiteX14" fmla="*/ 31 w 970193"/>
              <a:gd name="connsiteY14" fmla="*/ 996106 h 1011519"/>
              <a:gd name="connsiteX15" fmla="*/ 1051 w 970193"/>
              <a:gd name="connsiteY15" fmla="*/ 1000794 h 1011519"/>
              <a:gd name="connsiteX16" fmla="*/ 1232 w 970193"/>
              <a:gd name="connsiteY16" fmla="*/ 1001666 h 1011519"/>
              <a:gd name="connsiteX17" fmla="*/ 1380 w 970193"/>
              <a:gd name="connsiteY17" fmla="*/ 1001896 h 1011519"/>
              <a:gd name="connsiteX18" fmla="*/ 2432 w 970193"/>
              <a:gd name="connsiteY18" fmla="*/ 1003541 h 1011519"/>
              <a:gd name="connsiteX19" fmla="*/ 4077 w 970193"/>
              <a:gd name="connsiteY19" fmla="*/ 1006042 h 1011519"/>
              <a:gd name="connsiteX20" fmla="*/ 4258 w 970193"/>
              <a:gd name="connsiteY20" fmla="*/ 1006305 h 1011519"/>
              <a:gd name="connsiteX21" fmla="*/ 4883 w 970193"/>
              <a:gd name="connsiteY21" fmla="*/ 1006732 h 1011519"/>
              <a:gd name="connsiteX22" fmla="*/ 9061 w 970193"/>
              <a:gd name="connsiteY22" fmla="*/ 1009660 h 1011519"/>
              <a:gd name="connsiteX23" fmla="*/ 10460 w 970193"/>
              <a:gd name="connsiteY23" fmla="*/ 1010302 h 1011519"/>
              <a:gd name="connsiteX24" fmla="*/ 16250 w 970193"/>
              <a:gd name="connsiteY24" fmla="*/ 1011486 h 1011519"/>
              <a:gd name="connsiteX25" fmla="*/ 22829 w 970193"/>
              <a:gd name="connsiteY25" fmla="*/ 1010088 h 1011519"/>
              <a:gd name="connsiteX26" fmla="*/ 485346 w 970193"/>
              <a:gd name="connsiteY26" fmla="*/ 807155 h 1011519"/>
              <a:gd name="connsiteX27" fmla="*/ 947271 w 970193"/>
              <a:gd name="connsiteY27" fmla="*/ 1010121 h 1011519"/>
              <a:gd name="connsiteX28" fmla="*/ 953193 w 970193"/>
              <a:gd name="connsiteY28" fmla="*/ 1011371 h 1011519"/>
              <a:gd name="connsiteX29" fmla="*/ 953867 w 970193"/>
              <a:gd name="connsiteY29" fmla="*/ 1011519 h 1011519"/>
              <a:gd name="connsiteX30" fmla="*/ 955726 w 970193"/>
              <a:gd name="connsiteY30" fmla="*/ 1011256 h 1011519"/>
              <a:gd name="connsiteX31" fmla="*/ 957782 w 970193"/>
              <a:gd name="connsiteY31" fmla="*/ 1010960 h 1011519"/>
              <a:gd name="connsiteX32" fmla="*/ 960349 w 970193"/>
              <a:gd name="connsiteY32" fmla="*/ 1010006 h 1011519"/>
              <a:gd name="connsiteX33" fmla="*/ 962257 w 970193"/>
              <a:gd name="connsiteY33" fmla="*/ 1009134 h 1011519"/>
              <a:gd name="connsiteX34" fmla="*/ 964559 w 970193"/>
              <a:gd name="connsiteY34" fmla="*/ 1007357 h 1011519"/>
              <a:gd name="connsiteX35" fmla="*/ 965875 w 970193"/>
              <a:gd name="connsiteY35" fmla="*/ 1006338 h 1011519"/>
              <a:gd name="connsiteX36" fmla="*/ 966073 w 970193"/>
              <a:gd name="connsiteY36" fmla="*/ 1006042 h 1011519"/>
              <a:gd name="connsiteX37" fmla="*/ 967586 w 970193"/>
              <a:gd name="connsiteY37" fmla="*/ 1003837 h 1011519"/>
              <a:gd name="connsiteX38" fmla="*/ 968836 w 970193"/>
              <a:gd name="connsiteY38" fmla="*/ 1001847 h 1011519"/>
              <a:gd name="connsiteX39" fmla="*/ 968935 w 970193"/>
              <a:gd name="connsiteY39" fmla="*/ 1001682 h 1011519"/>
              <a:gd name="connsiteX40" fmla="*/ 969083 w 970193"/>
              <a:gd name="connsiteY40" fmla="*/ 1000975 h 1011519"/>
              <a:gd name="connsiteX41" fmla="*/ 970169 w 970193"/>
              <a:gd name="connsiteY41" fmla="*/ 996090 h 1011519"/>
              <a:gd name="connsiteX42" fmla="*/ 526255 w 970193"/>
              <a:gd name="connsiteY42" fmla="*/ 789192 h 1011519"/>
              <a:gd name="connsiteX43" fmla="*/ 773864 w 970193"/>
              <a:gd name="connsiteY43" fmla="*/ 680513 h 1011519"/>
              <a:gd name="connsiteX44" fmla="*/ 917877 w 970193"/>
              <a:gd name="connsiteY44" fmla="*/ 960954 h 1011519"/>
              <a:gd name="connsiteX45" fmla="*/ 917816 w 970193"/>
              <a:gd name="connsiteY45" fmla="*/ 961180 h 1011519"/>
              <a:gd name="connsiteX46" fmla="*/ 917663 w 970193"/>
              <a:gd name="connsiteY46" fmla="*/ 961185 h 1011519"/>
              <a:gd name="connsiteX47" fmla="*/ 341153 w 970193"/>
              <a:gd name="connsiteY47" fmla="*/ 398426 h 1011519"/>
              <a:gd name="connsiteX48" fmla="*/ 453550 w 970193"/>
              <a:gd name="connsiteY48" fmla="*/ 474487 h 1011519"/>
              <a:gd name="connsiteX49" fmla="*/ 219249 w 970193"/>
              <a:gd name="connsiteY49" fmla="*/ 635821 h 1011519"/>
              <a:gd name="connsiteX50" fmla="*/ 751066 w 970193"/>
              <a:gd name="connsiteY50" fmla="*/ 636117 h 1011519"/>
              <a:gd name="connsiteX51" fmla="*/ 511912 w 970193"/>
              <a:gd name="connsiteY51" fmla="*/ 474257 h 1011519"/>
              <a:gd name="connsiteX52" fmla="*/ 627187 w 970193"/>
              <a:gd name="connsiteY52" fmla="*/ 394873 h 1011519"/>
              <a:gd name="connsiteX53" fmla="*/ 482649 w 970193"/>
              <a:gd name="connsiteY53" fmla="*/ 454452 h 1011519"/>
              <a:gd name="connsiteX54" fmla="*/ 356286 w 970193"/>
              <a:gd name="connsiteY54" fmla="*/ 368917 h 1011519"/>
              <a:gd name="connsiteX55" fmla="*/ 484935 w 970193"/>
              <a:gd name="connsiteY55" fmla="*/ 118396 h 1011519"/>
              <a:gd name="connsiteX56" fmla="*/ 485156 w 970193"/>
              <a:gd name="connsiteY56" fmla="*/ 118320 h 1011519"/>
              <a:gd name="connsiteX57" fmla="*/ 485231 w 970193"/>
              <a:gd name="connsiteY57" fmla="*/ 118396 h 1011519"/>
              <a:gd name="connsiteX58" fmla="*/ 612038 w 970193"/>
              <a:gd name="connsiteY58" fmla="*/ 365331 h 1011519"/>
              <a:gd name="connsiteX59" fmla="*/ 482813 w 970193"/>
              <a:gd name="connsiteY59" fmla="*/ 494292 h 1011519"/>
              <a:gd name="connsiteX60" fmla="*/ 732034 w 970193"/>
              <a:gd name="connsiteY60" fmla="*/ 662945 h 1011519"/>
              <a:gd name="connsiteX61" fmla="*/ 485297 w 970193"/>
              <a:gd name="connsiteY61" fmla="*/ 771213 h 1011519"/>
              <a:gd name="connsiteX62" fmla="*/ 238280 w 970193"/>
              <a:gd name="connsiteY62" fmla="*/ 662666 h 1011519"/>
              <a:gd name="connsiteX63" fmla="*/ 196450 w 970193"/>
              <a:gd name="connsiteY63" fmla="*/ 680167 h 1011519"/>
              <a:gd name="connsiteX64" fmla="*/ 444388 w 970193"/>
              <a:gd name="connsiteY64" fmla="*/ 789176 h 1011519"/>
              <a:gd name="connsiteX65" fmla="*/ 52487 w 970193"/>
              <a:gd name="connsiteY65" fmla="*/ 961201 h 1011519"/>
              <a:gd name="connsiteX66" fmla="*/ 52273 w 970193"/>
              <a:gd name="connsiteY66" fmla="*/ 961109 h 1011519"/>
              <a:gd name="connsiteX67" fmla="*/ 52273 w 970193"/>
              <a:gd name="connsiteY67" fmla="*/ 960987 h 101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70193" h="1011519">
                <a:moveTo>
                  <a:pt x="970169" y="996090"/>
                </a:moveTo>
                <a:cubicBezTo>
                  <a:pt x="970202" y="995465"/>
                  <a:pt x="970202" y="994840"/>
                  <a:pt x="970169" y="994215"/>
                </a:cubicBezTo>
                <a:cubicBezTo>
                  <a:pt x="970095" y="992890"/>
                  <a:pt x="969856" y="991581"/>
                  <a:pt x="969461" y="990316"/>
                </a:cubicBezTo>
                <a:cubicBezTo>
                  <a:pt x="969303" y="989689"/>
                  <a:pt x="969106" y="989074"/>
                  <a:pt x="968869" y="988474"/>
                </a:cubicBezTo>
                <a:cubicBezTo>
                  <a:pt x="968721" y="988178"/>
                  <a:pt x="968705" y="987849"/>
                  <a:pt x="968557" y="987536"/>
                </a:cubicBezTo>
                <a:lnTo>
                  <a:pt x="508770" y="92258"/>
                </a:lnTo>
                <a:cubicBezTo>
                  <a:pt x="529654" y="80907"/>
                  <a:pt x="539436" y="56248"/>
                  <a:pt x="532013" y="33667"/>
                </a:cubicBezTo>
                <a:cubicBezTo>
                  <a:pt x="527295" y="18823"/>
                  <a:pt x="515687" y="7179"/>
                  <a:pt x="500858" y="2413"/>
                </a:cubicBezTo>
                <a:cubicBezTo>
                  <a:pt x="474929" y="-5982"/>
                  <a:pt x="447104" y="8230"/>
                  <a:pt x="438708" y="34158"/>
                </a:cubicBezTo>
                <a:cubicBezTo>
                  <a:pt x="431482" y="56470"/>
                  <a:pt x="440960" y="80787"/>
                  <a:pt x="461380" y="92324"/>
                </a:cubicBezTo>
                <a:lnTo>
                  <a:pt x="1643" y="987536"/>
                </a:lnTo>
                <a:cubicBezTo>
                  <a:pt x="1495" y="987849"/>
                  <a:pt x="1478" y="988178"/>
                  <a:pt x="1347" y="988474"/>
                </a:cubicBezTo>
                <a:cubicBezTo>
                  <a:pt x="1105" y="989069"/>
                  <a:pt x="901" y="989678"/>
                  <a:pt x="738" y="990300"/>
                </a:cubicBezTo>
                <a:cubicBezTo>
                  <a:pt x="343" y="991560"/>
                  <a:pt x="105" y="992864"/>
                  <a:pt x="31" y="994182"/>
                </a:cubicBezTo>
                <a:cubicBezTo>
                  <a:pt x="-10" y="994823"/>
                  <a:pt x="-10" y="995465"/>
                  <a:pt x="31" y="996106"/>
                </a:cubicBezTo>
                <a:cubicBezTo>
                  <a:pt x="131" y="997712"/>
                  <a:pt x="475" y="999292"/>
                  <a:pt x="1051" y="1000794"/>
                </a:cubicBezTo>
                <a:cubicBezTo>
                  <a:pt x="1093" y="1001089"/>
                  <a:pt x="1154" y="1001380"/>
                  <a:pt x="1232" y="1001666"/>
                </a:cubicBezTo>
                <a:lnTo>
                  <a:pt x="1380" y="1001896"/>
                </a:lnTo>
                <a:cubicBezTo>
                  <a:pt x="1694" y="1002467"/>
                  <a:pt x="2046" y="1003016"/>
                  <a:pt x="2432" y="1003541"/>
                </a:cubicBezTo>
                <a:cubicBezTo>
                  <a:pt x="2905" y="1004421"/>
                  <a:pt x="3456" y="1005259"/>
                  <a:pt x="4077" y="1006042"/>
                </a:cubicBezTo>
                <a:lnTo>
                  <a:pt x="4258" y="1006305"/>
                </a:lnTo>
                <a:cubicBezTo>
                  <a:pt x="4439" y="1006486"/>
                  <a:pt x="4702" y="1006551"/>
                  <a:pt x="4883" y="1006732"/>
                </a:cubicBezTo>
                <a:cubicBezTo>
                  <a:pt x="6114" y="1007923"/>
                  <a:pt x="7523" y="1008910"/>
                  <a:pt x="9061" y="1009660"/>
                </a:cubicBezTo>
                <a:cubicBezTo>
                  <a:pt x="9522" y="1009890"/>
                  <a:pt x="9966" y="1010104"/>
                  <a:pt x="10460" y="1010302"/>
                </a:cubicBezTo>
                <a:cubicBezTo>
                  <a:pt x="12304" y="1011039"/>
                  <a:pt x="14264" y="1011440"/>
                  <a:pt x="16250" y="1011486"/>
                </a:cubicBezTo>
                <a:cubicBezTo>
                  <a:pt x="18516" y="1011486"/>
                  <a:pt x="20758" y="1011011"/>
                  <a:pt x="22829" y="1010088"/>
                </a:cubicBezTo>
                <a:lnTo>
                  <a:pt x="485346" y="807155"/>
                </a:lnTo>
                <a:lnTo>
                  <a:pt x="947271" y="1010121"/>
                </a:lnTo>
                <a:cubicBezTo>
                  <a:pt x="949148" y="1010906"/>
                  <a:pt x="951158" y="1011330"/>
                  <a:pt x="953193" y="1011371"/>
                </a:cubicBezTo>
                <a:cubicBezTo>
                  <a:pt x="953423" y="1011371"/>
                  <a:pt x="953637" y="1011519"/>
                  <a:pt x="953867" y="1011519"/>
                </a:cubicBezTo>
                <a:cubicBezTo>
                  <a:pt x="954491" y="1011465"/>
                  <a:pt x="955111" y="1011378"/>
                  <a:pt x="955726" y="1011256"/>
                </a:cubicBezTo>
                <a:cubicBezTo>
                  <a:pt x="956417" y="1011200"/>
                  <a:pt x="957103" y="1011101"/>
                  <a:pt x="957782" y="1010960"/>
                </a:cubicBezTo>
                <a:cubicBezTo>
                  <a:pt x="958662" y="1010711"/>
                  <a:pt x="959519" y="1010392"/>
                  <a:pt x="960349" y="1010006"/>
                </a:cubicBezTo>
                <a:cubicBezTo>
                  <a:pt x="961003" y="1009759"/>
                  <a:pt x="961641" y="1009468"/>
                  <a:pt x="962257" y="1009134"/>
                </a:cubicBezTo>
                <a:cubicBezTo>
                  <a:pt x="963077" y="1008614"/>
                  <a:pt x="963847" y="1008019"/>
                  <a:pt x="964559" y="1007357"/>
                </a:cubicBezTo>
                <a:cubicBezTo>
                  <a:pt x="964971" y="1006996"/>
                  <a:pt x="965481" y="1006749"/>
                  <a:pt x="965875" y="1006338"/>
                </a:cubicBezTo>
                <a:cubicBezTo>
                  <a:pt x="965958" y="1006338"/>
                  <a:pt x="965990" y="1006140"/>
                  <a:pt x="966073" y="1006042"/>
                </a:cubicBezTo>
                <a:cubicBezTo>
                  <a:pt x="966634" y="1005347"/>
                  <a:pt x="967139" y="1004610"/>
                  <a:pt x="967586" y="1003837"/>
                </a:cubicBezTo>
                <a:cubicBezTo>
                  <a:pt x="968040" y="1003197"/>
                  <a:pt x="968456" y="1002533"/>
                  <a:pt x="968836" y="1001847"/>
                </a:cubicBezTo>
                <a:lnTo>
                  <a:pt x="968935" y="1001682"/>
                </a:lnTo>
                <a:cubicBezTo>
                  <a:pt x="969034" y="1001452"/>
                  <a:pt x="968935" y="1001205"/>
                  <a:pt x="969083" y="1000975"/>
                </a:cubicBezTo>
                <a:cubicBezTo>
                  <a:pt x="969697" y="999412"/>
                  <a:pt x="970062" y="997764"/>
                  <a:pt x="970169" y="996090"/>
                </a:cubicBezTo>
                <a:close/>
                <a:moveTo>
                  <a:pt x="526255" y="789192"/>
                </a:moveTo>
                <a:lnTo>
                  <a:pt x="773864" y="680513"/>
                </a:lnTo>
                <a:lnTo>
                  <a:pt x="917877" y="960954"/>
                </a:lnTo>
                <a:cubicBezTo>
                  <a:pt x="917923" y="961033"/>
                  <a:pt x="917895" y="961134"/>
                  <a:pt x="917816" y="961180"/>
                </a:cubicBezTo>
                <a:cubicBezTo>
                  <a:pt x="917770" y="961206"/>
                  <a:pt x="917712" y="961208"/>
                  <a:pt x="917663" y="961185"/>
                </a:cubicBezTo>
                <a:close/>
                <a:moveTo>
                  <a:pt x="341153" y="398426"/>
                </a:moveTo>
                <a:lnTo>
                  <a:pt x="453550" y="474487"/>
                </a:lnTo>
                <a:lnTo>
                  <a:pt x="219249" y="635821"/>
                </a:lnTo>
                <a:close/>
                <a:moveTo>
                  <a:pt x="751066" y="636117"/>
                </a:moveTo>
                <a:lnTo>
                  <a:pt x="511912" y="474257"/>
                </a:lnTo>
                <a:lnTo>
                  <a:pt x="627187" y="394873"/>
                </a:lnTo>
                <a:close/>
                <a:moveTo>
                  <a:pt x="482649" y="454452"/>
                </a:moveTo>
                <a:lnTo>
                  <a:pt x="356286" y="368917"/>
                </a:lnTo>
                <a:lnTo>
                  <a:pt x="484935" y="118396"/>
                </a:lnTo>
                <a:cubicBezTo>
                  <a:pt x="484975" y="118314"/>
                  <a:pt x="485073" y="118281"/>
                  <a:pt x="485156" y="118320"/>
                </a:cubicBezTo>
                <a:cubicBezTo>
                  <a:pt x="485189" y="118335"/>
                  <a:pt x="485215" y="118363"/>
                  <a:pt x="485231" y="118396"/>
                </a:cubicBezTo>
                <a:lnTo>
                  <a:pt x="612038" y="365331"/>
                </a:lnTo>
                <a:close/>
                <a:moveTo>
                  <a:pt x="482813" y="494292"/>
                </a:moveTo>
                <a:lnTo>
                  <a:pt x="732034" y="662945"/>
                </a:lnTo>
                <a:lnTo>
                  <a:pt x="485297" y="771213"/>
                </a:lnTo>
                <a:lnTo>
                  <a:pt x="238280" y="662666"/>
                </a:lnTo>
                <a:close/>
                <a:moveTo>
                  <a:pt x="196450" y="680167"/>
                </a:moveTo>
                <a:lnTo>
                  <a:pt x="444388" y="789176"/>
                </a:lnTo>
                <a:lnTo>
                  <a:pt x="52487" y="961201"/>
                </a:lnTo>
                <a:cubicBezTo>
                  <a:pt x="52403" y="961234"/>
                  <a:pt x="52308" y="961195"/>
                  <a:pt x="52273" y="961109"/>
                </a:cubicBezTo>
                <a:cubicBezTo>
                  <a:pt x="52257" y="961070"/>
                  <a:pt x="52257" y="961027"/>
                  <a:pt x="52273" y="960987"/>
                </a:cubicBezTo>
                <a:close/>
              </a:path>
            </a:pathLst>
          </a:custGeom>
          <a:solidFill>
            <a:srgbClr val="FDC486"/>
          </a:solidFill>
          <a:ln w="16371"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20BEB4DB-C64B-4D8C-B4EF-3427050155E5}"/>
              </a:ext>
            </a:extLst>
          </p:cNvPr>
          <p:cNvSpPr/>
          <p:nvPr/>
        </p:nvSpPr>
        <p:spPr>
          <a:xfrm rot="7761769">
            <a:off x="8847313" y="2192481"/>
            <a:ext cx="605790" cy="139065"/>
          </a:xfrm>
          <a:custGeom>
            <a:avLst/>
            <a:gdLst>
              <a:gd name="connsiteX0" fmla="*/ 13335 w 605790"/>
              <a:gd name="connsiteY0" fmla="*/ 139065 h 139065"/>
              <a:gd name="connsiteX1" fmla="*/ 592455 w 605790"/>
              <a:gd name="connsiteY1" fmla="*/ 139065 h 139065"/>
              <a:gd name="connsiteX2" fmla="*/ 605790 w 605790"/>
              <a:gd name="connsiteY2" fmla="*/ 125730 h 139065"/>
              <a:gd name="connsiteX3" fmla="*/ 0 w 605790"/>
              <a:gd name="connsiteY3" fmla="*/ 125730 h 139065"/>
              <a:gd name="connsiteX4" fmla="*/ 13335 w 605790"/>
              <a:gd name="connsiteY4" fmla="*/ 139065 h 13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 h="139065">
                <a:moveTo>
                  <a:pt x="13335" y="139065"/>
                </a:moveTo>
                <a:cubicBezTo>
                  <a:pt x="173355" y="-20955"/>
                  <a:pt x="432435" y="-20955"/>
                  <a:pt x="592455" y="139065"/>
                </a:cubicBezTo>
                <a:lnTo>
                  <a:pt x="605790" y="125730"/>
                </a:lnTo>
                <a:cubicBezTo>
                  <a:pt x="438150" y="-41910"/>
                  <a:pt x="166688" y="-41910"/>
                  <a:pt x="0" y="125730"/>
                </a:cubicBezTo>
                <a:lnTo>
                  <a:pt x="13335" y="139065"/>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5FA4F05-B227-4751-A585-95C69F07D9D8}"/>
              </a:ext>
            </a:extLst>
          </p:cNvPr>
          <p:cNvSpPr/>
          <p:nvPr/>
        </p:nvSpPr>
        <p:spPr>
          <a:xfrm rot="7761769">
            <a:off x="8852527" y="2146905"/>
            <a:ext cx="444817" cy="105489"/>
          </a:xfrm>
          <a:custGeom>
            <a:avLst/>
            <a:gdLst>
              <a:gd name="connsiteX0" fmla="*/ 444818 w 444817"/>
              <a:gd name="connsiteY0" fmla="*/ 92154 h 105489"/>
              <a:gd name="connsiteX1" fmla="*/ 0 w 444817"/>
              <a:gd name="connsiteY1" fmla="*/ 92154 h 105489"/>
              <a:gd name="connsiteX2" fmla="*/ 13335 w 444817"/>
              <a:gd name="connsiteY2" fmla="*/ 105489 h 105489"/>
              <a:gd name="connsiteX3" fmla="*/ 430530 w 444817"/>
              <a:gd name="connsiteY3" fmla="*/ 105489 h 105489"/>
              <a:gd name="connsiteX4" fmla="*/ 444818 w 444817"/>
              <a:gd name="connsiteY4" fmla="*/ 92154 h 1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7" h="105489">
                <a:moveTo>
                  <a:pt x="444818" y="92154"/>
                </a:moveTo>
                <a:cubicBezTo>
                  <a:pt x="321945" y="-30718"/>
                  <a:pt x="122872" y="-30718"/>
                  <a:pt x="0" y="92154"/>
                </a:cubicBezTo>
                <a:lnTo>
                  <a:pt x="13335" y="105489"/>
                </a:lnTo>
                <a:cubicBezTo>
                  <a:pt x="128588" y="-9763"/>
                  <a:pt x="315278" y="-9763"/>
                  <a:pt x="430530" y="105489"/>
                </a:cubicBezTo>
                <a:lnTo>
                  <a:pt x="444818" y="9215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84A6E6A-B608-409D-A78E-FEBDDCEEACD1}"/>
              </a:ext>
            </a:extLst>
          </p:cNvPr>
          <p:cNvSpPr/>
          <p:nvPr/>
        </p:nvSpPr>
        <p:spPr>
          <a:xfrm rot="7761769">
            <a:off x="8857311" y="2102434"/>
            <a:ext cx="282892" cy="71913"/>
          </a:xfrm>
          <a:custGeom>
            <a:avLst/>
            <a:gdLst>
              <a:gd name="connsiteX0" fmla="*/ 13335 w 282892"/>
              <a:gd name="connsiteY0" fmla="*/ 71914 h 71913"/>
              <a:gd name="connsiteX1" fmla="*/ 269558 w 282892"/>
              <a:gd name="connsiteY1" fmla="*/ 71914 h 71913"/>
              <a:gd name="connsiteX2" fmla="*/ 282893 w 282892"/>
              <a:gd name="connsiteY2" fmla="*/ 58579 h 71913"/>
              <a:gd name="connsiteX3" fmla="*/ 0 w 282892"/>
              <a:gd name="connsiteY3" fmla="*/ 58579 h 71913"/>
              <a:gd name="connsiteX4" fmla="*/ 13335 w 282892"/>
              <a:gd name="connsiteY4" fmla="*/ 71914 h 7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71913">
                <a:moveTo>
                  <a:pt x="13335" y="71914"/>
                </a:moveTo>
                <a:cubicBezTo>
                  <a:pt x="83820" y="1429"/>
                  <a:pt x="199073" y="1429"/>
                  <a:pt x="269558" y="71914"/>
                </a:cubicBezTo>
                <a:lnTo>
                  <a:pt x="282893" y="58579"/>
                </a:lnTo>
                <a:cubicBezTo>
                  <a:pt x="204788" y="-19526"/>
                  <a:pt x="78105" y="-19526"/>
                  <a:pt x="0" y="58579"/>
                </a:cubicBezTo>
                <a:lnTo>
                  <a:pt x="13335" y="7191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F94D3683-82B2-4C68-B1F8-1E7CCD97C43B}"/>
              </a:ext>
            </a:extLst>
          </p:cNvPr>
          <p:cNvSpPr/>
          <p:nvPr/>
        </p:nvSpPr>
        <p:spPr>
          <a:xfrm rot="7761769">
            <a:off x="8862698" y="2057225"/>
            <a:ext cx="120967" cy="38338"/>
          </a:xfrm>
          <a:custGeom>
            <a:avLst/>
            <a:gdLst>
              <a:gd name="connsiteX0" fmla="*/ 13335 w 120967"/>
              <a:gd name="connsiteY0" fmla="*/ 38338 h 38338"/>
              <a:gd name="connsiteX1" fmla="*/ 107632 w 120967"/>
              <a:gd name="connsiteY1" fmla="*/ 38338 h 38338"/>
              <a:gd name="connsiteX2" fmla="*/ 120968 w 120967"/>
              <a:gd name="connsiteY2" fmla="*/ 25003 h 38338"/>
              <a:gd name="connsiteX3" fmla="*/ 0 w 120967"/>
              <a:gd name="connsiteY3" fmla="*/ 25003 h 38338"/>
              <a:gd name="connsiteX4" fmla="*/ 13335 w 120967"/>
              <a:gd name="connsiteY4" fmla="*/ 38338 h 3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 h="38338">
                <a:moveTo>
                  <a:pt x="13335" y="38338"/>
                </a:moveTo>
                <a:cubicBezTo>
                  <a:pt x="39053" y="12621"/>
                  <a:pt x="81915" y="12621"/>
                  <a:pt x="107632" y="38338"/>
                </a:cubicBezTo>
                <a:lnTo>
                  <a:pt x="120968" y="25003"/>
                </a:lnTo>
                <a:cubicBezTo>
                  <a:pt x="87630" y="-8334"/>
                  <a:pt x="33338" y="-8334"/>
                  <a:pt x="0" y="25003"/>
                </a:cubicBezTo>
                <a:lnTo>
                  <a:pt x="13335" y="38338"/>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E4D7B429-1ADA-4C27-B544-9E2C02F1222D}"/>
              </a:ext>
            </a:extLst>
          </p:cNvPr>
          <p:cNvSpPr/>
          <p:nvPr/>
        </p:nvSpPr>
        <p:spPr>
          <a:xfrm rot="16200000">
            <a:off x="9269496" y="2273696"/>
            <a:ext cx="605790" cy="139065"/>
          </a:xfrm>
          <a:custGeom>
            <a:avLst/>
            <a:gdLst>
              <a:gd name="connsiteX0" fmla="*/ 13335 w 605790"/>
              <a:gd name="connsiteY0" fmla="*/ 139065 h 139065"/>
              <a:gd name="connsiteX1" fmla="*/ 592455 w 605790"/>
              <a:gd name="connsiteY1" fmla="*/ 139065 h 139065"/>
              <a:gd name="connsiteX2" fmla="*/ 605790 w 605790"/>
              <a:gd name="connsiteY2" fmla="*/ 125730 h 139065"/>
              <a:gd name="connsiteX3" fmla="*/ 0 w 605790"/>
              <a:gd name="connsiteY3" fmla="*/ 125730 h 139065"/>
              <a:gd name="connsiteX4" fmla="*/ 13335 w 605790"/>
              <a:gd name="connsiteY4" fmla="*/ 139065 h 13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 h="139065">
                <a:moveTo>
                  <a:pt x="13335" y="139065"/>
                </a:moveTo>
                <a:cubicBezTo>
                  <a:pt x="173355" y="-20955"/>
                  <a:pt x="432435" y="-20955"/>
                  <a:pt x="592455" y="139065"/>
                </a:cubicBezTo>
                <a:lnTo>
                  <a:pt x="605790" y="125730"/>
                </a:lnTo>
                <a:cubicBezTo>
                  <a:pt x="438150" y="-41910"/>
                  <a:pt x="166688" y="-41910"/>
                  <a:pt x="0" y="125730"/>
                </a:cubicBezTo>
                <a:lnTo>
                  <a:pt x="13335" y="139065"/>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933A5CB-8CFA-4DAF-B49B-536CC200EFE2}"/>
              </a:ext>
            </a:extLst>
          </p:cNvPr>
          <p:cNvSpPr/>
          <p:nvPr/>
        </p:nvSpPr>
        <p:spPr>
          <a:xfrm rot="16200000">
            <a:off x="9447732" y="2290960"/>
            <a:ext cx="444817" cy="105489"/>
          </a:xfrm>
          <a:custGeom>
            <a:avLst/>
            <a:gdLst>
              <a:gd name="connsiteX0" fmla="*/ 444818 w 444817"/>
              <a:gd name="connsiteY0" fmla="*/ 92154 h 105489"/>
              <a:gd name="connsiteX1" fmla="*/ 0 w 444817"/>
              <a:gd name="connsiteY1" fmla="*/ 92154 h 105489"/>
              <a:gd name="connsiteX2" fmla="*/ 13335 w 444817"/>
              <a:gd name="connsiteY2" fmla="*/ 105489 h 105489"/>
              <a:gd name="connsiteX3" fmla="*/ 430530 w 444817"/>
              <a:gd name="connsiteY3" fmla="*/ 105489 h 105489"/>
              <a:gd name="connsiteX4" fmla="*/ 444818 w 444817"/>
              <a:gd name="connsiteY4" fmla="*/ 92154 h 1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7" h="105489">
                <a:moveTo>
                  <a:pt x="444818" y="92154"/>
                </a:moveTo>
                <a:cubicBezTo>
                  <a:pt x="321945" y="-30718"/>
                  <a:pt x="122872" y="-30718"/>
                  <a:pt x="0" y="92154"/>
                </a:cubicBezTo>
                <a:lnTo>
                  <a:pt x="13335" y="105489"/>
                </a:lnTo>
                <a:cubicBezTo>
                  <a:pt x="128588" y="-9763"/>
                  <a:pt x="315278" y="-9763"/>
                  <a:pt x="430530" y="105489"/>
                </a:cubicBezTo>
                <a:lnTo>
                  <a:pt x="444818" y="9215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F6AD2E6-1486-4FF4-AF5F-07B48CBF7178}"/>
              </a:ext>
            </a:extLst>
          </p:cNvPr>
          <p:cNvSpPr/>
          <p:nvPr/>
        </p:nvSpPr>
        <p:spPr>
          <a:xfrm rot="16200000">
            <a:off x="9626445" y="2306796"/>
            <a:ext cx="282892" cy="71913"/>
          </a:xfrm>
          <a:custGeom>
            <a:avLst/>
            <a:gdLst>
              <a:gd name="connsiteX0" fmla="*/ 13335 w 282892"/>
              <a:gd name="connsiteY0" fmla="*/ 71914 h 71913"/>
              <a:gd name="connsiteX1" fmla="*/ 269558 w 282892"/>
              <a:gd name="connsiteY1" fmla="*/ 71914 h 71913"/>
              <a:gd name="connsiteX2" fmla="*/ 282893 w 282892"/>
              <a:gd name="connsiteY2" fmla="*/ 58579 h 71913"/>
              <a:gd name="connsiteX3" fmla="*/ 0 w 282892"/>
              <a:gd name="connsiteY3" fmla="*/ 58579 h 71913"/>
              <a:gd name="connsiteX4" fmla="*/ 13335 w 282892"/>
              <a:gd name="connsiteY4" fmla="*/ 71914 h 7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71913">
                <a:moveTo>
                  <a:pt x="13335" y="71914"/>
                </a:moveTo>
                <a:cubicBezTo>
                  <a:pt x="83820" y="1429"/>
                  <a:pt x="199073" y="1429"/>
                  <a:pt x="269558" y="71914"/>
                </a:cubicBezTo>
                <a:lnTo>
                  <a:pt x="282893" y="58579"/>
                </a:lnTo>
                <a:cubicBezTo>
                  <a:pt x="204788" y="-19526"/>
                  <a:pt x="78105" y="-19526"/>
                  <a:pt x="0" y="58579"/>
                </a:cubicBezTo>
                <a:lnTo>
                  <a:pt x="13335" y="71914"/>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0CD2E22F-CFD8-47AA-A8D3-1ECEC3F96E66}"/>
              </a:ext>
            </a:extLst>
          </p:cNvPr>
          <p:cNvSpPr/>
          <p:nvPr/>
        </p:nvSpPr>
        <p:spPr>
          <a:xfrm rot="16200000">
            <a:off x="9805158" y="2323584"/>
            <a:ext cx="120967" cy="38338"/>
          </a:xfrm>
          <a:custGeom>
            <a:avLst/>
            <a:gdLst>
              <a:gd name="connsiteX0" fmla="*/ 13335 w 120967"/>
              <a:gd name="connsiteY0" fmla="*/ 38338 h 38338"/>
              <a:gd name="connsiteX1" fmla="*/ 107632 w 120967"/>
              <a:gd name="connsiteY1" fmla="*/ 38338 h 38338"/>
              <a:gd name="connsiteX2" fmla="*/ 120968 w 120967"/>
              <a:gd name="connsiteY2" fmla="*/ 25003 h 38338"/>
              <a:gd name="connsiteX3" fmla="*/ 0 w 120967"/>
              <a:gd name="connsiteY3" fmla="*/ 25003 h 38338"/>
              <a:gd name="connsiteX4" fmla="*/ 13335 w 120967"/>
              <a:gd name="connsiteY4" fmla="*/ 38338 h 3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 h="38338">
                <a:moveTo>
                  <a:pt x="13335" y="38338"/>
                </a:moveTo>
                <a:cubicBezTo>
                  <a:pt x="39053" y="12621"/>
                  <a:pt x="81915" y="12621"/>
                  <a:pt x="107632" y="38338"/>
                </a:cubicBezTo>
                <a:lnTo>
                  <a:pt x="120968" y="25003"/>
                </a:lnTo>
                <a:cubicBezTo>
                  <a:pt x="87630" y="-8334"/>
                  <a:pt x="33338" y="-8334"/>
                  <a:pt x="0" y="25003"/>
                </a:cubicBezTo>
                <a:lnTo>
                  <a:pt x="13335" y="38338"/>
                </a:lnTo>
                <a:close/>
              </a:path>
            </a:pathLst>
          </a:custGeom>
          <a:solidFill>
            <a:srgbClr val="5C93AA"/>
          </a:solidFill>
          <a:ln w="12700" cap="flat">
            <a:solidFill>
              <a:srgbClr val="5C93AA"/>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C511ECE7-62D9-4954-8A0F-413E00A3A198}"/>
              </a:ext>
            </a:extLst>
          </p:cNvPr>
          <p:cNvSpPr/>
          <p:nvPr/>
        </p:nvSpPr>
        <p:spPr>
          <a:xfrm>
            <a:off x="6383978" y="392583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2A544DC8-F83A-438B-A998-F96E775A2D7D}"/>
              </a:ext>
            </a:extLst>
          </p:cNvPr>
          <p:cNvSpPr/>
          <p:nvPr/>
        </p:nvSpPr>
        <p:spPr>
          <a:xfrm>
            <a:off x="6582293" y="392583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6" y="119"/>
                  <a:pt x="119" y="56926"/>
                  <a:pt x="0" y="127037"/>
                </a:cubicBezTo>
                <a:lnTo>
                  <a:pt x="0" y="368750"/>
                </a:lnTo>
                <a:cubicBezTo>
                  <a:pt x="119" y="438861"/>
                  <a:pt x="56926" y="495668"/>
                  <a:pt x="127037" y="495787"/>
                </a:cubicBezTo>
                <a:lnTo>
                  <a:pt x="170435" y="495787"/>
                </a:lnTo>
                <a:cubicBezTo>
                  <a:pt x="240546"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0D3981C-6E49-4328-8D25-38C0484F0BCA}"/>
              </a:ext>
            </a:extLst>
          </p:cNvPr>
          <p:cNvSpPr/>
          <p:nvPr/>
        </p:nvSpPr>
        <p:spPr>
          <a:xfrm>
            <a:off x="7243342" y="392583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5" y="119"/>
                  <a:pt x="119" y="56926"/>
                  <a:pt x="0" y="127037"/>
                </a:cubicBezTo>
                <a:lnTo>
                  <a:pt x="0" y="368750"/>
                </a:lnTo>
                <a:cubicBezTo>
                  <a:pt x="119" y="438861"/>
                  <a:pt x="56926" y="495668"/>
                  <a:pt x="127037" y="495787"/>
                </a:cubicBezTo>
                <a:lnTo>
                  <a:pt x="170435" y="495787"/>
                </a:lnTo>
                <a:cubicBezTo>
                  <a:pt x="240547"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2CF48CA-FAA9-4B46-8B17-314CD664D25E}"/>
              </a:ext>
            </a:extLst>
          </p:cNvPr>
          <p:cNvSpPr/>
          <p:nvPr/>
        </p:nvSpPr>
        <p:spPr>
          <a:xfrm>
            <a:off x="6582293" y="458688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6" y="119"/>
                  <a:pt x="119" y="56926"/>
                  <a:pt x="0" y="127037"/>
                </a:cubicBezTo>
                <a:lnTo>
                  <a:pt x="0" y="368750"/>
                </a:lnTo>
                <a:cubicBezTo>
                  <a:pt x="119" y="438862"/>
                  <a:pt x="56926" y="495668"/>
                  <a:pt x="127037" y="495787"/>
                </a:cubicBezTo>
                <a:lnTo>
                  <a:pt x="170435" y="495787"/>
                </a:lnTo>
                <a:cubicBezTo>
                  <a:pt x="240546"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530D0B62-793A-4A76-933E-4FB37E139145}"/>
              </a:ext>
            </a:extLst>
          </p:cNvPr>
          <p:cNvSpPr/>
          <p:nvPr/>
        </p:nvSpPr>
        <p:spPr>
          <a:xfrm>
            <a:off x="7243342" y="4586889"/>
            <a:ext cx="297472" cy="495786"/>
          </a:xfrm>
          <a:custGeom>
            <a:avLst/>
            <a:gdLst>
              <a:gd name="connsiteX0" fmla="*/ 170435 w 297472"/>
              <a:gd name="connsiteY0" fmla="*/ 0 h 495786"/>
              <a:gd name="connsiteX1" fmla="*/ 127037 w 297472"/>
              <a:gd name="connsiteY1" fmla="*/ 0 h 495786"/>
              <a:gd name="connsiteX2" fmla="*/ 0 w 297472"/>
              <a:gd name="connsiteY2" fmla="*/ 127037 h 495786"/>
              <a:gd name="connsiteX3" fmla="*/ 0 w 297472"/>
              <a:gd name="connsiteY3" fmla="*/ 368750 h 495786"/>
              <a:gd name="connsiteX4" fmla="*/ 127037 w 297472"/>
              <a:gd name="connsiteY4" fmla="*/ 495787 h 495786"/>
              <a:gd name="connsiteX5" fmla="*/ 170435 w 297472"/>
              <a:gd name="connsiteY5" fmla="*/ 495787 h 495786"/>
              <a:gd name="connsiteX6" fmla="*/ 297472 w 297472"/>
              <a:gd name="connsiteY6" fmla="*/ 368750 h 495786"/>
              <a:gd name="connsiteX7" fmla="*/ 297472 w 297472"/>
              <a:gd name="connsiteY7" fmla="*/ 127037 h 495786"/>
              <a:gd name="connsiteX8" fmla="*/ 170435 w 297472"/>
              <a:gd name="connsiteY8" fmla="*/ 0 h 495786"/>
              <a:gd name="connsiteX9" fmla="*/ 264420 w 297472"/>
              <a:gd name="connsiteY9" fmla="*/ 368750 h 495786"/>
              <a:gd name="connsiteX10" fmla="*/ 170435 w 297472"/>
              <a:gd name="connsiteY10" fmla="*/ 462734 h 495786"/>
              <a:gd name="connsiteX11" fmla="*/ 127037 w 297472"/>
              <a:gd name="connsiteY11" fmla="*/ 462734 h 495786"/>
              <a:gd name="connsiteX12" fmla="*/ 33052 w 297472"/>
              <a:gd name="connsiteY12" fmla="*/ 368750 h 495786"/>
              <a:gd name="connsiteX13" fmla="*/ 33052 w 297472"/>
              <a:gd name="connsiteY13" fmla="*/ 127037 h 495786"/>
              <a:gd name="connsiteX14" fmla="*/ 127037 w 297472"/>
              <a:gd name="connsiteY14" fmla="*/ 33052 h 495786"/>
              <a:gd name="connsiteX15" fmla="*/ 170435 w 297472"/>
              <a:gd name="connsiteY15" fmla="*/ 33052 h 495786"/>
              <a:gd name="connsiteX16" fmla="*/ 264420 w 297472"/>
              <a:gd name="connsiteY16" fmla="*/ 127037 h 4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 h="495786">
                <a:moveTo>
                  <a:pt x="170435" y="0"/>
                </a:moveTo>
                <a:lnTo>
                  <a:pt x="127037" y="0"/>
                </a:lnTo>
                <a:cubicBezTo>
                  <a:pt x="56925" y="119"/>
                  <a:pt x="119" y="56926"/>
                  <a:pt x="0" y="127037"/>
                </a:cubicBezTo>
                <a:lnTo>
                  <a:pt x="0" y="368750"/>
                </a:lnTo>
                <a:cubicBezTo>
                  <a:pt x="119" y="438862"/>
                  <a:pt x="56926" y="495668"/>
                  <a:pt x="127037" y="495787"/>
                </a:cubicBezTo>
                <a:lnTo>
                  <a:pt x="170435" y="495787"/>
                </a:lnTo>
                <a:cubicBezTo>
                  <a:pt x="240547" y="495668"/>
                  <a:pt x="297353" y="438861"/>
                  <a:pt x="297472" y="368750"/>
                </a:cubicBezTo>
                <a:lnTo>
                  <a:pt x="297472" y="127037"/>
                </a:lnTo>
                <a:cubicBezTo>
                  <a:pt x="297353" y="56926"/>
                  <a:pt x="240546" y="119"/>
                  <a:pt x="170435" y="0"/>
                </a:cubicBezTo>
                <a:close/>
                <a:moveTo>
                  <a:pt x="264420" y="368750"/>
                </a:moveTo>
                <a:cubicBezTo>
                  <a:pt x="264365" y="420634"/>
                  <a:pt x="222319" y="462680"/>
                  <a:pt x="170435" y="462734"/>
                </a:cubicBezTo>
                <a:lnTo>
                  <a:pt x="127037" y="462734"/>
                </a:lnTo>
                <a:cubicBezTo>
                  <a:pt x="75153" y="462680"/>
                  <a:pt x="33107" y="420634"/>
                  <a:pt x="33052" y="368750"/>
                </a:cubicBezTo>
                <a:lnTo>
                  <a:pt x="33052" y="127037"/>
                </a:lnTo>
                <a:cubicBezTo>
                  <a:pt x="33107" y="75153"/>
                  <a:pt x="75153" y="33107"/>
                  <a:pt x="127037" y="33052"/>
                </a:cubicBezTo>
                <a:lnTo>
                  <a:pt x="170435" y="33052"/>
                </a:lnTo>
                <a:cubicBezTo>
                  <a:pt x="222319" y="33107"/>
                  <a:pt x="264365" y="75153"/>
                  <a:pt x="264420" y="127037"/>
                </a:cubicBezTo>
                <a:close/>
              </a:path>
            </a:pathLst>
          </a:custGeom>
          <a:solidFill>
            <a:srgbClr val="C392AA"/>
          </a:solidFill>
          <a:ln w="16470"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FAA38CFC-4052-46E1-9C12-0EF7DF114CAF}"/>
              </a:ext>
            </a:extLst>
          </p:cNvPr>
          <p:cNvSpPr/>
          <p:nvPr/>
        </p:nvSpPr>
        <p:spPr>
          <a:xfrm>
            <a:off x="7045028" y="392583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915C374B-F86C-410D-B208-4FDF0B74EFEA}"/>
              </a:ext>
            </a:extLst>
          </p:cNvPr>
          <p:cNvSpPr/>
          <p:nvPr/>
        </p:nvSpPr>
        <p:spPr>
          <a:xfrm>
            <a:off x="7045028" y="458688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8AD39C51-3ADB-4F84-8D9D-17FD83443A5F}"/>
              </a:ext>
            </a:extLst>
          </p:cNvPr>
          <p:cNvSpPr/>
          <p:nvPr/>
        </p:nvSpPr>
        <p:spPr>
          <a:xfrm>
            <a:off x="6383978" y="4586889"/>
            <a:ext cx="33052" cy="495786"/>
          </a:xfrm>
          <a:custGeom>
            <a:avLst/>
            <a:gdLst>
              <a:gd name="connsiteX0" fmla="*/ 0 w 33052"/>
              <a:gd name="connsiteY0" fmla="*/ 0 h 495786"/>
              <a:gd name="connsiteX1" fmla="*/ 33052 w 33052"/>
              <a:gd name="connsiteY1" fmla="*/ 0 h 495786"/>
              <a:gd name="connsiteX2" fmla="*/ 33052 w 33052"/>
              <a:gd name="connsiteY2" fmla="*/ 495787 h 495786"/>
              <a:gd name="connsiteX3" fmla="*/ 0 w 33052"/>
              <a:gd name="connsiteY3" fmla="*/ 495787 h 495786"/>
            </a:gdLst>
            <a:ahLst/>
            <a:cxnLst>
              <a:cxn ang="0">
                <a:pos x="connsiteX0" y="connsiteY0"/>
              </a:cxn>
              <a:cxn ang="0">
                <a:pos x="connsiteX1" y="connsiteY1"/>
              </a:cxn>
              <a:cxn ang="0">
                <a:pos x="connsiteX2" y="connsiteY2"/>
              </a:cxn>
              <a:cxn ang="0">
                <a:pos x="connsiteX3" y="connsiteY3"/>
              </a:cxn>
            </a:cxnLst>
            <a:rect l="l" t="t" r="r" b="b"/>
            <a:pathLst>
              <a:path w="33052" h="495786">
                <a:moveTo>
                  <a:pt x="0" y="0"/>
                </a:moveTo>
                <a:lnTo>
                  <a:pt x="33052" y="0"/>
                </a:lnTo>
                <a:lnTo>
                  <a:pt x="33052" y="495787"/>
                </a:lnTo>
                <a:lnTo>
                  <a:pt x="0" y="495787"/>
                </a:lnTo>
                <a:close/>
              </a:path>
            </a:pathLst>
          </a:custGeom>
          <a:solidFill>
            <a:srgbClr val="C392AA"/>
          </a:solidFill>
          <a:ln w="16470" cap="flat">
            <a:noFill/>
            <a:prstDash val="solid"/>
            <a:miter/>
          </a:ln>
        </p:spPr>
        <p:txBody>
          <a:bodyPr rtlCol="0" anchor="ctr"/>
          <a:lstStyle/>
          <a:p>
            <a:endParaRPr lang="en-US"/>
          </a:p>
        </p:txBody>
      </p:sp>
      <p:sp>
        <p:nvSpPr>
          <p:cNvPr id="13" name="Arrow: Pentagon 12">
            <a:extLst>
              <a:ext uri="{FF2B5EF4-FFF2-40B4-BE49-F238E27FC236}">
                <a16:creationId xmlns:a16="http://schemas.microsoft.com/office/drawing/2014/main" id="{4622E5D0-AE72-4FB8-B935-998155EC9522}"/>
              </a:ext>
            </a:extLst>
          </p:cNvPr>
          <p:cNvSpPr/>
          <p:nvPr/>
        </p:nvSpPr>
        <p:spPr>
          <a:xfrm>
            <a:off x="989676" y="4557932"/>
            <a:ext cx="2563658"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latin typeface="Tahoma" panose="020B0604030504040204" pitchFamily="34" charset="0"/>
                <a:ea typeface="Tahoma" panose="020B0604030504040204" pitchFamily="34" charset="0"/>
                <a:cs typeface="Tahoma" panose="020B0604030504040204" pitchFamily="34" charset="0"/>
              </a:rPr>
              <a:t>Process Signal</a:t>
            </a:r>
            <a:endParaRPr lang="en-US"/>
          </a:p>
        </p:txBody>
      </p:sp>
      <p:sp>
        <p:nvSpPr>
          <p:cNvPr id="15" name="Rectangle 14">
            <a:extLst>
              <a:ext uri="{FF2B5EF4-FFF2-40B4-BE49-F238E27FC236}">
                <a16:creationId xmlns:a16="http://schemas.microsoft.com/office/drawing/2014/main" id="{D81B06E9-3E9B-4D9E-8B22-7CAD1CAF97EE}"/>
              </a:ext>
            </a:extLst>
          </p:cNvPr>
          <p:cNvSpPr/>
          <p:nvPr/>
        </p:nvSpPr>
        <p:spPr>
          <a:xfrm>
            <a:off x="3782618" y="4561724"/>
            <a:ext cx="1489249" cy="838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58B8C"/>
                </a:solidFill>
                <a:effectLst/>
                <a:latin typeface="Tahoma" panose="020B0604030504040204" pitchFamily="34" charset="0"/>
                <a:ea typeface="Tahoma" panose="020B0604030504040204" pitchFamily="34" charset="0"/>
                <a:cs typeface="Tahoma" panose="020B0604030504040204" pitchFamily="34" charset="0"/>
              </a:rPr>
              <a:t>18 ms</a:t>
            </a:r>
            <a:endParaRPr lang="en-US" sz="2400">
              <a:solidFill>
                <a:srgbClr val="E58B8C"/>
              </a:solidFill>
              <a:latin typeface="Tahoma" panose="020B0604030504040204" pitchFamily="34" charset="0"/>
              <a:ea typeface="Tahoma" panose="020B0604030504040204" pitchFamily="34" charset="0"/>
              <a:cs typeface="Tahoma" panose="020B0604030504040204" pitchFamily="34" charset="0"/>
            </a:endParaRPr>
          </a:p>
        </p:txBody>
      </p:sp>
      <p:sp>
        <p:nvSpPr>
          <p:cNvPr id="16" name="Freeform: Shape 15">
            <a:extLst>
              <a:ext uri="{FF2B5EF4-FFF2-40B4-BE49-F238E27FC236}">
                <a16:creationId xmlns:a16="http://schemas.microsoft.com/office/drawing/2014/main" id="{05E2411F-5E9C-453B-B62F-7D1360235161}"/>
              </a:ext>
            </a:extLst>
          </p:cNvPr>
          <p:cNvSpPr/>
          <p:nvPr/>
        </p:nvSpPr>
        <p:spPr>
          <a:xfrm>
            <a:off x="8928691" y="3925258"/>
            <a:ext cx="803161" cy="1147374"/>
          </a:xfrm>
          <a:custGeom>
            <a:avLst/>
            <a:gdLst>
              <a:gd name="connsiteX0" fmla="*/ 0 w 803161"/>
              <a:gd name="connsiteY0" fmla="*/ 114737 h 1147374"/>
              <a:gd name="connsiteX1" fmla="*/ 63622 w 803161"/>
              <a:gd name="connsiteY1" fmla="*/ 114737 h 1147374"/>
              <a:gd name="connsiteX2" fmla="*/ 312143 w 803161"/>
              <a:gd name="connsiteY2" fmla="*/ 573874 h 1147374"/>
              <a:gd name="connsiteX3" fmla="*/ 68842 w 803161"/>
              <a:gd name="connsiteY3" fmla="*/ 1032637 h 1147374"/>
              <a:gd name="connsiteX4" fmla="*/ 0 w 803161"/>
              <a:gd name="connsiteY4" fmla="*/ 1032637 h 1147374"/>
              <a:gd name="connsiteX5" fmla="*/ 0 w 803161"/>
              <a:gd name="connsiteY5" fmla="*/ 1147374 h 1147374"/>
              <a:gd name="connsiteX6" fmla="*/ 803162 w 803161"/>
              <a:gd name="connsiteY6" fmla="*/ 1147374 h 1147374"/>
              <a:gd name="connsiteX7" fmla="*/ 803162 w 803161"/>
              <a:gd name="connsiteY7" fmla="*/ 1032637 h 1147374"/>
              <a:gd name="connsiteX8" fmla="*/ 738407 w 803161"/>
              <a:gd name="connsiteY8" fmla="*/ 1032637 h 1147374"/>
              <a:gd name="connsiteX9" fmla="*/ 489585 w 803161"/>
              <a:gd name="connsiteY9" fmla="*/ 573874 h 1147374"/>
              <a:gd name="connsiteX10" fmla="*/ 738493 w 803161"/>
              <a:gd name="connsiteY10" fmla="*/ 114737 h 1147374"/>
              <a:gd name="connsiteX11" fmla="*/ 803162 w 803161"/>
              <a:gd name="connsiteY11" fmla="*/ 114737 h 1147374"/>
              <a:gd name="connsiteX12" fmla="*/ 803162 w 803161"/>
              <a:gd name="connsiteY12" fmla="*/ 0 h 1147374"/>
              <a:gd name="connsiteX13" fmla="*/ 0 w 803161"/>
              <a:gd name="connsiteY13" fmla="*/ 0 h 1147374"/>
              <a:gd name="connsiteX14" fmla="*/ 774478 w 803161"/>
              <a:gd name="connsiteY14" fmla="*/ 1118690 h 1147374"/>
              <a:gd name="connsiteX15" fmla="*/ 28684 w 803161"/>
              <a:gd name="connsiteY15" fmla="*/ 1118690 h 1147374"/>
              <a:gd name="connsiteX16" fmla="*/ 28684 w 803161"/>
              <a:gd name="connsiteY16" fmla="*/ 1061321 h 1147374"/>
              <a:gd name="connsiteX17" fmla="*/ 774478 w 803161"/>
              <a:gd name="connsiteY17" fmla="*/ 1061321 h 1147374"/>
              <a:gd name="connsiteX18" fmla="*/ 164462 w 803161"/>
              <a:gd name="connsiteY18" fmla="*/ 1032637 h 1147374"/>
              <a:gd name="connsiteX19" fmla="*/ 170485 w 803161"/>
              <a:gd name="connsiteY19" fmla="*/ 1011898 h 1147374"/>
              <a:gd name="connsiteX20" fmla="*/ 228385 w 803161"/>
              <a:gd name="connsiteY20" fmla="*/ 915332 h 1147374"/>
              <a:gd name="connsiteX21" fmla="*/ 401653 w 803161"/>
              <a:gd name="connsiteY21" fmla="*/ 737590 h 1147374"/>
              <a:gd name="connsiteX22" fmla="*/ 577775 w 803161"/>
              <a:gd name="connsiteY22" fmla="*/ 915934 h 1147374"/>
              <a:gd name="connsiteX23" fmla="*/ 636147 w 803161"/>
              <a:gd name="connsiteY23" fmla="*/ 1011669 h 1147374"/>
              <a:gd name="connsiteX24" fmla="*/ 642443 w 803161"/>
              <a:gd name="connsiteY24" fmla="*/ 1032637 h 1147374"/>
              <a:gd name="connsiteX25" fmla="*/ 457716 w 803161"/>
              <a:gd name="connsiteY25" fmla="*/ 562213 h 1147374"/>
              <a:gd name="connsiteX26" fmla="*/ 454459 w 803161"/>
              <a:gd name="connsiteY26" fmla="*/ 582234 h 1147374"/>
              <a:gd name="connsiteX27" fmla="*/ 457716 w 803161"/>
              <a:gd name="connsiteY27" fmla="*/ 585491 h 1147374"/>
              <a:gd name="connsiteX28" fmla="*/ 709120 w 803161"/>
              <a:gd name="connsiteY28" fmla="*/ 1032637 h 1147374"/>
              <a:gd name="connsiteX29" fmla="*/ 672189 w 803161"/>
              <a:gd name="connsiteY29" fmla="*/ 1032637 h 1147374"/>
              <a:gd name="connsiteX30" fmla="*/ 663498 w 803161"/>
              <a:gd name="connsiteY30" fmla="*/ 1002948 h 1147374"/>
              <a:gd name="connsiteX31" fmla="*/ 598198 w 803161"/>
              <a:gd name="connsiteY31" fmla="*/ 895784 h 1147374"/>
              <a:gd name="connsiteX32" fmla="*/ 401581 w 803161"/>
              <a:gd name="connsiteY32" fmla="*/ 696628 h 1147374"/>
              <a:gd name="connsiteX33" fmla="*/ 207962 w 803161"/>
              <a:gd name="connsiteY33" fmla="*/ 895296 h 1147374"/>
              <a:gd name="connsiteX34" fmla="*/ 143207 w 803161"/>
              <a:gd name="connsiteY34" fmla="*/ 1003422 h 1147374"/>
              <a:gd name="connsiteX35" fmla="*/ 134874 w 803161"/>
              <a:gd name="connsiteY35" fmla="*/ 1032637 h 1147374"/>
              <a:gd name="connsiteX36" fmla="*/ 98000 w 803161"/>
              <a:gd name="connsiteY36" fmla="*/ 1032637 h 1147374"/>
              <a:gd name="connsiteX37" fmla="*/ 343968 w 803161"/>
              <a:gd name="connsiteY37" fmla="*/ 585519 h 1147374"/>
              <a:gd name="connsiteX38" fmla="*/ 347226 w 803161"/>
              <a:gd name="connsiteY38" fmla="*/ 565499 h 1147374"/>
              <a:gd name="connsiteX39" fmla="*/ 343968 w 803161"/>
              <a:gd name="connsiteY39" fmla="*/ 562242 h 1147374"/>
              <a:gd name="connsiteX40" fmla="*/ 92923 w 803161"/>
              <a:gd name="connsiteY40" fmla="*/ 114737 h 1147374"/>
              <a:gd name="connsiteX41" fmla="*/ 709221 w 803161"/>
              <a:gd name="connsiteY41" fmla="*/ 114737 h 1147374"/>
              <a:gd name="connsiteX42" fmla="*/ 457716 w 803161"/>
              <a:gd name="connsiteY42" fmla="*/ 562213 h 1147374"/>
              <a:gd name="connsiteX43" fmla="*/ 28684 w 803161"/>
              <a:gd name="connsiteY43" fmla="*/ 28684 h 1147374"/>
              <a:gd name="connsiteX44" fmla="*/ 774478 w 803161"/>
              <a:gd name="connsiteY44" fmla="*/ 28684 h 1147374"/>
              <a:gd name="connsiteX45" fmla="*/ 774478 w 803161"/>
              <a:gd name="connsiteY45" fmla="*/ 86053 h 1147374"/>
              <a:gd name="connsiteX46" fmla="*/ 28684 w 803161"/>
              <a:gd name="connsiteY46" fmla="*/ 86053 h 114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03161" h="1147374">
                <a:moveTo>
                  <a:pt x="0" y="114737"/>
                </a:moveTo>
                <a:lnTo>
                  <a:pt x="63622" y="114737"/>
                </a:lnTo>
                <a:cubicBezTo>
                  <a:pt x="99090" y="271311"/>
                  <a:pt x="200489" y="481897"/>
                  <a:pt x="312143" y="573874"/>
                </a:cubicBezTo>
                <a:cubicBezTo>
                  <a:pt x="200461" y="665793"/>
                  <a:pt x="103264" y="872492"/>
                  <a:pt x="68842" y="1032637"/>
                </a:cubicBezTo>
                <a:lnTo>
                  <a:pt x="0" y="1032637"/>
                </a:lnTo>
                <a:lnTo>
                  <a:pt x="0" y="1147374"/>
                </a:lnTo>
                <a:lnTo>
                  <a:pt x="803162" y="1147374"/>
                </a:lnTo>
                <a:lnTo>
                  <a:pt x="803162" y="1032637"/>
                </a:lnTo>
                <a:lnTo>
                  <a:pt x="738407" y="1032637"/>
                </a:lnTo>
                <a:cubicBezTo>
                  <a:pt x="703670" y="876809"/>
                  <a:pt x="602371" y="666567"/>
                  <a:pt x="489585" y="573874"/>
                </a:cubicBezTo>
                <a:cubicBezTo>
                  <a:pt x="602472" y="481094"/>
                  <a:pt x="703828" y="270666"/>
                  <a:pt x="738493" y="114737"/>
                </a:cubicBezTo>
                <a:lnTo>
                  <a:pt x="803162" y="114737"/>
                </a:lnTo>
                <a:lnTo>
                  <a:pt x="803162" y="0"/>
                </a:lnTo>
                <a:lnTo>
                  <a:pt x="0" y="0"/>
                </a:lnTo>
                <a:close/>
                <a:moveTo>
                  <a:pt x="774478" y="1118690"/>
                </a:moveTo>
                <a:lnTo>
                  <a:pt x="28684" y="1118690"/>
                </a:lnTo>
                <a:lnTo>
                  <a:pt x="28684" y="1061321"/>
                </a:lnTo>
                <a:lnTo>
                  <a:pt x="774478" y="1061321"/>
                </a:lnTo>
                <a:close/>
                <a:moveTo>
                  <a:pt x="164462" y="1032637"/>
                </a:moveTo>
                <a:cubicBezTo>
                  <a:pt x="166484" y="1025222"/>
                  <a:pt x="168449" y="1018481"/>
                  <a:pt x="170485" y="1011898"/>
                </a:cubicBezTo>
                <a:cubicBezTo>
                  <a:pt x="181903" y="975595"/>
                  <a:pt x="201743" y="942506"/>
                  <a:pt x="228385" y="915332"/>
                </a:cubicBezTo>
                <a:lnTo>
                  <a:pt x="401653" y="737590"/>
                </a:lnTo>
                <a:lnTo>
                  <a:pt x="577775" y="915934"/>
                </a:lnTo>
                <a:cubicBezTo>
                  <a:pt x="604470" y="942827"/>
                  <a:pt x="624466" y="975621"/>
                  <a:pt x="636147" y="1011669"/>
                </a:cubicBezTo>
                <a:cubicBezTo>
                  <a:pt x="638284" y="1018338"/>
                  <a:pt x="640321" y="1025150"/>
                  <a:pt x="642443" y="1032637"/>
                </a:cubicBezTo>
                <a:close/>
                <a:moveTo>
                  <a:pt x="457716" y="562213"/>
                </a:moveTo>
                <a:cubicBezTo>
                  <a:pt x="451288" y="566842"/>
                  <a:pt x="449830" y="575805"/>
                  <a:pt x="454459" y="582234"/>
                </a:cubicBezTo>
                <a:cubicBezTo>
                  <a:pt x="455361" y="583487"/>
                  <a:pt x="456461" y="584587"/>
                  <a:pt x="457716" y="585491"/>
                </a:cubicBezTo>
                <a:cubicBezTo>
                  <a:pt x="569384" y="666008"/>
                  <a:pt x="672720" y="875791"/>
                  <a:pt x="709120" y="1032637"/>
                </a:cubicBezTo>
                <a:lnTo>
                  <a:pt x="672189" y="1032637"/>
                </a:lnTo>
                <a:cubicBezTo>
                  <a:pt x="669220" y="1021665"/>
                  <a:pt x="666452" y="1012041"/>
                  <a:pt x="663498" y="1002948"/>
                </a:cubicBezTo>
                <a:cubicBezTo>
                  <a:pt x="650419" y="962608"/>
                  <a:pt x="628053" y="925901"/>
                  <a:pt x="598198" y="895784"/>
                </a:cubicBezTo>
                <a:lnTo>
                  <a:pt x="401581" y="696628"/>
                </a:lnTo>
                <a:lnTo>
                  <a:pt x="207962" y="895296"/>
                </a:lnTo>
                <a:cubicBezTo>
                  <a:pt x="178159" y="925732"/>
                  <a:pt x="155970" y="962780"/>
                  <a:pt x="143207" y="1003422"/>
                </a:cubicBezTo>
                <a:cubicBezTo>
                  <a:pt x="140338" y="1012486"/>
                  <a:pt x="137742" y="1021808"/>
                  <a:pt x="134874" y="1032637"/>
                </a:cubicBezTo>
                <a:lnTo>
                  <a:pt x="98000" y="1032637"/>
                </a:lnTo>
                <a:cubicBezTo>
                  <a:pt x="133554" y="874529"/>
                  <a:pt x="234624" y="664301"/>
                  <a:pt x="343968" y="585519"/>
                </a:cubicBezTo>
                <a:cubicBezTo>
                  <a:pt x="350397" y="580891"/>
                  <a:pt x="351855" y="571927"/>
                  <a:pt x="347226" y="565499"/>
                </a:cubicBezTo>
                <a:cubicBezTo>
                  <a:pt x="346323" y="564246"/>
                  <a:pt x="345223" y="563146"/>
                  <a:pt x="343968" y="562242"/>
                </a:cubicBezTo>
                <a:cubicBezTo>
                  <a:pt x="233448" y="482600"/>
                  <a:pt x="130069" y="272501"/>
                  <a:pt x="92923" y="114737"/>
                </a:cubicBezTo>
                <a:lnTo>
                  <a:pt x="709221" y="114737"/>
                </a:lnTo>
                <a:cubicBezTo>
                  <a:pt x="672892" y="271670"/>
                  <a:pt x="569585" y="481639"/>
                  <a:pt x="457716" y="562213"/>
                </a:cubicBezTo>
                <a:close/>
                <a:moveTo>
                  <a:pt x="28684" y="28684"/>
                </a:moveTo>
                <a:lnTo>
                  <a:pt x="774478" y="28684"/>
                </a:lnTo>
                <a:lnTo>
                  <a:pt x="774478" y="86053"/>
                </a:lnTo>
                <a:lnTo>
                  <a:pt x="28684" y="86053"/>
                </a:lnTo>
                <a:close/>
              </a:path>
            </a:pathLst>
          </a:custGeom>
          <a:solidFill>
            <a:srgbClr val="E58B8C"/>
          </a:solidFill>
          <a:ln w="1428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CA66F05-D49C-4CF9-A8B6-EC4E2BBE78E1}"/>
              </a:ext>
            </a:extLst>
          </p:cNvPr>
          <p:cNvSpPr/>
          <p:nvPr/>
        </p:nvSpPr>
        <p:spPr>
          <a:xfrm>
            <a:off x="9163100" y="4312497"/>
            <a:ext cx="333541" cy="186448"/>
          </a:xfrm>
          <a:custGeom>
            <a:avLst/>
            <a:gdLst>
              <a:gd name="connsiteX0" fmla="*/ 13926 w 333541"/>
              <a:gd name="connsiteY0" fmla="*/ 22015 h 186448"/>
              <a:gd name="connsiteX1" fmla="*/ 126326 w 333541"/>
              <a:gd name="connsiteY1" fmla="*/ 151726 h 186448"/>
              <a:gd name="connsiteX2" fmla="*/ 152830 w 333541"/>
              <a:gd name="connsiteY2" fmla="*/ 170830 h 186448"/>
              <a:gd name="connsiteX3" fmla="*/ 152830 w 333541"/>
              <a:gd name="connsiteY3" fmla="*/ 186448 h 186448"/>
              <a:gd name="connsiteX4" fmla="*/ 181515 w 333541"/>
              <a:gd name="connsiteY4" fmla="*/ 186448 h 186448"/>
              <a:gd name="connsiteX5" fmla="*/ 181515 w 333541"/>
              <a:gd name="connsiteY5" fmla="*/ 169768 h 186448"/>
              <a:gd name="connsiteX6" fmla="*/ 206542 w 333541"/>
              <a:gd name="connsiteY6" fmla="*/ 151726 h 186448"/>
              <a:gd name="connsiteX7" fmla="*/ 319544 w 333541"/>
              <a:gd name="connsiteY7" fmla="*/ 22044 h 186448"/>
              <a:gd name="connsiteX8" fmla="*/ 333542 w 333541"/>
              <a:gd name="connsiteY8" fmla="*/ 0 h 186448"/>
              <a:gd name="connsiteX9" fmla="*/ 0 w 333541"/>
              <a:gd name="connsiteY9" fmla="*/ 0 h 186448"/>
              <a:gd name="connsiteX10" fmla="*/ 280762 w 333541"/>
              <a:gd name="connsiteY10" fmla="*/ 28684 h 186448"/>
              <a:gd name="connsiteX11" fmla="*/ 189761 w 333541"/>
              <a:gd name="connsiteY11" fmla="*/ 128463 h 186448"/>
              <a:gd name="connsiteX12" fmla="*/ 166427 w 333541"/>
              <a:gd name="connsiteY12" fmla="*/ 145272 h 186448"/>
              <a:gd name="connsiteX13" fmla="*/ 143106 w 333541"/>
              <a:gd name="connsiteY13" fmla="*/ 128463 h 186448"/>
              <a:gd name="connsiteX14" fmla="*/ 52636 w 333541"/>
              <a:gd name="connsiteY14" fmla="*/ 28684 h 18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541" h="186448">
                <a:moveTo>
                  <a:pt x="13926" y="22015"/>
                </a:moveTo>
                <a:cubicBezTo>
                  <a:pt x="43158" y="71752"/>
                  <a:pt x="81254" y="115714"/>
                  <a:pt x="126326" y="151726"/>
                </a:cubicBezTo>
                <a:lnTo>
                  <a:pt x="152830" y="170830"/>
                </a:lnTo>
                <a:lnTo>
                  <a:pt x="152830" y="186448"/>
                </a:lnTo>
                <a:lnTo>
                  <a:pt x="181515" y="186448"/>
                </a:lnTo>
                <a:lnTo>
                  <a:pt x="181515" y="169768"/>
                </a:lnTo>
                <a:lnTo>
                  <a:pt x="206542" y="151726"/>
                </a:lnTo>
                <a:cubicBezTo>
                  <a:pt x="251764" y="115713"/>
                  <a:pt x="290056" y="71768"/>
                  <a:pt x="319544" y="22044"/>
                </a:cubicBezTo>
                <a:lnTo>
                  <a:pt x="333542" y="0"/>
                </a:lnTo>
                <a:lnTo>
                  <a:pt x="0" y="0"/>
                </a:lnTo>
                <a:close/>
                <a:moveTo>
                  <a:pt x="280762" y="28684"/>
                </a:moveTo>
                <a:cubicBezTo>
                  <a:pt x="256156" y="66747"/>
                  <a:pt x="225405" y="100466"/>
                  <a:pt x="189761" y="128463"/>
                </a:cubicBezTo>
                <a:lnTo>
                  <a:pt x="166427" y="145272"/>
                </a:lnTo>
                <a:lnTo>
                  <a:pt x="143106" y="128463"/>
                </a:lnTo>
                <a:cubicBezTo>
                  <a:pt x="107605" y="100471"/>
                  <a:pt x="77029" y="66748"/>
                  <a:pt x="52636" y="28684"/>
                </a:cubicBezTo>
                <a:close/>
              </a:path>
            </a:pathLst>
          </a:custGeom>
          <a:solidFill>
            <a:srgbClr val="E58B8C"/>
          </a:solidFill>
          <a:ln w="1428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6A6D93E-43BB-4E44-951E-22167CDC3A10}"/>
              </a:ext>
            </a:extLst>
          </p:cNvPr>
          <p:cNvSpPr/>
          <p:nvPr/>
        </p:nvSpPr>
        <p:spPr>
          <a:xfrm>
            <a:off x="9315930" y="4527629"/>
            <a:ext cx="28684" cy="28684"/>
          </a:xfrm>
          <a:custGeom>
            <a:avLst/>
            <a:gdLst>
              <a:gd name="connsiteX0" fmla="*/ 0 w 28684"/>
              <a:gd name="connsiteY0" fmla="*/ 0 h 28684"/>
              <a:gd name="connsiteX1" fmla="*/ 28684 w 28684"/>
              <a:gd name="connsiteY1" fmla="*/ 0 h 28684"/>
              <a:gd name="connsiteX2" fmla="*/ 28684 w 28684"/>
              <a:gd name="connsiteY2" fmla="*/ 28684 h 28684"/>
              <a:gd name="connsiteX3" fmla="*/ 0 w 28684"/>
              <a:gd name="connsiteY3" fmla="*/ 28684 h 28684"/>
            </a:gdLst>
            <a:ahLst/>
            <a:cxnLst>
              <a:cxn ang="0">
                <a:pos x="connsiteX0" y="connsiteY0"/>
              </a:cxn>
              <a:cxn ang="0">
                <a:pos x="connsiteX1" y="connsiteY1"/>
              </a:cxn>
              <a:cxn ang="0">
                <a:pos x="connsiteX2" y="connsiteY2"/>
              </a:cxn>
              <a:cxn ang="0">
                <a:pos x="connsiteX3" y="connsiteY3"/>
              </a:cxn>
            </a:cxnLst>
            <a:rect l="l" t="t" r="r" b="b"/>
            <a:pathLst>
              <a:path w="28684" h="28684">
                <a:moveTo>
                  <a:pt x="0" y="0"/>
                </a:moveTo>
                <a:lnTo>
                  <a:pt x="28684" y="0"/>
                </a:lnTo>
                <a:lnTo>
                  <a:pt x="28684" y="28684"/>
                </a:lnTo>
                <a:lnTo>
                  <a:pt x="0" y="28684"/>
                </a:lnTo>
                <a:close/>
              </a:path>
            </a:pathLst>
          </a:custGeom>
          <a:solidFill>
            <a:srgbClr val="E58B8C"/>
          </a:solidFill>
          <a:ln w="1428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4191E0AD-14DD-4235-83BD-7CCC5057A5ED}"/>
              </a:ext>
            </a:extLst>
          </p:cNvPr>
          <p:cNvSpPr/>
          <p:nvPr/>
        </p:nvSpPr>
        <p:spPr>
          <a:xfrm>
            <a:off x="9315930" y="4584998"/>
            <a:ext cx="28684" cy="28684"/>
          </a:xfrm>
          <a:custGeom>
            <a:avLst/>
            <a:gdLst>
              <a:gd name="connsiteX0" fmla="*/ 0 w 28684"/>
              <a:gd name="connsiteY0" fmla="*/ 0 h 28684"/>
              <a:gd name="connsiteX1" fmla="*/ 28684 w 28684"/>
              <a:gd name="connsiteY1" fmla="*/ 0 h 28684"/>
              <a:gd name="connsiteX2" fmla="*/ 28684 w 28684"/>
              <a:gd name="connsiteY2" fmla="*/ 28684 h 28684"/>
              <a:gd name="connsiteX3" fmla="*/ 0 w 28684"/>
              <a:gd name="connsiteY3" fmla="*/ 28684 h 28684"/>
            </a:gdLst>
            <a:ahLst/>
            <a:cxnLst>
              <a:cxn ang="0">
                <a:pos x="connsiteX0" y="connsiteY0"/>
              </a:cxn>
              <a:cxn ang="0">
                <a:pos x="connsiteX1" y="connsiteY1"/>
              </a:cxn>
              <a:cxn ang="0">
                <a:pos x="connsiteX2" y="connsiteY2"/>
              </a:cxn>
              <a:cxn ang="0">
                <a:pos x="connsiteX3" y="connsiteY3"/>
              </a:cxn>
            </a:cxnLst>
            <a:rect l="l" t="t" r="r" b="b"/>
            <a:pathLst>
              <a:path w="28684" h="28684">
                <a:moveTo>
                  <a:pt x="0" y="0"/>
                </a:moveTo>
                <a:lnTo>
                  <a:pt x="28684" y="0"/>
                </a:lnTo>
                <a:lnTo>
                  <a:pt x="28684" y="28684"/>
                </a:lnTo>
                <a:lnTo>
                  <a:pt x="0" y="28684"/>
                </a:lnTo>
                <a:close/>
              </a:path>
            </a:pathLst>
          </a:custGeom>
          <a:solidFill>
            <a:srgbClr val="E58B8C"/>
          </a:solidFill>
          <a:ln w="14288" cap="flat">
            <a:noFill/>
            <a:prstDash val="solid"/>
            <a:miter/>
          </a:ln>
        </p:spPr>
        <p:txBody>
          <a:bodyPr rtlCol="0" anchor="ctr"/>
          <a:lstStyle/>
          <a:p>
            <a:endParaRPr lang="en-US"/>
          </a:p>
        </p:txBody>
      </p:sp>
      <p:sp>
        <p:nvSpPr>
          <p:cNvPr id="25" name="Rectangle 24">
            <a:hlinkClick r:id="rId16" action="ppaction://hlinksldjump"/>
            <a:extLst>
              <a:ext uri="{FF2B5EF4-FFF2-40B4-BE49-F238E27FC236}">
                <a16:creationId xmlns:a16="http://schemas.microsoft.com/office/drawing/2014/main" id="{D595A67B-5B47-4799-BCF9-79A51756E329}"/>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17" action="ppaction://hlinksldjump"/>
            <a:extLst>
              <a:ext uri="{FF2B5EF4-FFF2-40B4-BE49-F238E27FC236}">
                <a16:creationId xmlns:a16="http://schemas.microsoft.com/office/drawing/2014/main" id="{85E5FFCA-C4D7-46CB-920E-E5C4BD4E889B}"/>
              </a:ext>
            </a:extLst>
          </p:cNvPr>
          <p:cNvSpPr/>
          <p:nvPr/>
        </p:nvSpPr>
        <p:spPr>
          <a:xfrm>
            <a:off x="11199799" y="4335385"/>
            <a:ext cx="797780" cy="8029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hlinkClick r:id="rId18" action="ppaction://hlinksldjump"/>
            <a:extLst>
              <a:ext uri="{FF2B5EF4-FFF2-40B4-BE49-F238E27FC236}">
                <a16:creationId xmlns:a16="http://schemas.microsoft.com/office/drawing/2014/main" id="{8BA7F045-E417-438A-A006-682BE9FF52CB}"/>
              </a:ext>
            </a:extLst>
          </p:cNvPr>
          <p:cNvSpPr/>
          <p:nvPr/>
        </p:nvSpPr>
        <p:spPr>
          <a:xfrm>
            <a:off x="11306662" y="3553558"/>
            <a:ext cx="546187" cy="57041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hlinkClick r:id="rId19" action="ppaction://hlinksldjump"/>
            <a:extLst>
              <a:ext uri="{FF2B5EF4-FFF2-40B4-BE49-F238E27FC236}">
                <a16:creationId xmlns:a16="http://schemas.microsoft.com/office/drawing/2014/main" id="{694CADA8-EA8D-4888-9920-1738CDAF2506}"/>
              </a:ext>
            </a:extLst>
          </p:cNvPr>
          <p:cNvSpPr/>
          <p:nvPr/>
        </p:nvSpPr>
        <p:spPr>
          <a:xfrm>
            <a:off x="11187199" y="2540532"/>
            <a:ext cx="801811" cy="814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hlinkClick r:id="rId20" action="ppaction://hlinksldjump"/>
            <a:extLst>
              <a:ext uri="{FF2B5EF4-FFF2-40B4-BE49-F238E27FC236}">
                <a16:creationId xmlns:a16="http://schemas.microsoft.com/office/drawing/2014/main" id="{E947E5F6-7D35-4AA4-8B37-5C067C4DD55D}"/>
              </a:ext>
            </a:extLst>
          </p:cNvPr>
          <p:cNvSpPr/>
          <p:nvPr/>
        </p:nvSpPr>
        <p:spPr>
          <a:xfrm>
            <a:off x="11117753" y="1527427"/>
            <a:ext cx="879826" cy="832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7646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23</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Generation</a:t>
            </a:r>
          </a:p>
        </p:txBody>
      </p:sp>
      <p:sp>
        <p:nvSpPr>
          <p:cNvPr id="2" name="Rectangle 1">
            <a:hlinkClick r:id="rId3" action="ppaction://hlinksldjump"/>
            <a:extLst>
              <a:ext uri="{FF2B5EF4-FFF2-40B4-BE49-F238E27FC236}">
                <a16:creationId xmlns:a16="http://schemas.microsoft.com/office/drawing/2014/main" id="{1ED7EB50-45B4-46F4-88A2-E5E799374A8D}"/>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08148AAF-E8CA-4AFF-A2CD-A5650AACD50E}"/>
              </a:ext>
            </a:extLst>
          </p:cNvPr>
          <p:cNvGrpSpPr/>
          <p:nvPr/>
        </p:nvGrpSpPr>
        <p:grpSpPr>
          <a:xfrm>
            <a:off x="1191465" y="1926796"/>
            <a:ext cx="2422907" cy="2918844"/>
            <a:chOff x="1191465" y="1926796"/>
            <a:chExt cx="2422907" cy="2918844"/>
          </a:xfrm>
        </p:grpSpPr>
        <p:sp>
          <p:nvSpPr>
            <p:cNvPr id="59" name="Oval 58">
              <a:extLst>
                <a:ext uri="{FF2B5EF4-FFF2-40B4-BE49-F238E27FC236}">
                  <a16:creationId xmlns:a16="http://schemas.microsoft.com/office/drawing/2014/main" id="{2796060F-6FB6-4FF3-BC89-ECC8669D8E7F}"/>
                </a:ext>
              </a:extLst>
            </p:cNvPr>
            <p:cNvSpPr/>
            <p:nvPr/>
          </p:nvSpPr>
          <p:spPr>
            <a:xfrm>
              <a:off x="1191465" y="1926796"/>
              <a:ext cx="2422907" cy="2370719"/>
            </a:xfrm>
            <a:prstGeom prst="ellipse">
              <a:avLst/>
            </a:prstGeom>
            <a:solidFill>
              <a:srgbClr val="E58B8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4125704-E60B-482C-933E-2FCB70866A22}"/>
                </a:ext>
              </a:extLst>
            </p:cNvPr>
            <p:cNvSpPr txBox="1"/>
            <p:nvPr/>
          </p:nvSpPr>
          <p:spPr>
            <a:xfrm>
              <a:off x="1576698" y="4383975"/>
              <a:ext cx="1652440" cy="461665"/>
            </a:xfrm>
            <a:prstGeom prst="rect">
              <a:avLst/>
            </a:prstGeom>
            <a:noFill/>
          </p:spPr>
          <p:txBody>
            <a:bodyPr wrap="none" rtlCol="0">
              <a:spAutoFit/>
            </a:bodyP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Brainstorm</a:t>
              </a:r>
            </a:p>
          </p:txBody>
        </p:sp>
      </p:grpSp>
      <p:grpSp>
        <p:nvGrpSpPr>
          <p:cNvPr id="49" name="Group 48">
            <a:extLst>
              <a:ext uri="{FF2B5EF4-FFF2-40B4-BE49-F238E27FC236}">
                <a16:creationId xmlns:a16="http://schemas.microsoft.com/office/drawing/2014/main" id="{304CFA15-CE78-4F1C-A692-B62CB24A4918}"/>
              </a:ext>
            </a:extLst>
          </p:cNvPr>
          <p:cNvGrpSpPr/>
          <p:nvPr/>
        </p:nvGrpSpPr>
        <p:grpSpPr>
          <a:xfrm>
            <a:off x="4797909" y="1871433"/>
            <a:ext cx="2575979" cy="3290886"/>
            <a:chOff x="4797909" y="1871433"/>
            <a:chExt cx="2575979" cy="3290886"/>
          </a:xfrm>
        </p:grpSpPr>
        <p:sp>
          <p:nvSpPr>
            <p:cNvPr id="5" name="Oval 4">
              <a:extLst>
                <a:ext uri="{FF2B5EF4-FFF2-40B4-BE49-F238E27FC236}">
                  <a16:creationId xmlns:a16="http://schemas.microsoft.com/office/drawing/2014/main" id="{701F595B-3630-4F51-8CD9-D5560BBF9C38}"/>
                </a:ext>
              </a:extLst>
            </p:cNvPr>
            <p:cNvSpPr/>
            <p:nvPr/>
          </p:nvSpPr>
          <p:spPr>
            <a:xfrm>
              <a:off x="4797909" y="1926796"/>
              <a:ext cx="2422907" cy="2370719"/>
            </a:xfrm>
            <a:prstGeom prst="ellipse">
              <a:avLst/>
            </a:prstGeom>
            <a:solidFill>
              <a:srgbClr val="6FBBA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Dice">
              <a:extLst>
                <a:ext uri="{FF2B5EF4-FFF2-40B4-BE49-F238E27FC236}">
                  <a16:creationId xmlns:a16="http://schemas.microsoft.com/office/drawing/2014/main" id="{D8BBCCF2-D085-4C2D-88BA-1E5B7450AE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15744" y="1871433"/>
              <a:ext cx="2558144" cy="2558144"/>
            </a:xfrm>
            <a:prstGeom prst="rect">
              <a:avLst/>
            </a:prstGeom>
          </p:spPr>
        </p:pic>
        <p:sp>
          <p:nvSpPr>
            <p:cNvPr id="43" name="TextBox 42">
              <a:extLst>
                <a:ext uri="{FF2B5EF4-FFF2-40B4-BE49-F238E27FC236}">
                  <a16:creationId xmlns:a16="http://schemas.microsoft.com/office/drawing/2014/main" id="{C86BD3A3-1B58-4989-84C1-78340AAF9784}"/>
                </a:ext>
              </a:extLst>
            </p:cNvPr>
            <p:cNvSpPr txBox="1"/>
            <p:nvPr/>
          </p:nvSpPr>
          <p:spPr>
            <a:xfrm>
              <a:off x="4861583" y="4331322"/>
              <a:ext cx="2295557" cy="830997"/>
            </a:xfrm>
            <a:prstGeom prst="rect">
              <a:avLst/>
            </a:prstGeom>
            <a:noFill/>
          </p:spPr>
          <p:txBody>
            <a:bodyPr wrap="square" rtlCol="0">
              <a:spAutoFit/>
            </a:bodyP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Morphological Chart</a:t>
              </a:r>
            </a:p>
          </p:txBody>
        </p:sp>
      </p:grpSp>
      <p:grpSp>
        <p:nvGrpSpPr>
          <p:cNvPr id="45" name="Group 44">
            <a:extLst>
              <a:ext uri="{FF2B5EF4-FFF2-40B4-BE49-F238E27FC236}">
                <a16:creationId xmlns:a16="http://schemas.microsoft.com/office/drawing/2014/main" id="{073A8B13-EA74-411F-8179-C1E24CB620BC}"/>
              </a:ext>
            </a:extLst>
          </p:cNvPr>
          <p:cNvGrpSpPr/>
          <p:nvPr/>
        </p:nvGrpSpPr>
        <p:grpSpPr>
          <a:xfrm>
            <a:off x="8198745" y="1599242"/>
            <a:ext cx="2947696" cy="3246398"/>
            <a:chOff x="8198745" y="1599242"/>
            <a:chExt cx="2947696" cy="3246398"/>
          </a:xfrm>
        </p:grpSpPr>
        <p:sp>
          <p:nvSpPr>
            <p:cNvPr id="6" name="Oval 5">
              <a:extLst>
                <a:ext uri="{FF2B5EF4-FFF2-40B4-BE49-F238E27FC236}">
                  <a16:creationId xmlns:a16="http://schemas.microsoft.com/office/drawing/2014/main" id="{5F6CC3CF-5F06-46FF-B2F8-195D691D2FAE}"/>
                </a:ext>
              </a:extLst>
            </p:cNvPr>
            <p:cNvSpPr/>
            <p:nvPr/>
          </p:nvSpPr>
          <p:spPr>
            <a:xfrm>
              <a:off x="8503519" y="1926970"/>
              <a:ext cx="2422907" cy="2370719"/>
            </a:xfrm>
            <a:prstGeom prst="ellipse">
              <a:avLst/>
            </a:prstGeom>
            <a:solidFill>
              <a:srgbClr val="5C93A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Chameleon">
              <a:extLst>
                <a:ext uri="{FF2B5EF4-FFF2-40B4-BE49-F238E27FC236}">
                  <a16:creationId xmlns:a16="http://schemas.microsoft.com/office/drawing/2014/main" id="{5F11E4A0-659D-4279-8624-480A37F298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9774008">
              <a:off x="9304958" y="2720718"/>
              <a:ext cx="1841483" cy="1841483"/>
            </a:xfrm>
            <a:prstGeom prst="rect">
              <a:avLst/>
            </a:prstGeom>
          </p:spPr>
        </p:pic>
        <p:pic>
          <p:nvPicPr>
            <p:cNvPr id="97" name="Graphic 96" descr="Caterpillar">
              <a:extLst>
                <a:ext uri="{FF2B5EF4-FFF2-40B4-BE49-F238E27FC236}">
                  <a16:creationId xmlns:a16="http://schemas.microsoft.com/office/drawing/2014/main" id="{A6035B67-9FC4-44AB-8509-2643F0B6E6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3044340">
              <a:off x="9122991" y="1599242"/>
              <a:ext cx="1288892" cy="1288892"/>
            </a:xfrm>
            <a:prstGeom prst="rect">
              <a:avLst/>
            </a:prstGeom>
          </p:spPr>
        </p:pic>
        <p:pic>
          <p:nvPicPr>
            <p:cNvPr id="32" name="Graphic 31" descr="Whale">
              <a:extLst>
                <a:ext uri="{FF2B5EF4-FFF2-40B4-BE49-F238E27FC236}">
                  <a16:creationId xmlns:a16="http://schemas.microsoft.com/office/drawing/2014/main" id="{0EA67788-A737-4B43-8511-3397ACB7F1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0379241">
              <a:off x="8198745" y="2214420"/>
              <a:ext cx="1898706" cy="1898706"/>
            </a:xfrm>
            <a:prstGeom prst="rect">
              <a:avLst/>
            </a:prstGeom>
          </p:spPr>
        </p:pic>
        <p:sp>
          <p:nvSpPr>
            <p:cNvPr id="44" name="TextBox 43">
              <a:extLst>
                <a:ext uri="{FF2B5EF4-FFF2-40B4-BE49-F238E27FC236}">
                  <a16:creationId xmlns:a16="http://schemas.microsoft.com/office/drawing/2014/main" id="{140AD720-A7B2-48F5-9EBE-E7F05B3F581B}"/>
                </a:ext>
              </a:extLst>
            </p:cNvPr>
            <p:cNvSpPr txBox="1"/>
            <p:nvPr/>
          </p:nvSpPr>
          <p:spPr>
            <a:xfrm>
              <a:off x="8619658" y="4383975"/>
              <a:ext cx="2295557" cy="461665"/>
            </a:xfrm>
            <a:prstGeom prst="rect">
              <a:avLst/>
            </a:prstGeom>
            <a:noFill/>
          </p:spPr>
          <p:txBody>
            <a:bodyPr wrap="square" rtlCol="0">
              <a:spAutoFit/>
            </a:bodyP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Biomimicry</a:t>
              </a:r>
            </a:p>
          </p:txBody>
        </p:sp>
      </p:grpSp>
      <p:pic>
        <p:nvPicPr>
          <p:cNvPr id="53" name="Graphic 52" descr="Thought">
            <a:extLst>
              <a:ext uri="{FF2B5EF4-FFF2-40B4-BE49-F238E27FC236}">
                <a16:creationId xmlns:a16="http://schemas.microsoft.com/office/drawing/2014/main" id="{86486060-36B4-4869-9FBB-0D36B62C49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93184" y="1764369"/>
            <a:ext cx="2606337" cy="2606337"/>
          </a:xfrm>
          <a:prstGeom prst="rect">
            <a:avLst/>
          </a:prstGeom>
        </p:spPr>
      </p:pic>
    </p:spTree>
    <p:extLst>
      <p:ext uri="{BB962C8B-B14F-4D97-AF65-F5344CB8AC3E}">
        <p14:creationId xmlns:p14="http://schemas.microsoft.com/office/powerpoint/2010/main" val="4001742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Rectangle: Rounded Corners 404">
            <a:extLst>
              <a:ext uri="{FF2B5EF4-FFF2-40B4-BE49-F238E27FC236}">
                <a16:creationId xmlns:a16="http://schemas.microsoft.com/office/drawing/2014/main" id="{A28E0DBD-48B1-4760-86FB-63899114B8E2}"/>
              </a:ext>
            </a:extLst>
          </p:cNvPr>
          <p:cNvSpPr/>
          <p:nvPr/>
        </p:nvSpPr>
        <p:spPr>
          <a:xfrm>
            <a:off x="7335296" y="1242547"/>
            <a:ext cx="2190081" cy="3866180"/>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atin typeface="Tahoma" panose="020B0604030504040204" pitchFamily="34" charset="0"/>
                <a:ea typeface="Tahoma" panose="020B0604030504040204" pitchFamily="34" charset="0"/>
                <a:cs typeface="Tahoma" panose="020B0604030504040204" pitchFamily="34" charset="0"/>
              </a:rPr>
              <a:t>Winch attached to the </a:t>
            </a:r>
            <a:r>
              <a:rPr lang="en-US" i="1">
                <a:latin typeface="Tahoma" panose="020B0604030504040204" pitchFamily="34" charset="0"/>
                <a:ea typeface="Tahoma" panose="020B0604030504040204" pitchFamily="34" charset="0"/>
                <a:cs typeface="Tahoma" panose="020B0604030504040204" pitchFamily="34" charset="0"/>
              </a:rPr>
              <a:t>Chariot</a:t>
            </a:r>
            <a:r>
              <a:rPr lang="en-US">
                <a:latin typeface="Tahoma" panose="020B0604030504040204" pitchFamily="34" charset="0"/>
                <a:ea typeface="Tahoma" panose="020B0604030504040204" pitchFamily="34" charset="0"/>
                <a:cs typeface="Tahoma" panose="020B0604030504040204" pitchFamily="34" charset="0"/>
              </a:rPr>
              <a:t> mobility chassis</a:t>
            </a:r>
          </a:p>
        </p:txBody>
      </p:sp>
      <p:grpSp>
        <p:nvGrpSpPr>
          <p:cNvPr id="406" name="Group 405">
            <a:extLst>
              <a:ext uri="{FF2B5EF4-FFF2-40B4-BE49-F238E27FC236}">
                <a16:creationId xmlns:a16="http://schemas.microsoft.com/office/drawing/2014/main" id="{8B662063-8EA6-4ED2-95B1-C8FB99DC17BA}"/>
              </a:ext>
            </a:extLst>
          </p:cNvPr>
          <p:cNvGrpSpPr>
            <a:grpSpLocks noChangeAspect="1"/>
          </p:cNvGrpSpPr>
          <p:nvPr/>
        </p:nvGrpSpPr>
        <p:grpSpPr>
          <a:xfrm>
            <a:off x="7457317" y="1774538"/>
            <a:ext cx="646701" cy="529588"/>
            <a:chOff x="6595481" y="1587776"/>
            <a:chExt cx="2963950" cy="2427199"/>
          </a:xfrm>
          <a:solidFill>
            <a:schemeClr val="bg1">
              <a:lumMod val="50000"/>
            </a:schemeClr>
          </a:solidFill>
        </p:grpSpPr>
        <p:sp>
          <p:nvSpPr>
            <p:cNvPr id="407" name="Rectangle 406">
              <a:extLst>
                <a:ext uri="{FF2B5EF4-FFF2-40B4-BE49-F238E27FC236}">
                  <a16:creationId xmlns:a16="http://schemas.microsoft.com/office/drawing/2014/main" id="{307751AE-7178-47FA-A620-34AB12308F3B}"/>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Rectangle 407">
              <a:extLst>
                <a:ext uri="{FF2B5EF4-FFF2-40B4-BE49-F238E27FC236}">
                  <a16:creationId xmlns:a16="http://schemas.microsoft.com/office/drawing/2014/main" id="{1FC9DEA9-4D82-423A-9AD2-D5280BDF1C2A}"/>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9" name="Straight Connector 408">
              <a:extLst>
                <a:ext uri="{FF2B5EF4-FFF2-40B4-BE49-F238E27FC236}">
                  <a16:creationId xmlns:a16="http://schemas.microsoft.com/office/drawing/2014/main" id="{3BE4C12A-D8C5-4E16-B38D-F80170319E13}"/>
                </a:ext>
              </a:extLst>
            </p:cNvPr>
            <p:cNvCxnSpPr>
              <a:cxnSpLocks/>
              <a:stCxn id="417"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0" name="Rectangle 409">
              <a:extLst>
                <a:ext uri="{FF2B5EF4-FFF2-40B4-BE49-F238E27FC236}">
                  <a16:creationId xmlns:a16="http://schemas.microsoft.com/office/drawing/2014/main" id="{EB2CC4CA-8FF9-4040-846E-951FC810955B}"/>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Rectangle 410">
              <a:extLst>
                <a:ext uri="{FF2B5EF4-FFF2-40B4-BE49-F238E27FC236}">
                  <a16:creationId xmlns:a16="http://schemas.microsoft.com/office/drawing/2014/main" id="{B1C01882-82B0-4E9E-8417-059094CF5A43}"/>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Rectangle 411">
              <a:extLst>
                <a:ext uri="{FF2B5EF4-FFF2-40B4-BE49-F238E27FC236}">
                  <a16:creationId xmlns:a16="http://schemas.microsoft.com/office/drawing/2014/main" id="{7D7F998F-8100-4F0D-8FFF-21A25E3331F6}"/>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ectangle: Rounded Corners 412">
              <a:extLst>
                <a:ext uri="{FF2B5EF4-FFF2-40B4-BE49-F238E27FC236}">
                  <a16:creationId xmlns:a16="http://schemas.microsoft.com/office/drawing/2014/main" id="{261D6800-6672-4AF5-AECB-90656F4A205C}"/>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ectangle 413">
              <a:extLst>
                <a:ext uri="{FF2B5EF4-FFF2-40B4-BE49-F238E27FC236}">
                  <a16:creationId xmlns:a16="http://schemas.microsoft.com/office/drawing/2014/main" id="{5BEB9ED1-BA5C-42B8-BC11-F48DE3935699}"/>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Rectangle 414">
              <a:extLst>
                <a:ext uri="{FF2B5EF4-FFF2-40B4-BE49-F238E27FC236}">
                  <a16:creationId xmlns:a16="http://schemas.microsoft.com/office/drawing/2014/main" id="{F19FBE1D-29F9-45B5-9468-6803710D4482}"/>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Rectangle 415">
              <a:extLst>
                <a:ext uri="{FF2B5EF4-FFF2-40B4-BE49-F238E27FC236}">
                  <a16:creationId xmlns:a16="http://schemas.microsoft.com/office/drawing/2014/main" id="{EE4310E7-E46E-41A2-8F9A-4EC29B132D1B}"/>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Rectangle: Rounded Corners 416">
              <a:extLst>
                <a:ext uri="{FF2B5EF4-FFF2-40B4-BE49-F238E27FC236}">
                  <a16:creationId xmlns:a16="http://schemas.microsoft.com/office/drawing/2014/main" id="{06B97593-E6AD-4026-8D2A-824BC0E2A72C}"/>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8" name="Straight Connector 417">
              <a:extLst>
                <a:ext uri="{FF2B5EF4-FFF2-40B4-BE49-F238E27FC236}">
                  <a16:creationId xmlns:a16="http://schemas.microsoft.com/office/drawing/2014/main" id="{5F54D598-A8E8-4E67-8721-C21007A2E2B6}"/>
                </a:ext>
              </a:extLst>
            </p:cNvPr>
            <p:cNvCxnSpPr>
              <a:cxnSpLocks/>
              <a:endCxn id="417"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8C17D724-CC1E-4F7F-B0DA-8D8E94B55F97}"/>
                </a:ext>
              </a:extLst>
            </p:cNvPr>
            <p:cNvCxnSpPr>
              <a:cxnSpLocks/>
              <a:stCxn id="415"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AE10B821-76EE-4ACB-9BE0-1D479385A949}"/>
                </a:ext>
              </a:extLst>
            </p:cNvPr>
            <p:cNvCxnSpPr>
              <a:cxnSpLocks/>
              <a:endCxn id="421"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21" name="Rectangle 420">
              <a:extLst>
                <a:ext uri="{FF2B5EF4-FFF2-40B4-BE49-F238E27FC236}">
                  <a16:creationId xmlns:a16="http://schemas.microsoft.com/office/drawing/2014/main" id="{35F9869C-0B02-446B-8595-67C4B081ACB4}"/>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2" name="Straight Connector 421">
              <a:extLst>
                <a:ext uri="{FF2B5EF4-FFF2-40B4-BE49-F238E27FC236}">
                  <a16:creationId xmlns:a16="http://schemas.microsoft.com/office/drawing/2014/main" id="{6D5BCD00-B564-430A-B5EA-4697EFD3F7D0}"/>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23" name="Rectangle 422">
              <a:extLst>
                <a:ext uri="{FF2B5EF4-FFF2-40B4-BE49-F238E27FC236}">
                  <a16:creationId xmlns:a16="http://schemas.microsoft.com/office/drawing/2014/main" id="{AA938138-2900-4D7A-90F5-E0878934C3FB}"/>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4" name="Straight Connector 423">
              <a:extLst>
                <a:ext uri="{FF2B5EF4-FFF2-40B4-BE49-F238E27FC236}">
                  <a16:creationId xmlns:a16="http://schemas.microsoft.com/office/drawing/2014/main" id="{D2B3EB7A-BA07-4924-9DAF-165DF54A5380}"/>
                </a:ext>
              </a:extLst>
            </p:cNvPr>
            <p:cNvCxnSpPr>
              <a:cxnSpLocks/>
              <a:stCxn id="412"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FD34A9CC-8DFA-4C68-AC15-6F56B2D1177C}"/>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8ECFF29A-16F2-40A3-9B3A-1BAFC033CD57}"/>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27" name="Rectangle 426">
              <a:extLst>
                <a:ext uri="{FF2B5EF4-FFF2-40B4-BE49-F238E27FC236}">
                  <a16:creationId xmlns:a16="http://schemas.microsoft.com/office/drawing/2014/main" id="{3EB880AC-7142-4ADF-9C31-6445139ED1D3}"/>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a:extLst>
                <a:ext uri="{FF2B5EF4-FFF2-40B4-BE49-F238E27FC236}">
                  <a16:creationId xmlns:a16="http://schemas.microsoft.com/office/drawing/2014/main" id="{BA1C119D-27A9-4717-991A-847C377F0237}"/>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Rectangle 428">
              <a:extLst>
                <a:ext uri="{FF2B5EF4-FFF2-40B4-BE49-F238E27FC236}">
                  <a16:creationId xmlns:a16="http://schemas.microsoft.com/office/drawing/2014/main" id="{6BCA4574-AF1A-4B42-B796-F62122F94992}"/>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0" name="Straight Connector 429">
              <a:extLst>
                <a:ext uri="{FF2B5EF4-FFF2-40B4-BE49-F238E27FC236}">
                  <a16:creationId xmlns:a16="http://schemas.microsoft.com/office/drawing/2014/main" id="{D4C70F8C-3766-4F17-B7A2-1C99C41EBAB9}"/>
                </a:ext>
              </a:extLst>
            </p:cNvPr>
            <p:cNvCxnSpPr>
              <a:cxnSpLocks/>
              <a:stCxn id="429" idx="3"/>
              <a:endCxn id="423"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31" name="Straight Connector 430">
            <a:extLst>
              <a:ext uri="{FF2B5EF4-FFF2-40B4-BE49-F238E27FC236}">
                <a16:creationId xmlns:a16="http://schemas.microsoft.com/office/drawing/2014/main" id="{2F9C587C-D769-4AAA-A165-671BC3B03621}"/>
              </a:ext>
            </a:extLst>
          </p:cNvPr>
          <p:cNvCxnSpPr>
            <a:cxnSpLocks/>
            <a:stCxn id="412" idx="3"/>
            <a:endCxn id="433" idx="1"/>
          </p:cNvCxnSpPr>
          <p:nvPr/>
        </p:nvCxnSpPr>
        <p:spPr>
          <a:xfrm flipV="1">
            <a:off x="7972523" y="2102617"/>
            <a:ext cx="1042613" cy="15852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32" name="Group 431">
            <a:extLst>
              <a:ext uri="{FF2B5EF4-FFF2-40B4-BE49-F238E27FC236}">
                <a16:creationId xmlns:a16="http://schemas.microsoft.com/office/drawing/2014/main" id="{09E71D6E-BFC1-4BE2-A1BA-C04C22A42E11}"/>
              </a:ext>
            </a:extLst>
          </p:cNvPr>
          <p:cNvGrpSpPr/>
          <p:nvPr/>
        </p:nvGrpSpPr>
        <p:grpSpPr>
          <a:xfrm>
            <a:off x="8949463" y="1914831"/>
            <a:ext cx="342108" cy="489401"/>
            <a:chOff x="13437989" y="2012445"/>
            <a:chExt cx="471983" cy="779335"/>
          </a:xfrm>
          <a:solidFill>
            <a:schemeClr val="bg1"/>
          </a:solidFill>
        </p:grpSpPr>
        <p:sp>
          <p:nvSpPr>
            <p:cNvPr id="433" name="Rectangle 432">
              <a:extLst>
                <a:ext uri="{FF2B5EF4-FFF2-40B4-BE49-F238E27FC236}">
                  <a16:creationId xmlns:a16="http://schemas.microsoft.com/office/drawing/2014/main" id="{C1E0BC43-019E-419D-9980-0865BFBE378E}"/>
                </a:ext>
              </a:extLst>
            </p:cNvPr>
            <p:cNvSpPr/>
            <p:nvPr/>
          </p:nvSpPr>
          <p:spPr>
            <a:xfrm>
              <a:off x="13528593" y="2095380"/>
              <a:ext cx="45719" cy="43219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0E22BE7D-24CC-4B2F-B99B-8192856FC24F}"/>
                </a:ext>
              </a:extLst>
            </p:cNvPr>
            <p:cNvSpPr/>
            <p:nvPr/>
          </p:nvSpPr>
          <p:spPr>
            <a:xfrm>
              <a:off x="13437989" y="201244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Cube 434">
              <a:extLst>
                <a:ext uri="{FF2B5EF4-FFF2-40B4-BE49-F238E27FC236}">
                  <a16:creationId xmlns:a16="http://schemas.microsoft.com/office/drawing/2014/main" id="{2BCA5693-88E6-4A3B-8FF3-37A29B1FCD2D}"/>
                </a:ext>
              </a:extLst>
            </p:cNvPr>
            <p:cNvSpPr/>
            <p:nvPr/>
          </p:nvSpPr>
          <p:spPr>
            <a:xfrm rot="10800000" flipV="1">
              <a:off x="13437991" y="2472959"/>
              <a:ext cx="471981" cy="318821"/>
            </a:xfrm>
            <a:prstGeom prst="cube">
              <a:avLst>
                <a:gd name="adj" fmla="val 62500"/>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6" name="Straight Connector 435">
              <a:extLst>
                <a:ext uri="{FF2B5EF4-FFF2-40B4-BE49-F238E27FC236}">
                  <a16:creationId xmlns:a16="http://schemas.microsoft.com/office/drawing/2014/main" id="{AF23FE1C-39C3-49E4-B97A-A4C7FCD60355}"/>
                </a:ext>
              </a:extLst>
            </p:cNvPr>
            <p:cNvCxnSpPr>
              <a:cxnSpLocks/>
              <a:stCxn id="434" idx="7"/>
              <a:endCxn id="442" idx="7"/>
            </p:cNvCxnSpPr>
            <p:nvPr/>
          </p:nvCxnSpPr>
          <p:spPr>
            <a:xfrm>
              <a:off x="13671992" y="205113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2513E59D-4C9F-4D4B-A81A-F1F9D047976B}"/>
                </a:ext>
              </a:extLst>
            </p:cNvPr>
            <p:cNvCxnSpPr>
              <a:cxnSpLocks/>
              <a:stCxn id="434" idx="3"/>
              <a:endCxn id="442" idx="3"/>
            </p:cNvCxnSpPr>
            <p:nvPr/>
          </p:nvCxnSpPr>
          <p:spPr>
            <a:xfrm>
              <a:off x="13478137" y="223792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38" name="Oval 437">
              <a:extLst>
                <a:ext uri="{FF2B5EF4-FFF2-40B4-BE49-F238E27FC236}">
                  <a16:creationId xmlns:a16="http://schemas.microsoft.com/office/drawing/2014/main" id="{1B89032A-5B96-4C0D-92CA-9AA60C61C51B}"/>
                </a:ext>
              </a:extLst>
            </p:cNvPr>
            <p:cNvSpPr/>
            <p:nvPr/>
          </p:nvSpPr>
          <p:spPr>
            <a:xfrm>
              <a:off x="13474616" y="205017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6C5735BD-F352-48B1-98CF-CE6B8F74D8AE}"/>
                </a:ext>
              </a:extLst>
            </p:cNvPr>
            <p:cNvSpPr/>
            <p:nvPr/>
          </p:nvSpPr>
          <p:spPr>
            <a:xfrm>
              <a:off x="13522228" y="2092581"/>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DA132D85-F253-47E1-9CE4-314182BBBD78}"/>
                </a:ext>
              </a:extLst>
            </p:cNvPr>
            <p:cNvSpPr/>
            <p:nvPr/>
          </p:nvSpPr>
          <p:spPr>
            <a:xfrm>
              <a:off x="13566319" y="2130352"/>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67142918-BFDE-47DD-BE5C-9B1BFD8B348C}"/>
                </a:ext>
              </a:extLst>
            </p:cNvPr>
            <p:cNvSpPr/>
            <p:nvPr/>
          </p:nvSpPr>
          <p:spPr>
            <a:xfrm>
              <a:off x="13612193" y="2170507"/>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424D0CEE-5EF0-4380-AB1A-AD333F8A39FD}"/>
                </a:ext>
              </a:extLst>
            </p:cNvPr>
            <p:cNvSpPr/>
            <p:nvPr/>
          </p:nvSpPr>
          <p:spPr>
            <a:xfrm>
              <a:off x="13635821" y="2194396"/>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Rectangle 442">
              <a:extLst>
                <a:ext uri="{FF2B5EF4-FFF2-40B4-BE49-F238E27FC236}">
                  <a16:creationId xmlns:a16="http://schemas.microsoft.com/office/drawing/2014/main" id="{D859907A-1055-493E-908B-062A7AE72955}"/>
                </a:ext>
              </a:extLst>
            </p:cNvPr>
            <p:cNvSpPr/>
            <p:nvPr/>
          </p:nvSpPr>
          <p:spPr>
            <a:xfrm>
              <a:off x="13750660" y="2318080"/>
              <a:ext cx="45719" cy="40601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3" name="Rectangle: Rounded Corners 372">
            <a:extLst>
              <a:ext uri="{FF2B5EF4-FFF2-40B4-BE49-F238E27FC236}">
                <a16:creationId xmlns:a16="http://schemas.microsoft.com/office/drawing/2014/main" id="{1D985B3C-6B8A-4140-8A56-AFCFCF114C93}"/>
              </a:ext>
            </a:extLst>
          </p:cNvPr>
          <p:cNvSpPr/>
          <p:nvPr/>
        </p:nvSpPr>
        <p:spPr>
          <a:xfrm>
            <a:off x="9684340" y="1242567"/>
            <a:ext cx="2190081" cy="3896856"/>
          </a:xfrm>
          <a:prstGeom prst="round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Scissor-lift Platform </a:t>
            </a:r>
          </a:p>
        </p:txBody>
      </p:sp>
      <p:sp>
        <p:nvSpPr>
          <p:cNvPr id="374" name="Rectangle 373">
            <a:extLst>
              <a:ext uri="{FF2B5EF4-FFF2-40B4-BE49-F238E27FC236}">
                <a16:creationId xmlns:a16="http://schemas.microsoft.com/office/drawing/2014/main" id="{6A0670DF-0557-4582-AD71-4E6DD768DD8D}"/>
              </a:ext>
            </a:extLst>
          </p:cNvPr>
          <p:cNvSpPr/>
          <p:nvPr/>
        </p:nvSpPr>
        <p:spPr>
          <a:xfrm>
            <a:off x="10404305" y="2464537"/>
            <a:ext cx="842498" cy="4571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5B7653D6-5430-47BA-A8CE-BD09067A6DC2}"/>
              </a:ext>
            </a:extLst>
          </p:cNvPr>
          <p:cNvSpPr/>
          <p:nvPr/>
        </p:nvSpPr>
        <p:spPr>
          <a:xfrm>
            <a:off x="10404305" y="2463988"/>
            <a:ext cx="846488" cy="4908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a16="http://schemas.microsoft.com/office/drawing/2014/main" id="{FD3A943D-65DB-4F6B-A3AE-6D27E6A902C4}"/>
              </a:ext>
            </a:extLst>
          </p:cNvPr>
          <p:cNvSpPr/>
          <p:nvPr/>
        </p:nvSpPr>
        <p:spPr>
          <a:xfrm>
            <a:off x="10244843" y="2385285"/>
            <a:ext cx="1108957" cy="8599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a:extLst>
              <a:ext uri="{FF2B5EF4-FFF2-40B4-BE49-F238E27FC236}">
                <a16:creationId xmlns:a16="http://schemas.microsoft.com/office/drawing/2014/main" id="{EA66050A-8F02-4D84-BAD4-58FE617FAA44}"/>
              </a:ext>
            </a:extLst>
          </p:cNvPr>
          <p:cNvSpPr/>
          <p:nvPr/>
        </p:nvSpPr>
        <p:spPr>
          <a:xfrm>
            <a:off x="10317735" y="2505780"/>
            <a:ext cx="977557" cy="65088"/>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2605DB2-1CD6-4A1A-880E-381280C7DA5F}"/>
              </a:ext>
            </a:extLst>
          </p:cNvPr>
          <p:cNvSpPr/>
          <p:nvPr/>
        </p:nvSpPr>
        <p:spPr>
          <a:xfrm>
            <a:off x="10549380" y="2591774"/>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750BB01D-E826-4EC2-97B1-8BAB1B30F0EA}"/>
              </a:ext>
            </a:extLst>
          </p:cNvPr>
          <p:cNvSpPr/>
          <p:nvPr/>
        </p:nvSpPr>
        <p:spPr>
          <a:xfrm>
            <a:off x="10949430" y="2591092"/>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0" name="Group 379">
            <a:extLst>
              <a:ext uri="{FF2B5EF4-FFF2-40B4-BE49-F238E27FC236}">
                <a16:creationId xmlns:a16="http://schemas.microsoft.com/office/drawing/2014/main" id="{9243C27F-7EB2-4D3C-8883-D58D7FA933B3}"/>
              </a:ext>
            </a:extLst>
          </p:cNvPr>
          <p:cNvGrpSpPr>
            <a:grpSpLocks noChangeAspect="1"/>
          </p:cNvGrpSpPr>
          <p:nvPr/>
        </p:nvGrpSpPr>
        <p:grpSpPr>
          <a:xfrm>
            <a:off x="10419438" y="1845033"/>
            <a:ext cx="651524" cy="533538"/>
            <a:chOff x="6595481" y="1587776"/>
            <a:chExt cx="2963950" cy="2427199"/>
          </a:xfrm>
          <a:solidFill>
            <a:schemeClr val="bg1">
              <a:lumMod val="50000"/>
            </a:schemeClr>
          </a:solidFill>
        </p:grpSpPr>
        <p:sp>
          <p:nvSpPr>
            <p:cNvPr id="381" name="Rectangle 380">
              <a:extLst>
                <a:ext uri="{FF2B5EF4-FFF2-40B4-BE49-F238E27FC236}">
                  <a16:creationId xmlns:a16="http://schemas.microsoft.com/office/drawing/2014/main" id="{A2C77027-28EC-4B5A-ACAD-DDC3007D8A2A}"/>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a:extLst>
                <a:ext uri="{FF2B5EF4-FFF2-40B4-BE49-F238E27FC236}">
                  <a16:creationId xmlns:a16="http://schemas.microsoft.com/office/drawing/2014/main" id="{8EF94437-B7A0-4A49-BAA3-8C3677E56E30}"/>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3" name="Straight Connector 382">
              <a:extLst>
                <a:ext uri="{FF2B5EF4-FFF2-40B4-BE49-F238E27FC236}">
                  <a16:creationId xmlns:a16="http://schemas.microsoft.com/office/drawing/2014/main" id="{457ECF02-647F-476B-B931-95D599ABC0BD}"/>
                </a:ext>
              </a:extLst>
            </p:cNvPr>
            <p:cNvCxnSpPr>
              <a:cxnSpLocks/>
              <a:stCxn id="391"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84" name="Rectangle 383">
              <a:extLst>
                <a:ext uri="{FF2B5EF4-FFF2-40B4-BE49-F238E27FC236}">
                  <a16:creationId xmlns:a16="http://schemas.microsoft.com/office/drawing/2014/main" id="{6CD7ECE2-4F12-4DCF-90D9-FE1AFBE53A1D}"/>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CD9FEAF4-9E8B-493D-B2E5-158F99606416}"/>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a:extLst>
                <a:ext uri="{FF2B5EF4-FFF2-40B4-BE49-F238E27FC236}">
                  <a16:creationId xmlns:a16="http://schemas.microsoft.com/office/drawing/2014/main" id="{EE43C2C4-A626-4B92-948E-3FB51C8DB938}"/>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Rounded Corners 386">
              <a:extLst>
                <a:ext uri="{FF2B5EF4-FFF2-40B4-BE49-F238E27FC236}">
                  <a16:creationId xmlns:a16="http://schemas.microsoft.com/office/drawing/2014/main" id="{AA6CD5D5-69D0-44B4-9697-3BED6D32F6D9}"/>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ectangle 387">
              <a:extLst>
                <a:ext uri="{FF2B5EF4-FFF2-40B4-BE49-F238E27FC236}">
                  <a16:creationId xmlns:a16="http://schemas.microsoft.com/office/drawing/2014/main" id="{32894210-1567-4AAD-B0FC-89DBAE375C39}"/>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a:extLst>
                <a:ext uri="{FF2B5EF4-FFF2-40B4-BE49-F238E27FC236}">
                  <a16:creationId xmlns:a16="http://schemas.microsoft.com/office/drawing/2014/main" id="{A36F4F45-C96F-4264-9CED-8194865200C6}"/>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a:extLst>
                <a:ext uri="{FF2B5EF4-FFF2-40B4-BE49-F238E27FC236}">
                  <a16:creationId xmlns:a16="http://schemas.microsoft.com/office/drawing/2014/main" id="{29ADC7DD-3E9C-4C41-AF49-EE4ED1C3DBB6}"/>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Rounded Corners 390">
              <a:extLst>
                <a:ext uri="{FF2B5EF4-FFF2-40B4-BE49-F238E27FC236}">
                  <a16:creationId xmlns:a16="http://schemas.microsoft.com/office/drawing/2014/main" id="{3B36CB84-019F-4C97-B6FF-EC652A0BC69A}"/>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a:extLst>
                <a:ext uri="{FF2B5EF4-FFF2-40B4-BE49-F238E27FC236}">
                  <a16:creationId xmlns:a16="http://schemas.microsoft.com/office/drawing/2014/main" id="{C31CA6F3-C770-4926-91AD-F423ACD181D5}"/>
                </a:ext>
              </a:extLst>
            </p:cNvPr>
            <p:cNvCxnSpPr>
              <a:cxnSpLocks/>
              <a:endCxn id="391"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E0023EF6-7A2D-481F-B792-5978DF5CB1A2}"/>
                </a:ext>
              </a:extLst>
            </p:cNvPr>
            <p:cNvCxnSpPr>
              <a:cxnSpLocks/>
              <a:stCxn id="389"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37C494AD-F3BA-418A-8966-504D7777C9D9}"/>
                </a:ext>
              </a:extLst>
            </p:cNvPr>
            <p:cNvCxnSpPr>
              <a:cxnSpLocks/>
              <a:endCxn id="395"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95" name="Rectangle 394">
              <a:extLst>
                <a:ext uri="{FF2B5EF4-FFF2-40B4-BE49-F238E27FC236}">
                  <a16:creationId xmlns:a16="http://schemas.microsoft.com/office/drawing/2014/main" id="{34BF83A6-10B7-40B5-882E-E9D284398BE6}"/>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6" name="Straight Connector 395">
              <a:extLst>
                <a:ext uri="{FF2B5EF4-FFF2-40B4-BE49-F238E27FC236}">
                  <a16:creationId xmlns:a16="http://schemas.microsoft.com/office/drawing/2014/main" id="{932ACB6E-E641-42D7-B5C3-B7DBE3661F93}"/>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97" name="Rectangle 396">
              <a:extLst>
                <a:ext uri="{FF2B5EF4-FFF2-40B4-BE49-F238E27FC236}">
                  <a16:creationId xmlns:a16="http://schemas.microsoft.com/office/drawing/2014/main" id="{C4672017-53ED-479F-BC8A-8CFDC209AB9E}"/>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8" name="Straight Connector 397">
              <a:extLst>
                <a:ext uri="{FF2B5EF4-FFF2-40B4-BE49-F238E27FC236}">
                  <a16:creationId xmlns:a16="http://schemas.microsoft.com/office/drawing/2014/main" id="{EF942894-A7DF-4FCA-AAD7-3367360C44B3}"/>
                </a:ext>
              </a:extLst>
            </p:cNvPr>
            <p:cNvCxnSpPr>
              <a:cxnSpLocks/>
              <a:stCxn id="386"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7AC904BE-F605-48B9-A0C2-FF04C9C7D34A}"/>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24993C3B-8F62-47AA-BCAF-EDF8938FDBA8}"/>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01" name="Rectangle 400">
              <a:extLst>
                <a:ext uri="{FF2B5EF4-FFF2-40B4-BE49-F238E27FC236}">
                  <a16:creationId xmlns:a16="http://schemas.microsoft.com/office/drawing/2014/main" id="{13CF9604-6CA0-4740-AC76-3BC857E24C11}"/>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0541DA43-D815-406A-8BAF-B0846A77E7D1}"/>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ectangle 402">
              <a:extLst>
                <a:ext uri="{FF2B5EF4-FFF2-40B4-BE49-F238E27FC236}">
                  <a16:creationId xmlns:a16="http://schemas.microsoft.com/office/drawing/2014/main" id="{27189217-4BD4-4D02-A81D-C9C0335222E7}"/>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4" name="Straight Connector 403">
              <a:extLst>
                <a:ext uri="{FF2B5EF4-FFF2-40B4-BE49-F238E27FC236}">
                  <a16:creationId xmlns:a16="http://schemas.microsoft.com/office/drawing/2014/main" id="{A646BB6D-EE12-4C82-A495-450FA87406AF}"/>
                </a:ext>
              </a:extLst>
            </p:cNvPr>
            <p:cNvCxnSpPr>
              <a:cxnSpLocks/>
              <a:stCxn id="403" idx="3"/>
              <a:endCxn id="397"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9" name="Rectangle: Rounded Corners 328">
            <a:extLst>
              <a:ext uri="{FF2B5EF4-FFF2-40B4-BE49-F238E27FC236}">
                <a16:creationId xmlns:a16="http://schemas.microsoft.com/office/drawing/2014/main" id="{0FC9B217-D866-4DBE-9F0B-9FD9329A3F95}"/>
              </a:ext>
            </a:extLst>
          </p:cNvPr>
          <p:cNvSpPr/>
          <p:nvPr/>
        </p:nvSpPr>
        <p:spPr>
          <a:xfrm>
            <a:off x="4986252" y="1242590"/>
            <a:ext cx="2190081" cy="3896818"/>
          </a:xfrm>
          <a:prstGeom prst="roundRect">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Fingerlike end-effector that locates the LSMS via RFID</a:t>
            </a:r>
            <a:endParaRPr lang="en-US"/>
          </a:p>
        </p:txBody>
      </p:sp>
      <p:sp>
        <p:nvSpPr>
          <p:cNvPr id="242" name="Rectangle: Rounded Corners 241">
            <a:extLst>
              <a:ext uri="{FF2B5EF4-FFF2-40B4-BE49-F238E27FC236}">
                <a16:creationId xmlns:a16="http://schemas.microsoft.com/office/drawing/2014/main" id="{837D435C-4584-4FEB-8D4E-6E44244D0475}"/>
              </a:ext>
            </a:extLst>
          </p:cNvPr>
          <p:cNvSpPr/>
          <p:nvPr/>
        </p:nvSpPr>
        <p:spPr>
          <a:xfrm>
            <a:off x="2637208" y="1242590"/>
            <a:ext cx="2190081" cy="3866137"/>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Four-bar Mechanism</a:t>
            </a:r>
          </a:p>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04" name="Rectangle: Rounded Corners 203">
            <a:extLst>
              <a:ext uri="{FF2B5EF4-FFF2-40B4-BE49-F238E27FC236}">
                <a16:creationId xmlns:a16="http://schemas.microsoft.com/office/drawing/2014/main" id="{AD61867E-5F1E-4C53-A4F1-05BC8DB71052}"/>
              </a:ext>
            </a:extLst>
          </p:cNvPr>
          <p:cNvSpPr/>
          <p:nvPr/>
        </p:nvSpPr>
        <p:spPr>
          <a:xfrm>
            <a:off x="286509" y="1242638"/>
            <a:ext cx="2190081" cy="3896715"/>
          </a:xfrm>
          <a:prstGeom prst="roundRect">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Mating connector for the LSMS end-effector, located via plug connection</a:t>
            </a:r>
          </a:p>
          <a:p>
            <a:pPr algn="ctr"/>
            <a:endParaRPr lang="en-US"/>
          </a:p>
        </p:txBody>
      </p:sp>
      <p:sp>
        <p:nvSpPr>
          <p:cNvPr id="205" name="Freeform: Shape 204">
            <a:extLst>
              <a:ext uri="{FF2B5EF4-FFF2-40B4-BE49-F238E27FC236}">
                <a16:creationId xmlns:a16="http://schemas.microsoft.com/office/drawing/2014/main" id="{58FF0892-0EDA-4F13-9255-CDEE2809F335}"/>
              </a:ext>
            </a:extLst>
          </p:cNvPr>
          <p:cNvSpPr/>
          <p:nvPr/>
        </p:nvSpPr>
        <p:spPr>
          <a:xfrm rot="18256055">
            <a:off x="897479" y="1764165"/>
            <a:ext cx="479455" cy="396952"/>
          </a:xfrm>
          <a:custGeom>
            <a:avLst/>
            <a:gdLst>
              <a:gd name="connsiteX0" fmla="*/ 411690 w 514185"/>
              <a:gd name="connsiteY0" fmla="*/ 368770 h 417382"/>
              <a:gd name="connsiteX1" fmla="*/ 357807 w 514185"/>
              <a:gd name="connsiteY1" fmla="*/ 314887 h 417382"/>
              <a:gd name="connsiteX2" fmla="*/ 411690 w 514185"/>
              <a:gd name="connsiteY2" fmla="*/ 261004 h 417382"/>
              <a:gd name="connsiteX3" fmla="*/ 465573 w 514185"/>
              <a:gd name="connsiteY3" fmla="*/ 314887 h 417382"/>
              <a:gd name="connsiteX4" fmla="*/ 505982 w 514185"/>
              <a:gd name="connsiteY4" fmla="*/ 314554 h 417382"/>
              <a:gd name="connsiteX5" fmla="*/ 505978 w 514185"/>
              <a:gd name="connsiteY5" fmla="*/ 274472 h 417382"/>
              <a:gd name="connsiteX6" fmla="*/ 452095 w 514185"/>
              <a:gd name="connsiteY6" fmla="*/ 220599 h 417382"/>
              <a:gd name="connsiteX7" fmla="*/ 485775 w 514185"/>
              <a:gd name="connsiteY7" fmla="*/ 186919 h 417382"/>
              <a:gd name="connsiteX8" fmla="*/ 418424 w 514185"/>
              <a:gd name="connsiteY8" fmla="*/ 119567 h 417382"/>
              <a:gd name="connsiteX9" fmla="*/ 238830 w 514185"/>
              <a:gd name="connsiteY9" fmla="*/ 101232 h 417382"/>
              <a:gd name="connsiteX10" fmla="*/ 216741 w 514185"/>
              <a:gd name="connsiteY10" fmla="*/ 78372 h 417382"/>
              <a:gd name="connsiteX11" fmla="*/ 31880 w 514185"/>
              <a:gd name="connsiteY11" fmla="*/ 0 h 417382"/>
              <a:gd name="connsiteX12" fmla="*/ 0 w 514185"/>
              <a:gd name="connsiteY12" fmla="*/ 0 h 417382"/>
              <a:gd name="connsiteX13" fmla="*/ 0 w 514185"/>
              <a:gd name="connsiteY13" fmla="*/ 57150 h 417382"/>
              <a:gd name="connsiteX14" fmla="*/ 31880 w 514185"/>
              <a:gd name="connsiteY14" fmla="*/ 57150 h 417382"/>
              <a:gd name="connsiteX15" fmla="*/ 175708 w 514185"/>
              <a:gd name="connsiteY15" fmla="*/ 118110 h 417382"/>
              <a:gd name="connsiteX16" fmla="*/ 198396 w 514185"/>
              <a:gd name="connsiteY16" fmla="*/ 141580 h 417382"/>
              <a:gd name="connsiteX17" fmla="*/ 216418 w 514185"/>
              <a:gd name="connsiteY17" fmla="*/ 321602 h 417382"/>
              <a:gd name="connsiteX18" fmla="*/ 283721 w 514185"/>
              <a:gd name="connsiteY18" fmla="*/ 388972 h 417382"/>
              <a:gd name="connsiteX19" fmla="*/ 317402 w 514185"/>
              <a:gd name="connsiteY19" fmla="*/ 355292 h 417382"/>
              <a:gd name="connsiteX20" fmla="*/ 371275 w 514185"/>
              <a:gd name="connsiteY20" fmla="*/ 409175 h 417382"/>
              <a:gd name="connsiteX21" fmla="*/ 411685 w 514185"/>
              <a:gd name="connsiteY21" fmla="*/ 408851 h 417382"/>
              <a:gd name="connsiteX22" fmla="*/ 411690 w 514185"/>
              <a:gd name="connsiteY22" fmla="*/ 368770 h 41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185" h="417382">
                <a:moveTo>
                  <a:pt x="411690" y="368770"/>
                </a:moveTo>
                <a:lnTo>
                  <a:pt x="357807" y="314887"/>
                </a:lnTo>
                <a:lnTo>
                  <a:pt x="411690" y="261004"/>
                </a:lnTo>
                <a:lnTo>
                  <a:pt x="465573" y="314887"/>
                </a:lnTo>
                <a:cubicBezTo>
                  <a:pt x="476823" y="325954"/>
                  <a:pt x="494915" y="325805"/>
                  <a:pt x="505982" y="314554"/>
                </a:cubicBezTo>
                <a:cubicBezTo>
                  <a:pt x="516922" y="303431"/>
                  <a:pt x="516920" y="285592"/>
                  <a:pt x="505978" y="274472"/>
                </a:cubicBezTo>
                <a:lnTo>
                  <a:pt x="452095" y="220599"/>
                </a:lnTo>
                <a:lnTo>
                  <a:pt x="485775" y="186919"/>
                </a:lnTo>
                <a:lnTo>
                  <a:pt x="418424" y="119567"/>
                </a:lnTo>
                <a:cubicBezTo>
                  <a:pt x="370492" y="71618"/>
                  <a:pt x="295463" y="63958"/>
                  <a:pt x="238830" y="101232"/>
                </a:cubicBezTo>
                <a:lnTo>
                  <a:pt x="216741" y="78372"/>
                </a:lnTo>
                <a:cubicBezTo>
                  <a:pt x="168193" y="28414"/>
                  <a:pt x="101541" y="157"/>
                  <a:pt x="31880" y="0"/>
                </a:cubicBezTo>
                <a:lnTo>
                  <a:pt x="0" y="0"/>
                </a:lnTo>
                <a:lnTo>
                  <a:pt x="0" y="57150"/>
                </a:lnTo>
                <a:lnTo>
                  <a:pt x="31880" y="57150"/>
                </a:lnTo>
                <a:cubicBezTo>
                  <a:pt x="86078" y="57258"/>
                  <a:pt x="137939" y="79238"/>
                  <a:pt x="175708" y="118110"/>
                </a:cubicBezTo>
                <a:lnTo>
                  <a:pt x="198396" y="141580"/>
                </a:lnTo>
                <a:cubicBezTo>
                  <a:pt x="160805" y="198231"/>
                  <a:pt x="168342" y="273526"/>
                  <a:pt x="216418" y="321602"/>
                </a:cubicBezTo>
                <a:lnTo>
                  <a:pt x="283721" y="388972"/>
                </a:lnTo>
                <a:lnTo>
                  <a:pt x="317402" y="355292"/>
                </a:lnTo>
                <a:lnTo>
                  <a:pt x="371275" y="409175"/>
                </a:lnTo>
                <a:cubicBezTo>
                  <a:pt x="382523" y="420244"/>
                  <a:pt x="400616" y="420099"/>
                  <a:pt x="411685" y="408851"/>
                </a:cubicBezTo>
                <a:cubicBezTo>
                  <a:pt x="422627" y="397732"/>
                  <a:pt x="422629" y="379891"/>
                  <a:pt x="411690" y="368770"/>
                </a:cubicBezTo>
                <a:close/>
              </a:path>
            </a:pathLst>
          </a:custGeom>
          <a:solidFill>
            <a:srgbClr val="7F7F7F"/>
          </a:solid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4642974A-5FF0-4785-A657-F610632DB74E}"/>
              </a:ext>
            </a:extLst>
          </p:cNvPr>
          <p:cNvSpPr/>
          <p:nvPr/>
        </p:nvSpPr>
        <p:spPr>
          <a:xfrm rot="18256055">
            <a:off x="1331694" y="1640147"/>
            <a:ext cx="451516" cy="366673"/>
          </a:xfrm>
          <a:custGeom>
            <a:avLst/>
            <a:gdLst>
              <a:gd name="connsiteX0" fmla="*/ 452857 w 484222"/>
              <a:gd name="connsiteY0" fmla="*/ 328393 h 385544"/>
              <a:gd name="connsiteX1" fmla="*/ 313792 w 484222"/>
              <a:gd name="connsiteY1" fmla="*/ 272148 h 385544"/>
              <a:gd name="connsiteX2" fmla="*/ 287741 w 484222"/>
              <a:gd name="connsiteY2" fmla="*/ 246945 h 385544"/>
              <a:gd name="connsiteX3" fmla="*/ 269396 w 484222"/>
              <a:gd name="connsiteY3" fmla="*/ 67351 h 385544"/>
              <a:gd name="connsiteX4" fmla="*/ 202044 w 484222"/>
              <a:gd name="connsiteY4" fmla="*/ 0 h 385544"/>
              <a:gd name="connsiteX5" fmla="*/ 0 w 484222"/>
              <a:gd name="connsiteY5" fmla="*/ 202063 h 385544"/>
              <a:gd name="connsiteX6" fmla="*/ 67351 w 484222"/>
              <a:gd name="connsiteY6" fmla="*/ 269415 h 385544"/>
              <a:gd name="connsiteX7" fmla="*/ 247374 w 484222"/>
              <a:gd name="connsiteY7" fmla="*/ 287426 h 385544"/>
              <a:gd name="connsiteX8" fmla="*/ 274044 w 484222"/>
              <a:gd name="connsiteY8" fmla="*/ 313230 h 385544"/>
              <a:gd name="connsiteX9" fmla="*/ 452857 w 484222"/>
              <a:gd name="connsiteY9" fmla="*/ 385543 h 385544"/>
              <a:gd name="connsiteX10" fmla="*/ 484222 w 484222"/>
              <a:gd name="connsiteY10" fmla="*/ 385543 h 385544"/>
              <a:gd name="connsiteX11" fmla="*/ 484222 w 484222"/>
              <a:gd name="connsiteY11" fmla="*/ 328393 h 38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222" h="385544">
                <a:moveTo>
                  <a:pt x="452857" y="328393"/>
                </a:moveTo>
                <a:cubicBezTo>
                  <a:pt x="400940" y="328502"/>
                  <a:pt x="351036" y="308318"/>
                  <a:pt x="313792" y="272148"/>
                </a:cubicBezTo>
                <a:lnTo>
                  <a:pt x="287741" y="246945"/>
                </a:lnTo>
                <a:cubicBezTo>
                  <a:pt x="324988" y="190305"/>
                  <a:pt x="317326" y="115291"/>
                  <a:pt x="269396" y="67351"/>
                </a:cubicBezTo>
                <a:lnTo>
                  <a:pt x="202044" y="0"/>
                </a:lnTo>
                <a:lnTo>
                  <a:pt x="0" y="202063"/>
                </a:lnTo>
                <a:lnTo>
                  <a:pt x="67351" y="269415"/>
                </a:lnTo>
                <a:cubicBezTo>
                  <a:pt x="115430" y="317486"/>
                  <a:pt x="190724" y="325020"/>
                  <a:pt x="247374" y="287426"/>
                </a:cubicBezTo>
                <a:lnTo>
                  <a:pt x="274044" y="313230"/>
                </a:lnTo>
                <a:cubicBezTo>
                  <a:pt x="321934" y="359735"/>
                  <a:pt x="386102" y="385685"/>
                  <a:pt x="452857" y="385543"/>
                </a:cubicBezTo>
                <a:lnTo>
                  <a:pt x="484222" y="385543"/>
                </a:lnTo>
                <a:lnTo>
                  <a:pt x="484222" y="328393"/>
                </a:lnTo>
                <a:close/>
              </a:path>
            </a:pathLst>
          </a:custGeom>
          <a:solidFill>
            <a:srgbClr val="7F7F7F"/>
          </a:solidFill>
          <a:ln w="9525" cap="flat">
            <a:noFill/>
            <a:prstDash val="solid"/>
            <a:miter/>
          </a:ln>
        </p:spPr>
        <p:txBody>
          <a:bodyPr rtlCol="0" anchor="ctr"/>
          <a:lstStyle/>
          <a:p>
            <a:endParaRPr lang="en-US"/>
          </a:p>
        </p:txBody>
      </p:sp>
      <p:cxnSp>
        <p:nvCxnSpPr>
          <p:cNvPr id="4" name="Straight Connector 3">
            <a:extLst>
              <a:ext uri="{FF2B5EF4-FFF2-40B4-BE49-F238E27FC236}">
                <a16:creationId xmlns:a16="http://schemas.microsoft.com/office/drawing/2014/main" id="{DB027981-A182-4835-B5D3-AC9753D8F039}"/>
              </a:ext>
            </a:extLst>
          </p:cNvPr>
          <p:cNvCxnSpPr>
            <a:cxnSpLocks/>
          </p:cNvCxnSpPr>
          <p:nvPr/>
        </p:nvCxnSpPr>
        <p:spPr>
          <a:xfrm>
            <a:off x="0" y="5139353"/>
            <a:ext cx="1219200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24</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Medium Fidelity</a:t>
            </a:r>
          </a:p>
        </p:txBody>
      </p:sp>
      <p:sp>
        <p:nvSpPr>
          <p:cNvPr id="6" name="Flowchart: Connector 5">
            <a:extLst>
              <a:ext uri="{FF2B5EF4-FFF2-40B4-BE49-F238E27FC236}">
                <a16:creationId xmlns:a16="http://schemas.microsoft.com/office/drawing/2014/main" id="{38B69212-CEFA-4129-BFB9-B33A393D3444}"/>
              </a:ext>
            </a:extLst>
          </p:cNvPr>
          <p:cNvSpPr/>
          <p:nvPr/>
        </p:nvSpPr>
        <p:spPr>
          <a:xfrm>
            <a:off x="8021778" y="4671268"/>
            <a:ext cx="817116" cy="778237"/>
          </a:xfrm>
          <a:prstGeom prst="flowChartConnector">
            <a:avLst/>
          </a:prstGeom>
          <a:solidFill>
            <a:srgbClr val="85AEBF"/>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04</a:t>
            </a:r>
          </a:p>
        </p:txBody>
      </p:sp>
      <p:sp>
        <p:nvSpPr>
          <p:cNvPr id="8" name="Flowchart: Connector 7">
            <a:extLst>
              <a:ext uri="{FF2B5EF4-FFF2-40B4-BE49-F238E27FC236}">
                <a16:creationId xmlns:a16="http://schemas.microsoft.com/office/drawing/2014/main" id="{2006DB32-FA7D-4D95-BC94-A03F6F2771DB}"/>
              </a:ext>
            </a:extLst>
          </p:cNvPr>
          <p:cNvSpPr/>
          <p:nvPr/>
        </p:nvSpPr>
        <p:spPr>
          <a:xfrm>
            <a:off x="967045" y="4671271"/>
            <a:ext cx="817116" cy="778237"/>
          </a:xfrm>
          <a:prstGeom prst="flowChartConnector">
            <a:avLst/>
          </a:prstGeom>
          <a:solidFill>
            <a:srgbClr val="FDB05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01</a:t>
            </a:r>
          </a:p>
        </p:txBody>
      </p:sp>
      <p:sp>
        <p:nvSpPr>
          <p:cNvPr id="9" name="Flowchart: Connector 8">
            <a:extLst>
              <a:ext uri="{FF2B5EF4-FFF2-40B4-BE49-F238E27FC236}">
                <a16:creationId xmlns:a16="http://schemas.microsoft.com/office/drawing/2014/main" id="{AB76DD72-E7A8-42B2-B184-D04FFB213B25}"/>
              </a:ext>
            </a:extLst>
          </p:cNvPr>
          <p:cNvSpPr/>
          <p:nvPr/>
        </p:nvSpPr>
        <p:spPr>
          <a:xfrm>
            <a:off x="3322863" y="4671270"/>
            <a:ext cx="817116" cy="778237"/>
          </a:xfrm>
          <a:prstGeom prst="flowChartConnector">
            <a:avLst/>
          </a:prstGeom>
          <a:solidFill>
            <a:srgbClr val="E58B8C"/>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02</a:t>
            </a:r>
          </a:p>
        </p:txBody>
      </p:sp>
      <p:sp>
        <p:nvSpPr>
          <p:cNvPr id="11" name="Flowchart: Connector 10">
            <a:extLst>
              <a:ext uri="{FF2B5EF4-FFF2-40B4-BE49-F238E27FC236}">
                <a16:creationId xmlns:a16="http://schemas.microsoft.com/office/drawing/2014/main" id="{61AB0F0C-9FAC-4952-BFF1-4F18A79329D8}"/>
              </a:ext>
            </a:extLst>
          </p:cNvPr>
          <p:cNvSpPr/>
          <p:nvPr/>
        </p:nvSpPr>
        <p:spPr>
          <a:xfrm>
            <a:off x="5672735" y="4671269"/>
            <a:ext cx="817116" cy="778237"/>
          </a:xfrm>
          <a:prstGeom prst="flowChartConnector">
            <a:avLst/>
          </a:prstGeom>
          <a:solidFill>
            <a:srgbClr val="C392AA"/>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03</a:t>
            </a:r>
          </a:p>
        </p:txBody>
      </p:sp>
      <p:sp>
        <p:nvSpPr>
          <p:cNvPr id="12" name="Flowchart: Connector 11">
            <a:extLst>
              <a:ext uri="{FF2B5EF4-FFF2-40B4-BE49-F238E27FC236}">
                <a16:creationId xmlns:a16="http://schemas.microsoft.com/office/drawing/2014/main" id="{9564DC38-B6F4-4633-864B-AE6FAA25E3DA}"/>
              </a:ext>
            </a:extLst>
          </p:cNvPr>
          <p:cNvSpPr/>
          <p:nvPr/>
        </p:nvSpPr>
        <p:spPr>
          <a:xfrm>
            <a:off x="10370822" y="4671268"/>
            <a:ext cx="817116" cy="778237"/>
          </a:xfrm>
          <a:prstGeom prst="flowChartConnector">
            <a:avLst/>
          </a:prstGeom>
          <a:solidFill>
            <a:srgbClr val="6FBBA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05</a:t>
            </a:r>
          </a:p>
        </p:txBody>
      </p:sp>
      <p:sp>
        <p:nvSpPr>
          <p:cNvPr id="13" name="Rectangle 12">
            <a:extLst>
              <a:ext uri="{FF2B5EF4-FFF2-40B4-BE49-F238E27FC236}">
                <a16:creationId xmlns:a16="http://schemas.microsoft.com/office/drawing/2014/main" id="{4C5DB117-E2E8-4C11-9E3C-ACE2AA0C1C1D}"/>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Flowchart: Terminator 296">
            <a:extLst>
              <a:ext uri="{FF2B5EF4-FFF2-40B4-BE49-F238E27FC236}">
                <a16:creationId xmlns:a16="http://schemas.microsoft.com/office/drawing/2014/main" id="{5E32E8D6-B70F-4D1B-ACF0-C84F471388CC}"/>
              </a:ext>
            </a:extLst>
          </p:cNvPr>
          <p:cNvSpPr/>
          <p:nvPr/>
        </p:nvSpPr>
        <p:spPr>
          <a:xfrm rot="4016038">
            <a:off x="3116155" y="2224269"/>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Flowchart: Terminator 297">
            <a:extLst>
              <a:ext uri="{FF2B5EF4-FFF2-40B4-BE49-F238E27FC236}">
                <a16:creationId xmlns:a16="http://schemas.microsoft.com/office/drawing/2014/main" id="{02BF64AA-27F1-4F65-AAF4-CF985F85EB76}"/>
              </a:ext>
            </a:extLst>
          </p:cNvPr>
          <p:cNvSpPr/>
          <p:nvPr/>
        </p:nvSpPr>
        <p:spPr>
          <a:xfrm rot="3885516">
            <a:off x="3923539" y="2219756"/>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lowchart: Terminator 298">
            <a:extLst>
              <a:ext uri="{FF2B5EF4-FFF2-40B4-BE49-F238E27FC236}">
                <a16:creationId xmlns:a16="http://schemas.microsoft.com/office/drawing/2014/main" id="{EA1CF8B4-E666-4C6C-8C5B-589041E1D44F}"/>
              </a:ext>
            </a:extLst>
          </p:cNvPr>
          <p:cNvSpPr/>
          <p:nvPr/>
        </p:nvSpPr>
        <p:spPr>
          <a:xfrm>
            <a:off x="3241893" y="2094902"/>
            <a:ext cx="817116" cy="73380"/>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Top Corners Snipped 299">
            <a:extLst>
              <a:ext uri="{FF2B5EF4-FFF2-40B4-BE49-F238E27FC236}">
                <a16:creationId xmlns:a16="http://schemas.microsoft.com/office/drawing/2014/main" id="{F14C283A-6CBE-4A73-82ED-A6BD2FA87ED2}"/>
              </a:ext>
            </a:extLst>
          </p:cNvPr>
          <p:cNvSpPr/>
          <p:nvPr/>
        </p:nvSpPr>
        <p:spPr>
          <a:xfrm>
            <a:off x="4090417" y="2340881"/>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Top Corners Snipped 300">
            <a:extLst>
              <a:ext uri="{FF2B5EF4-FFF2-40B4-BE49-F238E27FC236}">
                <a16:creationId xmlns:a16="http://schemas.microsoft.com/office/drawing/2014/main" id="{49469D0D-5929-4307-9D93-0E5490C3AC68}"/>
              </a:ext>
            </a:extLst>
          </p:cNvPr>
          <p:cNvSpPr/>
          <p:nvPr/>
        </p:nvSpPr>
        <p:spPr>
          <a:xfrm>
            <a:off x="3291199" y="2331852"/>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2" name="Group 301">
            <a:extLst>
              <a:ext uri="{FF2B5EF4-FFF2-40B4-BE49-F238E27FC236}">
                <a16:creationId xmlns:a16="http://schemas.microsoft.com/office/drawing/2014/main" id="{ED2133A1-BC6C-4554-A569-4239E2EEBEFD}"/>
              </a:ext>
            </a:extLst>
          </p:cNvPr>
          <p:cNvGrpSpPr>
            <a:grpSpLocks noChangeAspect="1"/>
          </p:cNvGrpSpPr>
          <p:nvPr/>
        </p:nvGrpSpPr>
        <p:grpSpPr>
          <a:xfrm>
            <a:off x="3228373" y="1552991"/>
            <a:ext cx="651524" cy="533538"/>
            <a:chOff x="6595481" y="1587776"/>
            <a:chExt cx="2963950" cy="2427199"/>
          </a:xfrm>
          <a:solidFill>
            <a:schemeClr val="bg1">
              <a:lumMod val="50000"/>
            </a:schemeClr>
          </a:solidFill>
        </p:grpSpPr>
        <p:sp>
          <p:nvSpPr>
            <p:cNvPr id="303" name="Rectangle 302">
              <a:extLst>
                <a:ext uri="{FF2B5EF4-FFF2-40B4-BE49-F238E27FC236}">
                  <a16:creationId xmlns:a16="http://schemas.microsoft.com/office/drawing/2014/main" id="{4AF7D9AF-3CB0-4739-B27A-09CCB9B41A1A}"/>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7A4BCDB7-0F28-4F2A-B25B-6F4DBDE4974E}"/>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5" name="Straight Connector 304">
              <a:extLst>
                <a:ext uri="{FF2B5EF4-FFF2-40B4-BE49-F238E27FC236}">
                  <a16:creationId xmlns:a16="http://schemas.microsoft.com/office/drawing/2014/main" id="{1D01A819-2160-4A96-80C8-90B1F5A4A157}"/>
                </a:ext>
              </a:extLst>
            </p:cNvPr>
            <p:cNvCxnSpPr>
              <a:cxnSpLocks/>
              <a:stCxn id="313"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06" name="Rectangle 305">
              <a:extLst>
                <a:ext uri="{FF2B5EF4-FFF2-40B4-BE49-F238E27FC236}">
                  <a16:creationId xmlns:a16="http://schemas.microsoft.com/office/drawing/2014/main" id="{DDD2317C-B163-43E4-A04A-F71299E1D205}"/>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ectangle 306">
              <a:extLst>
                <a:ext uri="{FF2B5EF4-FFF2-40B4-BE49-F238E27FC236}">
                  <a16:creationId xmlns:a16="http://schemas.microsoft.com/office/drawing/2014/main" id="{6EE869A7-695A-45A7-91D4-C3C67FCB9AB0}"/>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A8A48262-99CB-4E99-8889-AB6F473760D1}"/>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Rounded Corners 308">
              <a:extLst>
                <a:ext uri="{FF2B5EF4-FFF2-40B4-BE49-F238E27FC236}">
                  <a16:creationId xmlns:a16="http://schemas.microsoft.com/office/drawing/2014/main" id="{BA14D43F-F849-47E9-868E-E2D61CF7F41D}"/>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id="{4774DDDD-F0F5-47BD-ABFC-5B8BE8C8508F}"/>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981FFEC7-FEA1-4EB3-844C-44571653FB5A}"/>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id="{D141F610-563D-4B42-A40F-E279C1636677}"/>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Rounded Corners 312">
              <a:extLst>
                <a:ext uri="{FF2B5EF4-FFF2-40B4-BE49-F238E27FC236}">
                  <a16:creationId xmlns:a16="http://schemas.microsoft.com/office/drawing/2014/main" id="{DEDC9C00-438B-4959-B7D5-A42486C26902}"/>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4" name="Straight Connector 313">
              <a:extLst>
                <a:ext uri="{FF2B5EF4-FFF2-40B4-BE49-F238E27FC236}">
                  <a16:creationId xmlns:a16="http://schemas.microsoft.com/office/drawing/2014/main" id="{2A04AB33-7E4A-40A3-AB1D-944CD96EFD8A}"/>
                </a:ext>
              </a:extLst>
            </p:cNvPr>
            <p:cNvCxnSpPr>
              <a:cxnSpLocks/>
              <a:endCxn id="313"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1E431698-1165-424A-BD29-DD14B7CDC0A6}"/>
                </a:ext>
              </a:extLst>
            </p:cNvPr>
            <p:cNvCxnSpPr>
              <a:cxnSpLocks/>
              <a:stCxn id="311"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708C30D1-5191-4F8E-B166-CB2D3A1E2AFA}"/>
                </a:ext>
              </a:extLst>
            </p:cNvPr>
            <p:cNvCxnSpPr>
              <a:cxnSpLocks/>
              <a:endCxn id="317"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7" name="Rectangle 316">
              <a:extLst>
                <a:ext uri="{FF2B5EF4-FFF2-40B4-BE49-F238E27FC236}">
                  <a16:creationId xmlns:a16="http://schemas.microsoft.com/office/drawing/2014/main" id="{976B2BDB-EC7E-4AB8-9F42-1DC5402714C7}"/>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8" name="Straight Connector 317">
              <a:extLst>
                <a:ext uri="{FF2B5EF4-FFF2-40B4-BE49-F238E27FC236}">
                  <a16:creationId xmlns:a16="http://schemas.microsoft.com/office/drawing/2014/main" id="{98590232-2366-4FBD-A819-51DCF10BA985}"/>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9" name="Rectangle 318">
              <a:extLst>
                <a:ext uri="{FF2B5EF4-FFF2-40B4-BE49-F238E27FC236}">
                  <a16:creationId xmlns:a16="http://schemas.microsoft.com/office/drawing/2014/main" id="{2F278DB7-17FB-4042-9893-E964B5BAF790}"/>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0" name="Straight Connector 319">
              <a:extLst>
                <a:ext uri="{FF2B5EF4-FFF2-40B4-BE49-F238E27FC236}">
                  <a16:creationId xmlns:a16="http://schemas.microsoft.com/office/drawing/2014/main" id="{A4685CEA-89E2-4A41-B514-A2D5EA0AC51D}"/>
                </a:ext>
              </a:extLst>
            </p:cNvPr>
            <p:cNvCxnSpPr>
              <a:cxnSpLocks/>
              <a:stCxn id="308"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06D3FF6C-39F4-441F-9DF4-7956700F85BE}"/>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F8E0B373-6D88-4C9B-ACC1-E72DB097DD4B}"/>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5" name="Rectangle 324">
              <a:extLst>
                <a:ext uri="{FF2B5EF4-FFF2-40B4-BE49-F238E27FC236}">
                  <a16:creationId xmlns:a16="http://schemas.microsoft.com/office/drawing/2014/main" id="{C7C25EC3-B6DA-4C73-9B95-960FD5B68CCF}"/>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a16="http://schemas.microsoft.com/office/drawing/2014/main" id="{ED2D53D8-E20D-429C-8F27-03CA185C0681}"/>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a:extLst>
                <a:ext uri="{FF2B5EF4-FFF2-40B4-BE49-F238E27FC236}">
                  <a16:creationId xmlns:a16="http://schemas.microsoft.com/office/drawing/2014/main" id="{F83D8502-A321-4D2F-B344-E0112ABC668E}"/>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8" name="Straight Connector 327">
              <a:extLst>
                <a:ext uri="{FF2B5EF4-FFF2-40B4-BE49-F238E27FC236}">
                  <a16:creationId xmlns:a16="http://schemas.microsoft.com/office/drawing/2014/main" id="{72652825-CFEC-4663-9B97-DB55A16ED11F}"/>
                </a:ext>
              </a:extLst>
            </p:cNvPr>
            <p:cNvCxnSpPr>
              <a:cxnSpLocks/>
              <a:stCxn id="327" idx="3"/>
              <a:endCxn id="319"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30" name="Rectangle 329">
            <a:extLst>
              <a:ext uri="{FF2B5EF4-FFF2-40B4-BE49-F238E27FC236}">
                <a16:creationId xmlns:a16="http://schemas.microsoft.com/office/drawing/2014/main" id="{E642D752-D78A-4F8B-AB7B-B32D5AF6F45F}"/>
              </a:ext>
            </a:extLst>
          </p:cNvPr>
          <p:cNvSpPr/>
          <p:nvPr/>
        </p:nvSpPr>
        <p:spPr>
          <a:xfrm rot="20436723">
            <a:off x="5852425" y="1979494"/>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B01BA9FF-4A8D-4696-83D0-348381F8CB98}"/>
              </a:ext>
            </a:extLst>
          </p:cNvPr>
          <p:cNvSpPr/>
          <p:nvPr/>
        </p:nvSpPr>
        <p:spPr>
          <a:xfrm rot="15194303">
            <a:off x="5762558" y="1932153"/>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a:extLst>
              <a:ext uri="{FF2B5EF4-FFF2-40B4-BE49-F238E27FC236}">
                <a16:creationId xmlns:a16="http://schemas.microsoft.com/office/drawing/2014/main" id="{CC788406-66B2-4AC1-8E10-BAE33A6D8396}"/>
              </a:ext>
            </a:extLst>
          </p:cNvPr>
          <p:cNvSpPr/>
          <p:nvPr/>
        </p:nvSpPr>
        <p:spPr>
          <a:xfrm>
            <a:off x="5975187" y="2530927"/>
            <a:ext cx="200153" cy="11099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a:extLst>
              <a:ext uri="{FF2B5EF4-FFF2-40B4-BE49-F238E27FC236}">
                <a16:creationId xmlns:a16="http://schemas.microsoft.com/office/drawing/2014/main" id="{0D18B4AC-BD73-4862-BA96-F98AF95CA0AF}"/>
              </a:ext>
            </a:extLst>
          </p:cNvPr>
          <p:cNvSpPr/>
          <p:nvPr/>
        </p:nvSpPr>
        <p:spPr>
          <a:xfrm>
            <a:off x="6010612" y="2450009"/>
            <a:ext cx="129303" cy="7861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28248F6A-7A68-46BF-BB94-331C4C9F9466}"/>
              </a:ext>
            </a:extLst>
          </p:cNvPr>
          <p:cNvSpPr/>
          <p:nvPr/>
        </p:nvSpPr>
        <p:spPr>
          <a:xfrm rot="19305018">
            <a:off x="5962296" y="2293468"/>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866A0D32-102E-4455-9D6B-C94B23DB17B0}"/>
              </a:ext>
            </a:extLst>
          </p:cNvPr>
          <p:cNvSpPr/>
          <p:nvPr/>
        </p:nvSpPr>
        <p:spPr>
          <a:xfrm rot="19305018">
            <a:off x="5912647" y="2289286"/>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2C44965A-F97E-4704-98CB-2DF9614AC6CB}"/>
              </a:ext>
            </a:extLst>
          </p:cNvPr>
          <p:cNvSpPr/>
          <p:nvPr/>
        </p:nvSpPr>
        <p:spPr>
          <a:xfrm rot="1100235">
            <a:off x="6144196" y="1938372"/>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8D863CCA-A79B-4BC5-BC76-3977BB1C5D09}"/>
              </a:ext>
            </a:extLst>
          </p:cNvPr>
          <p:cNvSpPr/>
          <p:nvPr/>
        </p:nvSpPr>
        <p:spPr>
          <a:xfrm rot="17457815">
            <a:off x="6174309" y="188992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78CDE2BC-5A2D-42A2-84DE-495C5F2CE925}"/>
              </a:ext>
            </a:extLst>
          </p:cNvPr>
          <p:cNvSpPr/>
          <p:nvPr/>
        </p:nvSpPr>
        <p:spPr>
          <a:xfrm rot="569135">
            <a:off x="6071378" y="2278982"/>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4C858F26-5793-49F5-BC41-08DE5D177583}"/>
              </a:ext>
            </a:extLst>
          </p:cNvPr>
          <p:cNvSpPr/>
          <p:nvPr/>
        </p:nvSpPr>
        <p:spPr>
          <a:xfrm rot="569135">
            <a:off x="6097851" y="2255280"/>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D8D2F210-4AC9-4722-A6E6-CB911792AF86}"/>
              </a:ext>
            </a:extLst>
          </p:cNvPr>
          <p:cNvSpPr/>
          <p:nvPr/>
        </p:nvSpPr>
        <p:spPr>
          <a:xfrm rot="1100235">
            <a:off x="6285244" y="2015322"/>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31BA4A67-495B-4742-BFE6-1701012157FB}"/>
              </a:ext>
            </a:extLst>
          </p:cNvPr>
          <p:cNvSpPr/>
          <p:nvPr/>
        </p:nvSpPr>
        <p:spPr>
          <a:xfrm rot="17457815">
            <a:off x="6315357" y="196687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a:extLst>
              <a:ext uri="{FF2B5EF4-FFF2-40B4-BE49-F238E27FC236}">
                <a16:creationId xmlns:a16="http://schemas.microsoft.com/office/drawing/2014/main" id="{ED68AF48-496D-4CE1-AB8D-C3D365A5F931}"/>
              </a:ext>
            </a:extLst>
          </p:cNvPr>
          <p:cNvSpPr/>
          <p:nvPr/>
        </p:nvSpPr>
        <p:spPr>
          <a:xfrm rot="2796000">
            <a:off x="6164346" y="2328033"/>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44F3962-4CE1-4FB4-9430-FAB595E1D37D}"/>
              </a:ext>
            </a:extLst>
          </p:cNvPr>
          <p:cNvSpPr/>
          <p:nvPr/>
        </p:nvSpPr>
        <p:spPr>
          <a:xfrm rot="2796000">
            <a:off x="6245373" y="2333389"/>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Freeform: Shape 343">
            <a:extLst>
              <a:ext uri="{FF2B5EF4-FFF2-40B4-BE49-F238E27FC236}">
                <a16:creationId xmlns:a16="http://schemas.microsoft.com/office/drawing/2014/main" id="{045229FC-A646-40EF-8154-2CCB9A3DCED6}"/>
              </a:ext>
            </a:extLst>
          </p:cNvPr>
          <p:cNvSpPr/>
          <p:nvPr/>
        </p:nvSpPr>
        <p:spPr>
          <a:xfrm rot="2829764">
            <a:off x="6511797" y="1555179"/>
            <a:ext cx="605790" cy="139065"/>
          </a:xfrm>
          <a:custGeom>
            <a:avLst/>
            <a:gdLst>
              <a:gd name="connsiteX0" fmla="*/ 13335 w 605790"/>
              <a:gd name="connsiteY0" fmla="*/ 139065 h 139065"/>
              <a:gd name="connsiteX1" fmla="*/ 592455 w 605790"/>
              <a:gd name="connsiteY1" fmla="*/ 139065 h 139065"/>
              <a:gd name="connsiteX2" fmla="*/ 605790 w 605790"/>
              <a:gd name="connsiteY2" fmla="*/ 125730 h 139065"/>
              <a:gd name="connsiteX3" fmla="*/ 0 w 605790"/>
              <a:gd name="connsiteY3" fmla="*/ 125730 h 139065"/>
              <a:gd name="connsiteX4" fmla="*/ 13335 w 605790"/>
              <a:gd name="connsiteY4" fmla="*/ 139065 h 13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 h="139065">
                <a:moveTo>
                  <a:pt x="13335" y="139065"/>
                </a:moveTo>
                <a:cubicBezTo>
                  <a:pt x="173355" y="-20955"/>
                  <a:pt x="432435" y="-20955"/>
                  <a:pt x="592455" y="139065"/>
                </a:cubicBezTo>
                <a:lnTo>
                  <a:pt x="605790" y="125730"/>
                </a:lnTo>
                <a:cubicBezTo>
                  <a:pt x="438150" y="-41910"/>
                  <a:pt x="166688" y="-41910"/>
                  <a:pt x="0" y="125730"/>
                </a:cubicBezTo>
                <a:lnTo>
                  <a:pt x="13335" y="139065"/>
                </a:lnTo>
                <a:close/>
              </a:path>
            </a:pathLst>
          </a:custGeom>
          <a:solidFill>
            <a:srgbClr val="FFFFFF"/>
          </a:solid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D37B36CB-2D1F-4402-BCDF-68589E394C11}"/>
              </a:ext>
            </a:extLst>
          </p:cNvPr>
          <p:cNvSpPr/>
          <p:nvPr/>
        </p:nvSpPr>
        <p:spPr>
          <a:xfrm rot="2699896">
            <a:off x="6519191" y="1657327"/>
            <a:ext cx="444817" cy="105489"/>
          </a:xfrm>
          <a:custGeom>
            <a:avLst/>
            <a:gdLst>
              <a:gd name="connsiteX0" fmla="*/ 444818 w 444817"/>
              <a:gd name="connsiteY0" fmla="*/ 92154 h 105489"/>
              <a:gd name="connsiteX1" fmla="*/ 0 w 444817"/>
              <a:gd name="connsiteY1" fmla="*/ 92154 h 105489"/>
              <a:gd name="connsiteX2" fmla="*/ 13335 w 444817"/>
              <a:gd name="connsiteY2" fmla="*/ 105489 h 105489"/>
              <a:gd name="connsiteX3" fmla="*/ 430530 w 444817"/>
              <a:gd name="connsiteY3" fmla="*/ 105489 h 105489"/>
              <a:gd name="connsiteX4" fmla="*/ 444818 w 444817"/>
              <a:gd name="connsiteY4" fmla="*/ 92154 h 1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7" h="105489">
                <a:moveTo>
                  <a:pt x="444818" y="92154"/>
                </a:moveTo>
                <a:cubicBezTo>
                  <a:pt x="321945" y="-30718"/>
                  <a:pt x="122872" y="-30718"/>
                  <a:pt x="0" y="92154"/>
                </a:cubicBezTo>
                <a:lnTo>
                  <a:pt x="13335" y="105489"/>
                </a:lnTo>
                <a:cubicBezTo>
                  <a:pt x="128588" y="-9763"/>
                  <a:pt x="315278" y="-9763"/>
                  <a:pt x="430530" y="105489"/>
                </a:cubicBezTo>
                <a:lnTo>
                  <a:pt x="444818" y="92154"/>
                </a:lnTo>
                <a:close/>
              </a:path>
            </a:pathLst>
          </a:custGeom>
          <a:solidFill>
            <a:srgbClr val="FFFFFF"/>
          </a:solid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F39B58A0-C69E-4324-B6FB-9E8B1866AFAE}"/>
              </a:ext>
            </a:extLst>
          </p:cNvPr>
          <p:cNvSpPr/>
          <p:nvPr/>
        </p:nvSpPr>
        <p:spPr>
          <a:xfrm rot="2691108">
            <a:off x="6518555" y="1742727"/>
            <a:ext cx="282892" cy="71913"/>
          </a:xfrm>
          <a:custGeom>
            <a:avLst/>
            <a:gdLst>
              <a:gd name="connsiteX0" fmla="*/ 13335 w 282892"/>
              <a:gd name="connsiteY0" fmla="*/ 71914 h 71913"/>
              <a:gd name="connsiteX1" fmla="*/ 269558 w 282892"/>
              <a:gd name="connsiteY1" fmla="*/ 71914 h 71913"/>
              <a:gd name="connsiteX2" fmla="*/ 282893 w 282892"/>
              <a:gd name="connsiteY2" fmla="*/ 58579 h 71913"/>
              <a:gd name="connsiteX3" fmla="*/ 0 w 282892"/>
              <a:gd name="connsiteY3" fmla="*/ 58579 h 71913"/>
              <a:gd name="connsiteX4" fmla="*/ 13335 w 282892"/>
              <a:gd name="connsiteY4" fmla="*/ 71914 h 7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71913">
                <a:moveTo>
                  <a:pt x="13335" y="71914"/>
                </a:moveTo>
                <a:cubicBezTo>
                  <a:pt x="83820" y="1429"/>
                  <a:pt x="199073" y="1429"/>
                  <a:pt x="269558" y="71914"/>
                </a:cubicBezTo>
                <a:lnTo>
                  <a:pt x="282893" y="58579"/>
                </a:lnTo>
                <a:cubicBezTo>
                  <a:pt x="204788" y="-19526"/>
                  <a:pt x="78105" y="-19526"/>
                  <a:pt x="0" y="58579"/>
                </a:cubicBezTo>
                <a:lnTo>
                  <a:pt x="13335" y="71914"/>
                </a:lnTo>
                <a:close/>
              </a:path>
            </a:pathLst>
          </a:custGeom>
          <a:solidFill>
            <a:srgbClr val="FFFFFF"/>
          </a:solid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AFC34C06-B50B-4CC4-A340-4A62394667CC}"/>
              </a:ext>
            </a:extLst>
          </p:cNvPr>
          <p:cNvSpPr/>
          <p:nvPr/>
        </p:nvSpPr>
        <p:spPr>
          <a:xfrm rot="2712306">
            <a:off x="6532200" y="1829114"/>
            <a:ext cx="120967" cy="38338"/>
          </a:xfrm>
          <a:custGeom>
            <a:avLst/>
            <a:gdLst>
              <a:gd name="connsiteX0" fmla="*/ 13335 w 120967"/>
              <a:gd name="connsiteY0" fmla="*/ 38338 h 38338"/>
              <a:gd name="connsiteX1" fmla="*/ 107632 w 120967"/>
              <a:gd name="connsiteY1" fmla="*/ 38338 h 38338"/>
              <a:gd name="connsiteX2" fmla="*/ 120968 w 120967"/>
              <a:gd name="connsiteY2" fmla="*/ 25003 h 38338"/>
              <a:gd name="connsiteX3" fmla="*/ 0 w 120967"/>
              <a:gd name="connsiteY3" fmla="*/ 25003 h 38338"/>
              <a:gd name="connsiteX4" fmla="*/ 13335 w 120967"/>
              <a:gd name="connsiteY4" fmla="*/ 38338 h 3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 h="38338">
                <a:moveTo>
                  <a:pt x="13335" y="38338"/>
                </a:moveTo>
                <a:cubicBezTo>
                  <a:pt x="39053" y="12621"/>
                  <a:pt x="81915" y="12621"/>
                  <a:pt x="107632" y="38338"/>
                </a:cubicBezTo>
                <a:lnTo>
                  <a:pt x="120968" y="25003"/>
                </a:lnTo>
                <a:cubicBezTo>
                  <a:pt x="87630" y="-8334"/>
                  <a:pt x="33338" y="-8334"/>
                  <a:pt x="0" y="25003"/>
                </a:cubicBezTo>
                <a:lnTo>
                  <a:pt x="13335" y="38338"/>
                </a:lnTo>
                <a:close/>
              </a:path>
            </a:pathLst>
          </a:custGeom>
          <a:solidFill>
            <a:srgbClr val="FFFFFF"/>
          </a:solidFill>
          <a:ln w="9525" cap="flat">
            <a:noFill/>
            <a:prstDash val="solid"/>
            <a:miter/>
          </a:ln>
        </p:spPr>
        <p:txBody>
          <a:bodyPr rtlCol="0" anchor="ctr"/>
          <a:lstStyle/>
          <a:p>
            <a:endParaRPr lang="en-US"/>
          </a:p>
        </p:txBody>
      </p:sp>
      <p:grpSp>
        <p:nvGrpSpPr>
          <p:cNvPr id="348" name="Group 347">
            <a:extLst>
              <a:ext uri="{FF2B5EF4-FFF2-40B4-BE49-F238E27FC236}">
                <a16:creationId xmlns:a16="http://schemas.microsoft.com/office/drawing/2014/main" id="{97659DDD-CA08-4B44-87FD-98A35CBEB5B5}"/>
              </a:ext>
            </a:extLst>
          </p:cNvPr>
          <p:cNvGrpSpPr>
            <a:grpSpLocks noChangeAspect="1"/>
          </p:cNvGrpSpPr>
          <p:nvPr/>
        </p:nvGrpSpPr>
        <p:grpSpPr>
          <a:xfrm>
            <a:off x="5064682" y="1548176"/>
            <a:ext cx="651524" cy="533538"/>
            <a:chOff x="6595481" y="1587776"/>
            <a:chExt cx="2963950" cy="2427199"/>
          </a:xfrm>
          <a:solidFill>
            <a:schemeClr val="bg1">
              <a:lumMod val="50000"/>
            </a:schemeClr>
          </a:solidFill>
        </p:grpSpPr>
        <p:sp>
          <p:nvSpPr>
            <p:cNvPr id="349" name="Rectangle 348">
              <a:extLst>
                <a:ext uri="{FF2B5EF4-FFF2-40B4-BE49-F238E27FC236}">
                  <a16:creationId xmlns:a16="http://schemas.microsoft.com/office/drawing/2014/main" id="{71480351-92B5-41FA-BEE6-C12A7C17BE99}"/>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a:extLst>
                <a:ext uri="{FF2B5EF4-FFF2-40B4-BE49-F238E27FC236}">
                  <a16:creationId xmlns:a16="http://schemas.microsoft.com/office/drawing/2014/main" id="{1B1FFD61-6FD5-4A6D-AE86-4D735E148821}"/>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1" name="Straight Connector 350">
              <a:extLst>
                <a:ext uri="{FF2B5EF4-FFF2-40B4-BE49-F238E27FC236}">
                  <a16:creationId xmlns:a16="http://schemas.microsoft.com/office/drawing/2014/main" id="{F33185FD-6723-47CC-9C2C-0B04A8D63665}"/>
                </a:ext>
              </a:extLst>
            </p:cNvPr>
            <p:cNvCxnSpPr>
              <a:cxnSpLocks/>
              <a:stCxn id="359"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2" name="Rectangle 351">
              <a:extLst>
                <a:ext uri="{FF2B5EF4-FFF2-40B4-BE49-F238E27FC236}">
                  <a16:creationId xmlns:a16="http://schemas.microsoft.com/office/drawing/2014/main" id="{006D844C-1C8D-46CF-81A3-80E01D138490}"/>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a:extLst>
                <a:ext uri="{FF2B5EF4-FFF2-40B4-BE49-F238E27FC236}">
                  <a16:creationId xmlns:a16="http://schemas.microsoft.com/office/drawing/2014/main" id="{76695962-18FE-4E68-A3FC-5ECC6ABF7FBE}"/>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a:extLst>
                <a:ext uri="{FF2B5EF4-FFF2-40B4-BE49-F238E27FC236}">
                  <a16:creationId xmlns:a16="http://schemas.microsoft.com/office/drawing/2014/main" id="{4618A5B3-0556-4BF2-BAEB-BAD639B4B7A8}"/>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Rounded Corners 354">
              <a:extLst>
                <a:ext uri="{FF2B5EF4-FFF2-40B4-BE49-F238E27FC236}">
                  <a16:creationId xmlns:a16="http://schemas.microsoft.com/office/drawing/2014/main" id="{A547D51B-5978-4B17-BFEF-05A04C30D1E0}"/>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a:extLst>
                <a:ext uri="{FF2B5EF4-FFF2-40B4-BE49-F238E27FC236}">
                  <a16:creationId xmlns:a16="http://schemas.microsoft.com/office/drawing/2014/main" id="{7DE99393-024C-4732-AA08-D65EC4D3F397}"/>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BA92D795-C386-47D2-9181-7B782125213F}"/>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94CDBB04-00E2-47F3-BCD4-69C56D042021}"/>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Rounded Corners 358">
              <a:extLst>
                <a:ext uri="{FF2B5EF4-FFF2-40B4-BE49-F238E27FC236}">
                  <a16:creationId xmlns:a16="http://schemas.microsoft.com/office/drawing/2014/main" id="{B2DAAEFD-7B37-49E8-A4B5-E089FE6A62E3}"/>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0" name="Straight Connector 359">
              <a:extLst>
                <a:ext uri="{FF2B5EF4-FFF2-40B4-BE49-F238E27FC236}">
                  <a16:creationId xmlns:a16="http://schemas.microsoft.com/office/drawing/2014/main" id="{557383F2-DBD7-4ADD-ACB7-938C7B10F0B9}"/>
                </a:ext>
              </a:extLst>
            </p:cNvPr>
            <p:cNvCxnSpPr>
              <a:cxnSpLocks/>
              <a:endCxn id="359"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54A717F4-FBE9-485A-9C54-B57ED8EAEC90}"/>
                </a:ext>
              </a:extLst>
            </p:cNvPr>
            <p:cNvCxnSpPr>
              <a:cxnSpLocks/>
              <a:stCxn id="357"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D3FFB06A-B84D-456B-805C-B2603C6C9E44}"/>
                </a:ext>
              </a:extLst>
            </p:cNvPr>
            <p:cNvCxnSpPr>
              <a:cxnSpLocks/>
              <a:endCxn id="363"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3" name="Rectangle 362">
              <a:extLst>
                <a:ext uri="{FF2B5EF4-FFF2-40B4-BE49-F238E27FC236}">
                  <a16:creationId xmlns:a16="http://schemas.microsoft.com/office/drawing/2014/main" id="{E18AC190-FBE1-4BB1-BCA0-D616D315FC3F}"/>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4" name="Straight Connector 363">
              <a:extLst>
                <a:ext uri="{FF2B5EF4-FFF2-40B4-BE49-F238E27FC236}">
                  <a16:creationId xmlns:a16="http://schemas.microsoft.com/office/drawing/2014/main" id="{7C53EA2D-0CFA-4024-9C12-1B84C80F57B0}"/>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5" name="Rectangle 364">
              <a:extLst>
                <a:ext uri="{FF2B5EF4-FFF2-40B4-BE49-F238E27FC236}">
                  <a16:creationId xmlns:a16="http://schemas.microsoft.com/office/drawing/2014/main" id="{2565B821-D22B-4724-BAD5-B75D9ED8E7EC}"/>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6" name="Straight Connector 365">
              <a:extLst>
                <a:ext uri="{FF2B5EF4-FFF2-40B4-BE49-F238E27FC236}">
                  <a16:creationId xmlns:a16="http://schemas.microsoft.com/office/drawing/2014/main" id="{A4F43158-2C7C-41D4-9F97-49403C6514C0}"/>
                </a:ext>
              </a:extLst>
            </p:cNvPr>
            <p:cNvCxnSpPr>
              <a:cxnSpLocks/>
              <a:stCxn id="354"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2510CB60-35D5-4F60-A5E7-C8AACD309A22}"/>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4CF83202-1F18-4159-8D61-69C8FC0282C5}"/>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9" name="Rectangle 368">
              <a:extLst>
                <a:ext uri="{FF2B5EF4-FFF2-40B4-BE49-F238E27FC236}">
                  <a16:creationId xmlns:a16="http://schemas.microsoft.com/office/drawing/2014/main" id="{A6B9451E-41E4-47D3-8B34-FA8038B6A9E5}"/>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a:extLst>
                <a:ext uri="{FF2B5EF4-FFF2-40B4-BE49-F238E27FC236}">
                  <a16:creationId xmlns:a16="http://schemas.microsoft.com/office/drawing/2014/main" id="{F7767333-896E-4752-8D63-A7CF3BCF1F5B}"/>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a:extLst>
                <a:ext uri="{FF2B5EF4-FFF2-40B4-BE49-F238E27FC236}">
                  <a16:creationId xmlns:a16="http://schemas.microsoft.com/office/drawing/2014/main" id="{841876A6-6DAB-4282-B6D3-C351B849A8CE}"/>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2" name="Straight Connector 371">
              <a:extLst>
                <a:ext uri="{FF2B5EF4-FFF2-40B4-BE49-F238E27FC236}">
                  <a16:creationId xmlns:a16="http://schemas.microsoft.com/office/drawing/2014/main" id="{81BA5D0D-B31B-44A6-8C20-5337A6307BA8}"/>
                </a:ext>
              </a:extLst>
            </p:cNvPr>
            <p:cNvCxnSpPr>
              <a:cxnSpLocks/>
              <a:stCxn id="371" idx="3"/>
              <a:endCxn id="365"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07378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ctangle: Rounded Corners 161">
            <a:extLst>
              <a:ext uri="{FF2B5EF4-FFF2-40B4-BE49-F238E27FC236}">
                <a16:creationId xmlns:a16="http://schemas.microsoft.com/office/drawing/2014/main" id="{5729E78F-F241-44DA-95B4-86F992176FEF}"/>
              </a:ext>
            </a:extLst>
          </p:cNvPr>
          <p:cNvSpPr/>
          <p:nvPr/>
        </p:nvSpPr>
        <p:spPr>
          <a:xfrm>
            <a:off x="9684340" y="1242567"/>
            <a:ext cx="2190081" cy="3896856"/>
          </a:xfrm>
          <a:prstGeom prst="round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Scissor-lift Platform </a:t>
            </a:r>
          </a:p>
        </p:txBody>
      </p:sp>
      <p:sp>
        <p:nvSpPr>
          <p:cNvPr id="163" name="Rectangle 162">
            <a:extLst>
              <a:ext uri="{FF2B5EF4-FFF2-40B4-BE49-F238E27FC236}">
                <a16:creationId xmlns:a16="http://schemas.microsoft.com/office/drawing/2014/main" id="{1271CF3B-3D1C-4E93-A7D8-4E276E1B084E}"/>
              </a:ext>
            </a:extLst>
          </p:cNvPr>
          <p:cNvSpPr/>
          <p:nvPr/>
        </p:nvSpPr>
        <p:spPr>
          <a:xfrm>
            <a:off x="10404305" y="2464537"/>
            <a:ext cx="842498" cy="4571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58B37BE1-A15E-46B8-8B3C-69087F651B54}"/>
              </a:ext>
            </a:extLst>
          </p:cNvPr>
          <p:cNvSpPr/>
          <p:nvPr/>
        </p:nvSpPr>
        <p:spPr>
          <a:xfrm>
            <a:off x="10404305" y="2463988"/>
            <a:ext cx="846488" cy="4908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1C5F4611-B583-4548-9BD5-55306C39EB16}"/>
              </a:ext>
            </a:extLst>
          </p:cNvPr>
          <p:cNvSpPr/>
          <p:nvPr/>
        </p:nvSpPr>
        <p:spPr>
          <a:xfrm>
            <a:off x="10244843" y="2385285"/>
            <a:ext cx="1108957" cy="8599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32B0002E-2A63-4E6F-AB59-9FAC26DFAC92}"/>
              </a:ext>
            </a:extLst>
          </p:cNvPr>
          <p:cNvSpPr/>
          <p:nvPr/>
        </p:nvSpPr>
        <p:spPr>
          <a:xfrm>
            <a:off x="10317735" y="2505780"/>
            <a:ext cx="977557" cy="65088"/>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64707BFC-6334-4113-88E9-2BCAD787D68F}"/>
              </a:ext>
            </a:extLst>
          </p:cNvPr>
          <p:cNvSpPr/>
          <p:nvPr/>
        </p:nvSpPr>
        <p:spPr>
          <a:xfrm>
            <a:off x="10549380" y="2591774"/>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677BBFB0-E70B-48BD-B4B1-8D7CC730F731}"/>
              </a:ext>
            </a:extLst>
          </p:cNvPr>
          <p:cNvSpPr/>
          <p:nvPr/>
        </p:nvSpPr>
        <p:spPr>
          <a:xfrm>
            <a:off x="10949430" y="2591092"/>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71138E57-A837-4D55-A480-5401AA175AB9}"/>
              </a:ext>
            </a:extLst>
          </p:cNvPr>
          <p:cNvGrpSpPr>
            <a:grpSpLocks noChangeAspect="1"/>
          </p:cNvGrpSpPr>
          <p:nvPr/>
        </p:nvGrpSpPr>
        <p:grpSpPr>
          <a:xfrm>
            <a:off x="10419438" y="1845033"/>
            <a:ext cx="651524" cy="533538"/>
            <a:chOff x="6595481" y="1587776"/>
            <a:chExt cx="2963950" cy="2427199"/>
          </a:xfrm>
          <a:solidFill>
            <a:schemeClr val="bg1">
              <a:lumMod val="50000"/>
            </a:schemeClr>
          </a:solidFill>
        </p:grpSpPr>
        <p:sp>
          <p:nvSpPr>
            <p:cNvPr id="170" name="Rectangle 169">
              <a:extLst>
                <a:ext uri="{FF2B5EF4-FFF2-40B4-BE49-F238E27FC236}">
                  <a16:creationId xmlns:a16="http://schemas.microsoft.com/office/drawing/2014/main" id="{23C61AE8-7086-4B18-B2E7-6733435EF782}"/>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19C80EB5-1284-4FEC-96D7-9AE63D35FA59}"/>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a:extLst>
                <a:ext uri="{FF2B5EF4-FFF2-40B4-BE49-F238E27FC236}">
                  <a16:creationId xmlns:a16="http://schemas.microsoft.com/office/drawing/2014/main" id="{782D453E-E1F7-4FE7-9AFB-E71CEA539748}"/>
                </a:ext>
              </a:extLst>
            </p:cNvPr>
            <p:cNvCxnSpPr>
              <a:cxnSpLocks/>
              <a:stCxn id="180"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3" name="Rectangle 172">
              <a:extLst>
                <a:ext uri="{FF2B5EF4-FFF2-40B4-BE49-F238E27FC236}">
                  <a16:creationId xmlns:a16="http://schemas.microsoft.com/office/drawing/2014/main" id="{3F4B6083-96F9-42E1-96BD-99A810BD72C2}"/>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6F67786E-B319-46CF-8A48-896500564B07}"/>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FDA3DB1C-D9F8-477A-84CA-34FA71540C7F}"/>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Rounded Corners 175">
              <a:extLst>
                <a:ext uri="{FF2B5EF4-FFF2-40B4-BE49-F238E27FC236}">
                  <a16:creationId xmlns:a16="http://schemas.microsoft.com/office/drawing/2014/main" id="{F666C7FF-E88F-45CA-B9CC-221903090AE4}"/>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C2AA3819-AA86-4C4E-81F9-0EDBE0A1B36B}"/>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F0EBC4F0-04A0-401A-92D1-B4255E75782A}"/>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32657C18-9C89-4DEE-AC25-0812C532B64A}"/>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Rounded Corners 179">
              <a:extLst>
                <a:ext uri="{FF2B5EF4-FFF2-40B4-BE49-F238E27FC236}">
                  <a16:creationId xmlns:a16="http://schemas.microsoft.com/office/drawing/2014/main" id="{A10016E7-BCB9-4788-BDC7-EC38E7D2E9F0}"/>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1" name="Straight Connector 180">
              <a:extLst>
                <a:ext uri="{FF2B5EF4-FFF2-40B4-BE49-F238E27FC236}">
                  <a16:creationId xmlns:a16="http://schemas.microsoft.com/office/drawing/2014/main" id="{4511B29F-827B-4E43-B1B2-15E4960A060E}"/>
                </a:ext>
              </a:extLst>
            </p:cNvPr>
            <p:cNvCxnSpPr>
              <a:cxnSpLocks/>
              <a:endCxn id="180"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6387B64F-D008-49B2-9D37-246C5F1E9178}"/>
                </a:ext>
              </a:extLst>
            </p:cNvPr>
            <p:cNvCxnSpPr>
              <a:cxnSpLocks/>
              <a:stCxn id="178"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6997F03E-CFE7-47B9-B90D-1B7A8E63D10F}"/>
                </a:ext>
              </a:extLst>
            </p:cNvPr>
            <p:cNvCxnSpPr>
              <a:cxnSpLocks/>
              <a:endCxn id="184"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4" name="Rectangle 183">
              <a:extLst>
                <a:ext uri="{FF2B5EF4-FFF2-40B4-BE49-F238E27FC236}">
                  <a16:creationId xmlns:a16="http://schemas.microsoft.com/office/drawing/2014/main" id="{0DEE73C4-1899-4B1F-A6F2-215B2A35DAAF}"/>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5" name="Straight Connector 184">
              <a:extLst>
                <a:ext uri="{FF2B5EF4-FFF2-40B4-BE49-F238E27FC236}">
                  <a16:creationId xmlns:a16="http://schemas.microsoft.com/office/drawing/2014/main" id="{59B07877-E9ED-4994-AD13-F05280FB009D}"/>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6" name="Rectangle 185">
              <a:extLst>
                <a:ext uri="{FF2B5EF4-FFF2-40B4-BE49-F238E27FC236}">
                  <a16:creationId xmlns:a16="http://schemas.microsoft.com/office/drawing/2014/main" id="{1D18DDC4-755F-4C22-8D32-BDBBE61973A9}"/>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Straight Connector 186">
              <a:extLst>
                <a:ext uri="{FF2B5EF4-FFF2-40B4-BE49-F238E27FC236}">
                  <a16:creationId xmlns:a16="http://schemas.microsoft.com/office/drawing/2014/main" id="{A3AFC4FE-DDB8-4AAA-ACAD-9290E0D93093}"/>
                </a:ext>
              </a:extLst>
            </p:cNvPr>
            <p:cNvCxnSpPr>
              <a:cxnSpLocks/>
              <a:stCxn id="175"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455E9DC5-0D98-423D-8022-E006C3CD4511}"/>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41C1E095-4561-416D-9D8C-52EC82F535B1}"/>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0" name="Rectangle 189">
              <a:extLst>
                <a:ext uri="{FF2B5EF4-FFF2-40B4-BE49-F238E27FC236}">
                  <a16:creationId xmlns:a16="http://schemas.microsoft.com/office/drawing/2014/main" id="{B2BC5224-435B-4937-ADF6-DBC24D6C3D23}"/>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D6EF016D-8307-4058-BA7C-2FE756E82D91}"/>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EC9CA279-E034-4B20-BB99-1C35F29267A2}"/>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id="{1607546E-8554-4270-972B-1B0B291A7D1E}"/>
                </a:ext>
              </a:extLst>
            </p:cNvPr>
            <p:cNvCxnSpPr>
              <a:cxnSpLocks/>
              <a:stCxn id="192" idx="3"/>
              <a:endCxn id="186"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3" name="Rectangle: Rounded Corners 122">
            <a:extLst>
              <a:ext uri="{FF2B5EF4-FFF2-40B4-BE49-F238E27FC236}">
                <a16:creationId xmlns:a16="http://schemas.microsoft.com/office/drawing/2014/main" id="{973435CD-8CD7-488C-A23E-E2ED2519EF5F}"/>
              </a:ext>
            </a:extLst>
          </p:cNvPr>
          <p:cNvSpPr/>
          <p:nvPr/>
        </p:nvSpPr>
        <p:spPr>
          <a:xfrm>
            <a:off x="7335296" y="1242547"/>
            <a:ext cx="2190081" cy="3866180"/>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atin typeface="Tahoma" panose="020B0604030504040204" pitchFamily="34" charset="0"/>
                <a:ea typeface="Tahoma" panose="020B0604030504040204" pitchFamily="34" charset="0"/>
                <a:cs typeface="Tahoma" panose="020B0604030504040204" pitchFamily="34" charset="0"/>
              </a:rPr>
              <a:t>Winch attached to the </a:t>
            </a:r>
            <a:r>
              <a:rPr lang="en-US" i="1">
                <a:latin typeface="Tahoma" panose="020B0604030504040204" pitchFamily="34" charset="0"/>
                <a:ea typeface="Tahoma" panose="020B0604030504040204" pitchFamily="34" charset="0"/>
                <a:cs typeface="Tahoma" panose="020B0604030504040204" pitchFamily="34" charset="0"/>
              </a:rPr>
              <a:t>Chariot</a:t>
            </a:r>
            <a:r>
              <a:rPr lang="en-US">
                <a:latin typeface="Tahoma" panose="020B0604030504040204" pitchFamily="34" charset="0"/>
                <a:ea typeface="Tahoma" panose="020B0604030504040204" pitchFamily="34" charset="0"/>
                <a:cs typeface="Tahoma" panose="020B0604030504040204" pitchFamily="34" charset="0"/>
              </a:rPr>
              <a:t> mobility chassis</a:t>
            </a:r>
          </a:p>
        </p:txBody>
      </p:sp>
      <p:grpSp>
        <p:nvGrpSpPr>
          <p:cNvPr id="124" name="Group 123">
            <a:extLst>
              <a:ext uri="{FF2B5EF4-FFF2-40B4-BE49-F238E27FC236}">
                <a16:creationId xmlns:a16="http://schemas.microsoft.com/office/drawing/2014/main" id="{7D67362D-1974-4791-80B7-6F331B89B7AD}"/>
              </a:ext>
            </a:extLst>
          </p:cNvPr>
          <p:cNvGrpSpPr>
            <a:grpSpLocks noChangeAspect="1"/>
          </p:cNvGrpSpPr>
          <p:nvPr/>
        </p:nvGrpSpPr>
        <p:grpSpPr>
          <a:xfrm>
            <a:off x="7457317" y="1774538"/>
            <a:ext cx="646701" cy="529588"/>
            <a:chOff x="6595481" y="1587776"/>
            <a:chExt cx="2963950" cy="2427199"/>
          </a:xfrm>
          <a:solidFill>
            <a:schemeClr val="bg1">
              <a:lumMod val="50000"/>
            </a:schemeClr>
          </a:solidFill>
        </p:grpSpPr>
        <p:sp>
          <p:nvSpPr>
            <p:cNvPr id="125" name="Rectangle 124">
              <a:extLst>
                <a:ext uri="{FF2B5EF4-FFF2-40B4-BE49-F238E27FC236}">
                  <a16:creationId xmlns:a16="http://schemas.microsoft.com/office/drawing/2014/main" id="{D2C90060-16E0-459F-9072-D769AF6513BA}"/>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2824DD67-414F-4474-AB21-9952F8B8601F}"/>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7" name="Straight Connector 126">
              <a:extLst>
                <a:ext uri="{FF2B5EF4-FFF2-40B4-BE49-F238E27FC236}">
                  <a16:creationId xmlns:a16="http://schemas.microsoft.com/office/drawing/2014/main" id="{300AD9DC-1B83-49E6-94E0-BB85D652FEBF}"/>
                </a:ext>
              </a:extLst>
            </p:cNvPr>
            <p:cNvCxnSpPr>
              <a:cxnSpLocks/>
              <a:stCxn id="135"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5D6CA73D-E8E2-40FD-9277-70C217649DAD}"/>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30F7CE11-351F-4D14-94C0-CD61EAECA766}"/>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CE82EAFC-5751-4C27-AF56-6676DEE36956}"/>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Rounded Corners 130">
              <a:extLst>
                <a:ext uri="{FF2B5EF4-FFF2-40B4-BE49-F238E27FC236}">
                  <a16:creationId xmlns:a16="http://schemas.microsoft.com/office/drawing/2014/main" id="{6ADA7FDE-1ADC-4A48-A1A6-ADB6E54CD1F5}"/>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8D8E05BA-5C45-4F61-B36B-6A6B7B381ECF}"/>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8AB61200-B74B-406B-B973-0714E668F19F}"/>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0BCB0F2E-D9A8-4B99-93EC-CE5541CECCCA}"/>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Rounded Corners 134">
              <a:extLst>
                <a:ext uri="{FF2B5EF4-FFF2-40B4-BE49-F238E27FC236}">
                  <a16:creationId xmlns:a16="http://schemas.microsoft.com/office/drawing/2014/main" id="{9C655FEE-8482-44CB-A712-92E6AF9992A0}"/>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6" name="Straight Connector 135">
              <a:extLst>
                <a:ext uri="{FF2B5EF4-FFF2-40B4-BE49-F238E27FC236}">
                  <a16:creationId xmlns:a16="http://schemas.microsoft.com/office/drawing/2014/main" id="{18A25943-D6D6-43F1-A2B3-BAB610AC49F3}"/>
                </a:ext>
              </a:extLst>
            </p:cNvPr>
            <p:cNvCxnSpPr>
              <a:cxnSpLocks/>
              <a:endCxn id="135"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1E6C3C2B-C869-4205-A7E9-F7F50D01B781}"/>
                </a:ext>
              </a:extLst>
            </p:cNvPr>
            <p:cNvCxnSpPr>
              <a:cxnSpLocks/>
              <a:stCxn id="133"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3E4C249-17E4-42EB-BA6A-DB034F8A2056}"/>
                </a:ext>
              </a:extLst>
            </p:cNvPr>
            <p:cNvCxnSpPr>
              <a:cxnSpLocks/>
              <a:endCxn id="139"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E0B48071-0306-4907-8CFC-8DF4FB148DB8}"/>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0C9496E5-AD06-430F-9DB2-6FC778906514}"/>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7C95E002-7540-4281-9ABC-E0AEFA5CC65C}"/>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Connector 141">
              <a:extLst>
                <a:ext uri="{FF2B5EF4-FFF2-40B4-BE49-F238E27FC236}">
                  <a16:creationId xmlns:a16="http://schemas.microsoft.com/office/drawing/2014/main" id="{7A204C12-1CBC-47EA-8AC2-D21F71D4C71A}"/>
                </a:ext>
              </a:extLst>
            </p:cNvPr>
            <p:cNvCxnSpPr>
              <a:cxnSpLocks/>
              <a:stCxn id="130"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863A784-09CF-4639-9ABF-A069788615B7}"/>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10AE5E3-8948-4DAE-B182-0F5B3B68CA0F}"/>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5" name="Rectangle 144">
              <a:extLst>
                <a:ext uri="{FF2B5EF4-FFF2-40B4-BE49-F238E27FC236}">
                  <a16:creationId xmlns:a16="http://schemas.microsoft.com/office/drawing/2014/main" id="{2D5B1413-3129-43F4-9C9F-482AA4570513}"/>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3FABA8FE-F082-4251-8270-24BB2AB3A4C5}"/>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01C2A2DC-3826-43AD-8EC6-EBAF4D5990F8}"/>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8" name="Straight Connector 147">
              <a:extLst>
                <a:ext uri="{FF2B5EF4-FFF2-40B4-BE49-F238E27FC236}">
                  <a16:creationId xmlns:a16="http://schemas.microsoft.com/office/drawing/2014/main" id="{7E7BF00D-560E-41CB-AB4B-C4B1417C1F64}"/>
                </a:ext>
              </a:extLst>
            </p:cNvPr>
            <p:cNvCxnSpPr>
              <a:cxnSpLocks/>
              <a:stCxn id="147" idx="3"/>
              <a:endCxn id="141"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49" name="Straight Connector 148">
            <a:extLst>
              <a:ext uri="{FF2B5EF4-FFF2-40B4-BE49-F238E27FC236}">
                <a16:creationId xmlns:a16="http://schemas.microsoft.com/office/drawing/2014/main" id="{1E06FC2B-8921-4DEE-A4A4-1057516DF703}"/>
              </a:ext>
            </a:extLst>
          </p:cNvPr>
          <p:cNvCxnSpPr>
            <a:cxnSpLocks/>
            <a:stCxn id="130" idx="3"/>
            <a:endCxn id="151" idx="1"/>
          </p:cNvCxnSpPr>
          <p:nvPr/>
        </p:nvCxnSpPr>
        <p:spPr>
          <a:xfrm flipV="1">
            <a:off x="7972523" y="2102617"/>
            <a:ext cx="1042613" cy="15852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0" name="Group 149">
            <a:extLst>
              <a:ext uri="{FF2B5EF4-FFF2-40B4-BE49-F238E27FC236}">
                <a16:creationId xmlns:a16="http://schemas.microsoft.com/office/drawing/2014/main" id="{A947C067-628B-4715-B955-291BA6F15755}"/>
              </a:ext>
            </a:extLst>
          </p:cNvPr>
          <p:cNvGrpSpPr/>
          <p:nvPr/>
        </p:nvGrpSpPr>
        <p:grpSpPr>
          <a:xfrm>
            <a:off x="8949463" y="1914831"/>
            <a:ext cx="342108" cy="489401"/>
            <a:chOff x="13437989" y="2012445"/>
            <a:chExt cx="471983" cy="779335"/>
          </a:xfrm>
          <a:solidFill>
            <a:schemeClr val="bg1"/>
          </a:solidFill>
        </p:grpSpPr>
        <p:sp>
          <p:nvSpPr>
            <p:cNvPr id="151" name="Rectangle 150">
              <a:extLst>
                <a:ext uri="{FF2B5EF4-FFF2-40B4-BE49-F238E27FC236}">
                  <a16:creationId xmlns:a16="http://schemas.microsoft.com/office/drawing/2014/main" id="{A2ECE78A-EEEE-4DF6-81F8-B3456F2E7E20}"/>
                </a:ext>
              </a:extLst>
            </p:cNvPr>
            <p:cNvSpPr/>
            <p:nvPr/>
          </p:nvSpPr>
          <p:spPr>
            <a:xfrm>
              <a:off x="13528593" y="2095380"/>
              <a:ext cx="45719" cy="43219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BB2D2F73-4967-4CF8-B7AF-17736F6D82A7}"/>
                </a:ext>
              </a:extLst>
            </p:cNvPr>
            <p:cNvSpPr/>
            <p:nvPr/>
          </p:nvSpPr>
          <p:spPr>
            <a:xfrm>
              <a:off x="13437989" y="201244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ube 152">
              <a:extLst>
                <a:ext uri="{FF2B5EF4-FFF2-40B4-BE49-F238E27FC236}">
                  <a16:creationId xmlns:a16="http://schemas.microsoft.com/office/drawing/2014/main" id="{82F23263-1178-4E56-84F4-4601C10852D0}"/>
                </a:ext>
              </a:extLst>
            </p:cNvPr>
            <p:cNvSpPr/>
            <p:nvPr/>
          </p:nvSpPr>
          <p:spPr>
            <a:xfrm rot="10800000" flipV="1">
              <a:off x="13437991" y="2472959"/>
              <a:ext cx="471981" cy="318821"/>
            </a:xfrm>
            <a:prstGeom prst="cube">
              <a:avLst>
                <a:gd name="adj" fmla="val 62500"/>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4" name="Straight Connector 153">
              <a:extLst>
                <a:ext uri="{FF2B5EF4-FFF2-40B4-BE49-F238E27FC236}">
                  <a16:creationId xmlns:a16="http://schemas.microsoft.com/office/drawing/2014/main" id="{59ACD5FB-EBD8-45D1-BDB6-6A8D1751C7E3}"/>
                </a:ext>
              </a:extLst>
            </p:cNvPr>
            <p:cNvCxnSpPr>
              <a:cxnSpLocks/>
              <a:stCxn id="152" idx="7"/>
              <a:endCxn id="160" idx="7"/>
            </p:cNvCxnSpPr>
            <p:nvPr/>
          </p:nvCxnSpPr>
          <p:spPr>
            <a:xfrm>
              <a:off x="13671992" y="205113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370D556-0C78-46D0-8F4E-8BE122721D96}"/>
                </a:ext>
              </a:extLst>
            </p:cNvPr>
            <p:cNvCxnSpPr>
              <a:cxnSpLocks/>
              <a:stCxn id="152" idx="3"/>
              <a:endCxn id="160" idx="3"/>
            </p:cNvCxnSpPr>
            <p:nvPr/>
          </p:nvCxnSpPr>
          <p:spPr>
            <a:xfrm>
              <a:off x="13478137" y="223792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7715244F-9529-4E44-A46D-CDB0F63D6D04}"/>
                </a:ext>
              </a:extLst>
            </p:cNvPr>
            <p:cNvSpPr/>
            <p:nvPr/>
          </p:nvSpPr>
          <p:spPr>
            <a:xfrm>
              <a:off x="13474616" y="205017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67E1F3F1-F04F-45CE-AE57-89576F1E5506}"/>
                </a:ext>
              </a:extLst>
            </p:cNvPr>
            <p:cNvSpPr/>
            <p:nvPr/>
          </p:nvSpPr>
          <p:spPr>
            <a:xfrm>
              <a:off x="13522228" y="2092581"/>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F71C6AB0-7807-402B-9139-43E705FBDF94}"/>
                </a:ext>
              </a:extLst>
            </p:cNvPr>
            <p:cNvSpPr/>
            <p:nvPr/>
          </p:nvSpPr>
          <p:spPr>
            <a:xfrm>
              <a:off x="13566319" y="2130352"/>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06A9A7E9-36BC-45A1-A88D-FD7B445468ED}"/>
                </a:ext>
              </a:extLst>
            </p:cNvPr>
            <p:cNvSpPr/>
            <p:nvPr/>
          </p:nvSpPr>
          <p:spPr>
            <a:xfrm>
              <a:off x="13612193" y="2170507"/>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52BF3EEF-6A66-4D5A-9340-BA36A923B813}"/>
                </a:ext>
              </a:extLst>
            </p:cNvPr>
            <p:cNvSpPr/>
            <p:nvPr/>
          </p:nvSpPr>
          <p:spPr>
            <a:xfrm>
              <a:off x="13635821" y="2194396"/>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320A6215-56EE-441C-AA5F-C3C20AAF9EEA}"/>
                </a:ext>
              </a:extLst>
            </p:cNvPr>
            <p:cNvSpPr/>
            <p:nvPr/>
          </p:nvSpPr>
          <p:spPr>
            <a:xfrm>
              <a:off x="13750660" y="2318080"/>
              <a:ext cx="45719" cy="40601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Rectangle: Rounded Corners 78">
            <a:extLst>
              <a:ext uri="{FF2B5EF4-FFF2-40B4-BE49-F238E27FC236}">
                <a16:creationId xmlns:a16="http://schemas.microsoft.com/office/drawing/2014/main" id="{7176E98A-00B7-46E6-B532-D10C38327E44}"/>
              </a:ext>
            </a:extLst>
          </p:cNvPr>
          <p:cNvSpPr/>
          <p:nvPr/>
        </p:nvSpPr>
        <p:spPr>
          <a:xfrm>
            <a:off x="4986252" y="1242590"/>
            <a:ext cx="2190081" cy="3896818"/>
          </a:xfrm>
          <a:prstGeom prst="roundRect">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Fingerlike end-effector that locates the LSMS via RFID</a:t>
            </a:r>
            <a:endParaRPr lang="en-US"/>
          </a:p>
        </p:txBody>
      </p:sp>
      <p:sp>
        <p:nvSpPr>
          <p:cNvPr id="80" name="Rectangle 79">
            <a:extLst>
              <a:ext uri="{FF2B5EF4-FFF2-40B4-BE49-F238E27FC236}">
                <a16:creationId xmlns:a16="http://schemas.microsoft.com/office/drawing/2014/main" id="{8A3702AA-051F-4467-857D-31BC3DFE6707}"/>
              </a:ext>
            </a:extLst>
          </p:cNvPr>
          <p:cNvSpPr/>
          <p:nvPr/>
        </p:nvSpPr>
        <p:spPr>
          <a:xfrm rot="20436723">
            <a:off x="5852425" y="1979494"/>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36FAD7C3-CD6D-41E6-8710-4C37621FC115}"/>
              </a:ext>
            </a:extLst>
          </p:cNvPr>
          <p:cNvSpPr/>
          <p:nvPr/>
        </p:nvSpPr>
        <p:spPr>
          <a:xfrm rot="15194303">
            <a:off x="5762558" y="1932153"/>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EE3500D1-36B6-4B27-AE28-222A2438FD96}"/>
              </a:ext>
            </a:extLst>
          </p:cNvPr>
          <p:cNvSpPr/>
          <p:nvPr/>
        </p:nvSpPr>
        <p:spPr>
          <a:xfrm>
            <a:off x="5975187" y="2530927"/>
            <a:ext cx="200153" cy="11099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061D6D9-5FAD-4A39-ACBC-3B56DBC271C5}"/>
              </a:ext>
            </a:extLst>
          </p:cNvPr>
          <p:cNvSpPr/>
          <p:nvPr/>
        </p:nvSpPr>
        <p:spPr>
          <a:xfrm>
            <a:off x="6010612" y="2450009"/>
            <a:ext cx="129303" cy="7861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C9979B5-74D1-4AC1-85B0-08BDB833D5FF}"/>
              </a:ext>
            </a:extLst>
          </p:cNvPr>
          <p:cNvSpPr/>
          <p:nvPr/>
        </p:nvSpPr>
        <p:spPr>
          <a:xfrm rot="19305018">
            <a:off x="5962296" y="2293468"/>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65566707-0C9F-442B-929B-7FEACBA9A626}"/>
              </a:ext>
            </a:extLst>
          </p:cNvPr>
          <p:cNvSpPr/>
          <p:nvPr/>
        </p:nvSpPr>
        <p:spPr>
          <a:xfrm rot="19305018">
            <a:off x="5912647" y="2289286"/>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6E1DBD9B-DB4B-430C-AA68-E53A1FD96FDB}"/>
              </a:ext>
            </a:extLst>
          </p:cNvPr>
          <p:cNvSpPr/>
          <p:nvPr/>
        </p:nvSpPr>
        <p:spPr>
          <a:xfrm rot="1100235">
            <a:off x="6144196" y="1938372"/>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5ED8B20B-C06A-4CBA-8414-D400252B8BCB}"/>
              </a:ext>
            </a:extLst>
          </p:cNvPr>
          <p:cNvSpPr/>
          <p:nvPr/>
        </p:nvSpPr>
        <p:spPr>
          <a:xfrm rot="17457815">
            <a:off x="6174309" y="188992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59709324-B050-4B07-ABD3-6D32690FB802}"/>
              </a:ext>
            </a:extLst>
          </p:cNvPr>
          <p:cNvSpPr/>
          <p:nvPr/>
        </p:nvSpPr>
        <p:spPr>
          <a:xfrm rot="569135">
            <a:off x="6071378" y="2278982"/>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1090F067-71ED-4649-A58D-117E31849B45}"/>
              </a:ext>
            </a:extLst>
          </p:cNvPr>
          <p:cNvSpPr/>
          <p:nvPr/>
        </p:nvSpPr>
        <p:spPr>
          <a:xfrm rot="569135">
            <a:off x="6097851" y="2255280"/>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55E70843-7813-414F-BFB2-F6FE3D453558}"/>
              </a:ext>
            </a:extLst>
          </p:cNvPr>
          <p:cNvSpPr/>
          <p:nvPr/>
        </p:nvSpPr>
        <p:spPr>
          <a:xfrm rot="1100235">
            <a:off x="6285244" y="2015322"/>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148DED-B0D8-41F4-B6D5-80B50ABD7350}"/>
              </a:ext>
            </a:extLst>
          </p:cNvPr>
          <p:cNvSpPr/>
          <p:nvPr/>
        </p:nvSpPr>
        <p:spPr>
          <a:xfrm rot="17457815">
            <a:off x="6315357" y="196687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1DF3094B-2011-450D-8DD7-173AAE8AD0D5}"/>
              </a:ext>
            </a:extLst>
          </p:cNvPr>
          <p:cNvSpPr/>
          <p:nvPr/>
        </p:nvSpPr>
        <p:spPr>
          <a:xfrm rot="2796000">
            <a:off x="6164346" y="2328033"/>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04FF4936-4F8D-4335-BD33-16913F2A4E57}"/>
              </a:ext>
            </a:extLst>
          </p:cNvPr>
          <p:cNvSpPr/>
          <p:nvPr/>
        </p:nvSpPr>
        <p:spPr>
          <a:xfrm rot="2796000">
            <a:off x="6245373" y="2333389"/>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BFD3B458-9C8F-447B-96E2-55F6130CD59C}"/>
              </a:ext>
            </a:extLst>
          </p:cNvPr>
          <p:cNvSpPr/>
          <p:nvPr/>
        </p:nvSpPr>
        <p:spPr>
          <a:xfrm rot="2829764">
            <a:off x="6511797" y="1555179"/>
            <a:ext cx="605790" cy="139065"/>
          </a:xfrm>
          <a:custGeom>
            <a:avLst/>
            <a:gdLst>
              <a:gd name="connsiteX0" fmla="*/ 13335 w 605790"/>
              <a:gd name="connsiteY0" fmla="*/ 139065 h 139065"/>
              <a:gd name="connsiteX1" fmla="*/ 592455 w 605790"/>
              <a:gd name="connsiteY1" fmla="*/ 139065 h 139065"/>
              <a:gd name="connsiteX2" fmla="*/ 605790 w 605790"/>
              <a:gd name="connsiteY2" fmla="*/ 125730 h 139065"/>
              <a:gd name="connsiteX3" fmla="*/ 0 w 605790"/>
              <a:gd name="connsiteY3" fmla="*/ 125730 h 139065"/>
              <a:gd name="connsiteX4" fmla="*/ 13335 w 605790"/>
              <a:gd name="connsiteY4" fmla="*/ 139065 h 13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 h="139065">
                <a:moveTo>
                  <a:pt x="13335" y="139065"/>
                </a:moveTo>
                <a:cubicBezTo>
                  <a:pt x="173355" y="-20955"/>
                  <a:pt x="432435" y="-20955"/>
                  <a:pt x="592455" y="139065"/>
                </a:cubicBezTo>
                <a:lnTo>
                  <a:pt x="605790" y="125730"/>
                </a:lnTo>
                <a:cubicBezTo>
                  <a:pt x="438150" y="-41910"/>
                  <a:pt x="166688" y="-41910"/>
                  <a:pt x="0" y="125730"/>
                </a:cubicBezTo>
                <a:lnTo>
                  <a:pt x="13335" y="139065"/>
                </a:lnTo>
                <a:close/>
              </a:path>
            </a:pathLst>
          </a:custGeom>
          <a:solidFill>
            <a:srgbClr val="FFFFFF"/>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2527A854-5EB5-42D6-97D0-0F9D647D41FC}"/>
              </a:ext>
            </a:extLst>
          </p:cNvPr>
          <p:cNvSpPr/>
          <p:nvPr/>
        </p:nvSpPr>
        <p:spPr>
          <a:xfrm rot="2699896">
            <a:off x="6519191" y="1657327"/>
            <a:ext cx="444817" cy="105489"/>
          </a:xfrm>
          <a:custGeom>
            <a:avLst/>
            <a:gdLst>
              <a:gd name="connsiteX0" fmla="*/ 444818 w 444817"/>
              <a:gd name="connsiteY0" fmla="*/ 92154 h 105489"/>
              <a:gd name="connsiteX1" fmla="*/ 0 w 444817"/>
              <a:gd name="connsiteY1" fmla="*/ 92154 h 105489"/>
              <a:gd name="connsiteX2" fmla="*/ 13335 w 444817"/>
              <a:gd name="connsiteY2" fmla="*/ 105489 h 105489"/>
              <a:gd name="connsiteX3" fmla="*/ 430530 w 444817"/>
              <a:gd name="connsiteY3" fmla="*/ 105489 h 105489"/>
              <a:gd name="connsiteX4" fmla="*/ 444818 w 444817"/>
              <a:gd name="connsiteY4" fmla="*/ 92154 h 1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7" h="105489">
                <a:moveTo>
                  <a:pt x="444818" y="92154"/>
                </a:moveTo>
                <a:cubicBezTo>
                  <a:pt x="321945" y="-30718"/>
                  <a:pt x="122872" y="-30718"/>
                  <a:pt x="0" y="92154"/>
                </a:cubicBezTo>
                <a:lnTo>
                  <a:pt x="13335" y="105489"/>
                </a:lnTo>
                <a:cubicBezTo>
                  <a:pt x="128588" y="-9763"/>
                  <a:pt x="315278" y="-9763"/>
                  <a:pt x="430530" y="105489"/>
                </a:cubicBezTo>
                <a:lnTo>
                  <a:pt x="444818" y="92154"/>
                </a:lnTo>
                <a:close/>
              </a:path>
            </a:pathLst>
          </a:custGeom>
          <a:solidFill>
            <a:srgbClr val="FFFFFF"/>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12F0455-FCD8-4DE2-98ED-193B932EDC49}"/>
              </a:ext>
            </a:extLst>
          </p:cNvPr>
          <p:cNvSpPr/>
          <p:nvPr/>
        </p:nvSpPr>
        <p:spPr>
          <a:xfrm rot="2691108">
            <a:off x="6518555" y="1742727"/>
            <a:ext cx="282892" cy="71913"/>
          </a:xfrm>
          <a:custGeom>
            <a:avLst/>
            <a:gdLst>
              <a:gd name="connsiteX0" fmla="*/ 13335 w 282892"/>
              <a:gd name="connsiteY0" fmla="*/ 71914 h 71913"/>
              <a:gd name="connsiteX1" fmla="*/ 269558 w 282892"/>
              <a:gd name="connsiteY1" fmla="*/ 71914 h 71913"/>
              <a:gd name="connsiteX2" fmla="*/ 282893 w 282892"/>
              <a:gd name="connsiteY2" fmla="*/ 58579 h 71913"/>
              <a:gd name="connsiteX3" fmla="*/ 0 w 282892"/>
              <a:gd name="connsiteY3" fmla="*/ 58579 h 71913"/>
              <a:gd name="connsiteX4" fmla="*/ 13335 w 282892"/>
              <a:gd name="connsiteY4" fmla="*/ 71914 h 7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71913">
                <a:moveTo>
                  <a:pt x="13335" y="71914"/>
                </a:moveTo>
                <a:cubicBezTo>
                  <a:pt x="83820" y="1429"/>
                  <a:pt x="199073" y="1429"/>
                  <a:pt x="269558" y="71914"/>
                </a:cubicBezTo>
                <a:lnTo>
                  <a:pt x="282893" y="58579"/>
                </a:lnTo>
                <a:cubicBezTo>
                  <a:pt x="204788" y="-19526"/>
                  <a:pt x="78105" y="-19526"/>
                  <a:pt x="0" y="58579"/>
                </a:cubicBezTo>
                <a:lnTo>
                  <a:pt x="13335" y="71914"/>
                </a:lnTo>
                <a:close/>
              </a:path>
            </a:pathLst>
          </a:custGeom>
          <a:solidFill>
            <a:srgbClr val="FFFFFF"/>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4CBAA019-2BA8-4F40-9EFC-18AD04690EE5}"/>
              </a:ext>
            </a:extLst>
          </p:cNvPr>
          <p:cNvSpPr/>
          <p:nvPr/>
        </p:nvSpPr>
        <p:spPr>
          <a:xfrm rot="2712306">
            <a:off x="6532200" y="1829114"/>
            <a:ext cx="120967" cy="38338"/>
          </a:xfrm>
          <a:custGeom>
            <a:avLst/>
            <a:gdLst>
              <a:gd name="connsiteX0" fmla="*/ 13335 w 120967"/>
              <a:gd name="connsiteY0" fmla="*/ 38338 h 38338"/>
              <a:gd name="connsiteX1" fmla="*/ 107632 w 120967"/>
              <a:gd name="connsiteY1" fmla="*/ 38338 h 38338"/>
              <a:gd name="connsiteX2" fmla="*/ 120968 w 120967"/>
              <a:gd name="connsiteY2" fmla="*/ 25003 h 38338"/>
              <a:gd name="connsiteX3" fmla="*/ 0 w 120967"/>
              <a:gd name="connsiteY3" fmla="*/ 25003 h 38338"/>
              <a:gd name="connsiteX4" fmla="*/ 13335 w 120967"/>
              <a:gd name="connsiteY4" fmla="*/ 38338 h 3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 h="38338">
                <a:moveTo>
                  <a:pt x="13335" y="38338"/>
                </a:moveTo>
                <a:cubicBezTo>
                  <a:pt x="39053" y="12621"/>
                  <a:pt x="81915" y="12621"/>
                  <a:pt x="107632" y="38338"/>
                </a:cubicBezTo>
                <a:lnTo>
                  <a:pt x="120968" y="25003"/>
                </a:lnTo>
                <a:cubicBezTo>
                  <a:pt x="87630" y="-8334"/>
                  <a:pt x="33338" y="-8334"/>
                  <a:pt x="0" y="25003"/>
                </a:cubicBezTo>
                <a:lnTo>
                  <a:pt x="13335" y="38338"/>
                </a:lnTo>
                <a:close/>
              </a:path>
            </a:pathLst>
          </a:custGeom>
          <a:solidFill>
            <a:srgbClr val="FFFFFF"/>
          </a:solidFill>
          <a:ln w="9525" cap="flat">
            <a:noFill/>
            <a:prstDash val="solid"/>
            <a:miter/>
          </a:ln>
        </p:spPr>
        <p:txBody>
          <a:bodyPr rtlCol="0" anchor="ctr"/>
          <a:lstStyle/>
          <a:p>
            <a:endParaRPr lang="en-US"/>
          </a:p>
        </p:txBody>
      </p:sp>
      <p:grpSp>
        <p:nvGrpSpPr>
          <p:cNvPr id="98" name="Group 97">
            <a:extLst>
              <a:ext uri="{FF2B5EF4-FFF2-40B4-BE49-F238E27FC236}">
                <a16:creationId xmlns:a16="http://schemas.microsoft.com/office/drawing/2014/main" id="{8DC86C3A-DE11-400C-9F8F-4300F7939733}"/>
              </a:ext>
            </a:extLst>
          </p:cNvPr>
          <p:cNvGrpSpPr>
            <a:grpSpLocks noChangeAspect="1"/>
          </p:cNvGrpSpPr>
          <p:nvPr/>
        </p:nvGrpSpPr>
        <p:grpSpPr>
          <a:xfrm>
            <a:off x="5064682" y="1548176"/>
            <a:ext cx="651524" cy="533538"/>
            <a:chOff x="6595481" y="1587776"/>
            <a:chExt cx="2963950" cy="2427199"/>
          </a:xfrm>
          <a:solidFill>
            <a:schemeClr val="bg1">
              <a:lumMod val="50000"/>
            </a:schemeClr>
          </a:solidFill>
        </p:grpSpPr>
        <p:sp>
          <p:nvSpPr>
            <p:cNvPr id="99" name="Rectangle 98">
              <a:extLst>
                <a:ext uri="{FF2B5EF4-FFF2-40B4-BE49-F238E27FC236}">
                  <a16:creationId xmlns:a16="http://schemas.microsoft.com/office/drawing/2014/main" id="{EF68A0DA-B176-4FB4-B574-1974BC1E3CBE}"/>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1E61078C-5C9C-4072-8A03-9CA8BDA96963}"/>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Connector 100">
              <a:extLst>
                <a:ext uri="{FF2B5EF4-FFF2-40B4-BE49-F238E27FC236}">
                  <a16:creationId xmlns:a16="http://schemas.microsoft.com/office/drawing/2014/main" id="{19954659-D02D-4E59-85CD-D71995BF93B7}"/>
                </a:ext>
              </a:extLst>
            </p:cNvPr>
            <p:cNvCxnSpPr>
              <a:cxnSpLocks/>
              <a:stCxn id="109"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B9209B70-4783-4C2A-B2D9-2993E0174117}"/>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A0EAE591-4675-4223-A339-E19864202DE4}"/>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0FF0DA81-BCB9-43D1-82DF-3A1E72B83643}"/>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Rounded Corners 104">
              <a:extLst>
                <a:ext uri="{FF2B5EF4-FFF2-40B4-BE49-F238E27FC236}">
                  <a16:creationId xmlns:a16="http://schemas.microsoft.com/office/drawing/2014/main" id="{13D95ECA-68C1-4D05-BBF7-860414A552F6}"/>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C2127321-DBFF-4AB3-8447-E0645E427290}"/>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97286F9B-9473-4C8B-93ED-DE1378A1F6D4}"/>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C0138E4D-82C8-4580-8725-F0F21F3A3BBE}"/>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Rounded Corners 108">
              <a:extLst>
                <a:ext uri="{FF2B5EF4-FFF2-40B4-BE49-F238E27FC236}">
                  <a16:creationId xmlns:a16="http://schemas.microsoft.com/office/drawing/2014/main" id="{8F807512-2487-4C54-B66F-C4F3170A3A97}"/>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id="{F9399E08-85E2-4860-939B-1CEC7130D429}"/>
                </a:ext>
              </a:extLst>
            </p:cNvPr>
            <p:cNvCxnSpPr>
              <a:cxnSpLocks/>
              <a:endCxn id="109"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B902E3C-CB12-4986-B2B4-6FBDEC0E8DA2}"/>
                </a:ext>
              </a:extLst>
            </p:cNvPr>
            <p:cNvCxnSpPr>
              <a:cxnSpLocks/>
              <a:stCxn id="107"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64C8BBE-BE06-4D4E-971A-27E485B7919E}"/>
                </a:ext>
              </a:extLst>
            </p:cNvPr>
            <p:cNvCxnSpPr>
              <a:cxnSpLocks/>
              <a:endCxn id="113"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74CCA9EE-5F59-48E2-9DDB-7FB577567142}"/>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a:extLst>
                <a:ext uri="{FF2B5EF4-FFF2-40B4-BE49-F238E27FC236}">
                  <a16:creationId xmlns:a16="http://schemas.microsoft.com/office/drawing/2014/main" id="{B49BEBB7-B508-42BA-B88A-48BE09211C48}"/>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C3DC74E6-12A9-4B38-9D68-6A9BD9CA518D}"/>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522CF09C-9CC3-4E2D-82E5-8FC941BCA269}"/>
                </a:ext>
              </a:extLst>
            </p:cNvPr>
            <p:cNvCxnSpPr>
              <a:cxnSpLocks/>
              <a:stCxn id="104"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4A856C-6968-4E10-A83E-EF99ABC2F120}"/>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6228923-D7F6-426E-A2FD-C0E787E7DF74}"/>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0DDD3916-FC83-4494-B504-B66F6B26DA14}"/>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AAF6EC9E-C6FC-40B0-9DF5-1D8A89AD7BA8}"/>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9C40DF3B-36E8-4EE2-9E54-8A925119BA55}"/>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9DBCB70A-B630-4181-8BCB-47FBE4DA8EEB}"/>
                </a:ext>
              </a:extLst>
            </p:cNvPr>
            <p:cNvCxnSpPr>
              <a:cxnSpLocks/>
              <a:stCxn id="121" idx="3"/>
              <a:endCxn id="115"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7" name="Rectangle: Rounded Corners 46">
            <a:extLst>
              <a:ext uri="{FF2B5EF4-FFF2-40B4-BE49-F238E27FC236}">
                <a16:creationId xmlns:a16="http://schemas.microsoft.com/office/drawing/2014/main" id="{24B05CA5-AF34-442B-A468-33766CB5E18F}"/>
              </a:ext>
            </a:extLst>
          </p:cNvPr>
          <p:cNvSpPr/>
          <p:nvPr/>
        </p:nvSpPr>
        <p:spPr>
          <a:xfrm>
            <a:off x="2637208" y="1242590"/>
            <a:ext cx="2190081" cy="3866137"/>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Four-bar Mechanism</a:t>
            </a:r>
          </a:p>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5" name="Rectangle: Rounded Corners 14">
            <a:extLst>
              <a:ext uri="{FF2B5EF4-FFF2-40B4-BE49-F238E27FC236}">
                <a16:creationId xmlns:a16="http://schemas.microsoft.com/office/drawing/2014/main" id="{1DB05D7C-CC4B-40CE-AE90-F16CD38D017B}"/>
              </a:ext>
            </a:extLst>
          </p:cNvPr>
          <p:cNvSpPr/>
          <p:nvPr/>
        </p:nvSpPr>
        <p:spPr>
          <a:xfrm>
            <a:off x="286509" y="1242638"/>
            <a:ext cx="2190081" cy="3896715"/>
          </a:xfrm>
          <a:prstGeom prst="roundRect">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Mating connector for the LSMS end-effector, located via plug connection</a:t>
            </a:r>
          </a:p>
          <a:p>
            <a:pPr algn="ctr"/>
            <a:endParaRPr lang="en-US"/>
          </a:p>
        </p:txBody>
      </p:sp>
      <p:sp>
        <p:nvSpPr>
          <p:cNvPr id="16" name="Freeform: Shape 15">
            <a:extLst>
              <a:ext uri="{FF2B5EF4-FFF2-40B4-BE49-F238E27FC236}">
                <a16:creationId xmlns:a16="http://schemas.microsoft.com/office/drawing/2014/main" id="{97CF911F-550C-4F1E-8B41-44BEF2232C8B}"/>
              </a:ext>
            </a:extLst>
          </p:cNvPr>
          <p:cNvSpPr/>
          <p:nvPr/>
        </p:nvSpPr>
        <p:spPr>
          <a:xfrm rot="18256055">
            <a:off x="613064" y="1992000"/>
            <a:ext cx="479455" cy="396952"/>
          </a:xfrm>
          <a:custGeom>
            <a:avLst/>
            <a:gdLst>
              <a:gd name="connsiteX0" fmla="*/ 411690 w 514185"/>
              <a:gd name="connsiteY0" fmla="*/ 368770 h 417382"/>
              <a:gd name="connsiteX1" fmla="*/ 357807 w 514185"/>
              <a:gd name="connsiteY1" fmla="*/ 314887 h 417382"/>
              <a:gd name="connsiteX2" fmla="*/ 411690 w 514185"/>
              <a:gd name="connsiteY2" fmla="*/ 261004 h 417382"/>
              <a:gd name="connsiteX3" fmla="*/ 465573 w 514185"/>
              <a:gd name="connsiteY3" fmla="*/ 314887 h 417382"/>
              <a:gd name="connsiteX4" fmla="*/ 505982 w 514185"/>
              <a:gd name="connsiteY4" fmla="*/ 314554 h 417382"/>
              <a:gd name="connsiteX5" fmla="*/ 505978 w 514185"/>
              <a:gd name="connsiteY5" fmla="*/ 274472 h 417382"/>
              <a:gd name="connsiteX6" fmla="*/ 452095 w 514185"/>
              <a:gd name="connsiteY6" fmla="*/ 220599 h 417382"/>
              <a:gd name="connsiteX7" fmla="*/ 485775 w 514185"/>
              <a:gd name="connsiteY7" fmla="*/ 186919 h 417382"/>
              <a:gd name="connsiteX8" fmla="*/ 418424 w 514185"/>
              <a:gd name="connsiteY8" fmla="*/ 119567 h 417382"/>
              <a:gd name="connsiteX9" fmla="*/ 238830 w 514185"/>
              <a:gd name="connsiteY9" fmla="*/ 101232 h 417382"/>
              <a:gd name="connsiteX10" fmla="*/ 216741 w 514185"/>
              <a:gd name="connsiteY10" fmla="*/ 78372 h 417382"/>
              <a:gd name="connsiteX11" fmla="*/ 31880 w 514185"/>
              <a:gd name="connsiteY11" fmla="*/ 0 h 417382"/>
              <a:gd name="connsiteX12" fmla="*/ 0 w 514185"/>
              <a:gd name="connsiteY12" fmla="*/ 0 h 417382"/>
              <a:gd name="connsiteX13" fmla="*/ 0 w 514185"/>
              <a:gd name="connsiteY13" fmla="*/ 57150 h 417382"/>
              <a:gd name="connsiteX14" fmla="*/ 31880 w 514185"/>
              <a:gd name="connsiteY14" fmla="*/ 57150 h 417382"/>
              <a:gd name="connsiteX15" fmla="*/ 175708 w 514185"/>
              <a:gd name="connsiteY15" fmla="*/ 118110 h 417382"/>
              <a:gd name="connsiteX16" fmla="*/ 198396 w 514185"/>
              <a:gd name="connsiteY16" fmla="*/ 141580 h 417382"/>
              <a:gd name="connsiteX17" fmla="*/ 216418 w 514185"/>
              <a:gd name="connsiteY17" fmla="*/ 321602 h 417382"/>
              <a:gd name="connsiteX18" fmla="*/ 283721 w 514185"/>
              <a:gd name="connsiteY18" fmla="*/ 388972 h 417382"/>
              <a:gd name="connsiteX19" fmla="*/ 317402 w 514185"/>
              <a:gd name="connsiteY19" fmla="*/ 355292 h 417382"/>
              <a:gd name="connsiteX20" fmla="*/ 371275 w 514185"/>
              <a:gd name="connsiteY20" fmla="*/ 409175 h 417382"/>
              <a:gd name="connsiteX21" fmla="*/ 411685 w 514185"/>
              <a:gd name="connsiteY21" fmla="*/ 408851 h 417382"/>
              <a:gd name="connsiteX22" fmla="*/ 411690 w 514185"/>
              <a:gd name="connsiteY22" fmla="*/ 368770 h 41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185" h="417382">
                <a:moveTo>
                  <a:pt x="411690" y="368770"/>
                </a:moveTo>
                <a:lnTo>
                  <a:pt x="357807" y="314887"/>
                </a:lnTo>
                <a:lnTo>
                  <a:pt x="411690" y="261004"/>
                </a:lnTo>
                <a:lnTo>
                  <a:pt x="465573" y="314887"/>
                </a:lnTo>
                <a:cubicBezTo>
                  <a:pt x="476823" y="325954"/>
                  <a:pt x="494915" y="325805"/>
                  <a:pt x="505982" y="314554"/>
                </a:cubicBezTo>
                <a:cubicBezTo>
                  <a:pt x="516922" y="303431"/>
                  <a:pt x="516920" y="285592"/>
                  <a:pt x="505978" y="274472"/>
                </a:cubicBezTo>
                <a:lnTo>
                  <a:pt x="452095" y="220599"/>
                </a:lnTo>
                <a:lnTo>
                  <a:pt x="485775" y="186919"/>
                </a:lnTo>
                <a:lnTo>
                  <a:pt x="418424" y="119567"/>
                </a:lnTo>
                <a:cubicBezTo>
                  <a:pt x="370492" y="71618"/>
                  <a:pt x="295463" y="63958"/>
                  <a:pt x="238830" y="101232"/>
                </a:cubicBezTo>
                <a:lnTo>
                  <a:pt x="216741" y="78372"/>
                </a:lnTo>
                <a:cubicBezTo>
                  <a:pt x="168193" y="28414"/>
                  <a:pt x="101541" y="157"/>
                  <a:pt x="31880" y="0"/>
                </a:cubicBezTo>
                <a:lnTo>
                  <a:pt x="0" y="0"/>
                </a:lnTo>
                <a:lnTo>
                  <a:pt x="0" y="57150"/>
                </a:lnTo>
                <a:lnTo>
                  <a:pt x="31880" y="57150"/>
                </a:lnTo>
                <a:cubicBezTo>
                  <a:pt x="86078" y="57258"/>
                  <a:pt x="137939" y="79238"/>
                  <a:pt x="175708" y="118110"/>
                </a:cubicBezTo>
                <a:lnTo>
                  <a:pt x="198396" y="141580"/>
                </a:lnTo>
                <a:cubicBezTo>
                  <a:pt x="160805" y="198231"/>
                  <a:pt x="168342" y="273526"/>
                  <a:pt x="216418" y="321602"/>
                </a:cubicBezTo>
                <a:lnTo>
                  <a:pt x="283721" y="388972"/>
                </a:lnTo>
                <a:lnTo>
                  <a:pt x="317402" y="355292"/>
                </a:lnTo>
                <a:lnTo>
                  <a:pt x="371275" y="409175"/>
                </a:lnTo>
                <a:cubicBezTo>
                  <a:pt x="382523" y="420244"/>
                  <a:pt x="400616" y="420099"/>
                  <a:pt x="411685" y="408851"/>
                </a:cubicBezTo>
                <a:cubicBezTo>
                  <a:pt x="422627" y="397732"/>
                  <a:pt x="422629" y="379891"/>
                  <a:pt x="411690" y="368770"/>
                </a:cubicBezTo>
                <a:close/>
              </a:path>
            </a:pathLst>
          </a:custGeom>
          <a:solidFill>
            <a:srgbClr val="7F7F7F"/>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35DD9CC-ACFB-4303-A4AB-946B775C487E}"/>
              </a:ext>
            </a:extLst>
          </p:cNvPr>
          <p:cNvSpPr/>
          <p:nvPr/>
        </p:nvSpPr>
        <p:spPr>
          <a:xfrm rot="18256055">
            <a:off x="891069" y="1892748"/>
            <a:ext cx="451516" cy="366673"/>
          </a:xfrm>
          <a:custGeom>
            <a:avLst/>
            <a:gdLst>
              <a:gd name="connsiteX0" fmla="*/ 452857 w 484222"/>
              <a:gd name="connsiteY0" fmla="*/ 328393 h 385544"/>
              <a:gd name="connsiteX1" fmla="*/ 313792 w 484222"/>
              <a:gd name="connsiteY1" fmla="*/ 272148 h 385544"/>
              <a:gd name="connsiteX2" fmla="*/ 287741 w 484222"/>
              <a:gd name="connsiteY2" fmla="*/ 246945 h 385544"/>
              <a:gd name="connsiteX3" fmla="*/ 269396 w 484222"/>
              <a:gd name="connsiteY3" fmla="*/ 67351 h 385544"/>
              <a:gd name="connsiteX4" fmla="*/ 202044 w 484222"/>
              <a:gd name="connsiteY4" fmla="*/ 0 h 385544"/>
              <a:gd name="connsiteX5" fmla="*/ 0 w 484222"/>
              <a:gd name="connsiteY5" fmla="*/ 202063 h 385544"/>
              <a:gd name="connsiteX6" fmla="*/ 67351 w 484222"/>
              <a:gd name="connsiteY6" fmla="*/ 269415 h 385544"/>
              <a:gd name="connsiteX7" fmla="*/ 247374 w 484222"/>
              <a:gd name="connsiteY7" fmla="*/ 287426 h 385544"/>
              <a:gd name="connsiteX8" fmla="*/ 274044 w 484222"/>
              <a:gd name="connsiteY8" fmla="*/ 313230 h 385544"/>
              <a:gd name="connsiteX9" fmla="*/ 452857 w 484222"/>
              <a:gd name="connsiteY9" fmla="*/ 385543 h 385544"/>
              <a:gd name="connsiteX10" fmla="*/ 484222 w 484222"/>
              <a:gd name="connsiteY10" fmla="*/ 385543 h 385544"/>
              <a:gd name="connsiteX11" fmla="*/ 484222 w 484222"/>
              <a:gd name="connsiteY11" fmla="*/ 328393 h 38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222" h="385544">
                <a:moveTo>
                  <a:pt x="452857" y="328393"/>
                </a:moveTo>
                <a:cubicBezTo>
                  <a:pt x="400940" y="328502"/>
                  <a:pt x="351036" y="308318"/>
                  <a:pt x="313792" y="272148"/>
                </a:cubicBezTo>
                <a:lnTo>
                  <a:pt x="287741" y="246945"/>
                </a:lnTo>
                <a:cubicBezTo>
                  <a:pt x="324988" y="190305"/>
                  <a:pt x="317326" y="115291"/>
                  <a:pt x="269396" y="67351"/>
                </a:cubicBezTo>
                <a:lnTo>
                  <a:pt x="202044" y="0"/>
                </a:lnTo>
                <a:lnTo>
                  <a:pt x="0" y="202063"/>
                </a:lnTo>
                <a:lnTo>
                  <a:pt x="67351" y="269415"/>
                </a:lnTo>
                <a:cubicBezTo>
                  <a:pt x="115430" y="317486"/>
                  <a:pt x="190724" y="325020"/>
                  <a:pt x="247374" y="287426"/>
                </a:cubicBezTo>
                <a:lnTo>
                  <a:pt x="274044" y="313230"/>
                </a:lnTo>
                <a:cubicBezTo>
                  <a:pt x="321934" y="359735"/>
                  <a:pt x="386102" y="385685"/>
                  <a:pt x="452857" y="385543"/>
                </a:cubicBezTo>
                <a:lnTo>
                  <a:pt x="484222" y="385543"/>
                </a:lnTo>
                <a:lnTo>
                  <a:pt x="484222" y="328393"/>
                </a:lnTo>
                <a:close/>
              </a:path>
            </a:pathLst>
          </a:custGeom>
          <a:solidFill>
            <a:srgbClr val="7F7F7F"/>
          </a:solidFill>
          <a:ln w="952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2292F1C9-24BC-4D3E-B538-89748904A24B}"/>
              </a:ext>
            </a:extLst>
          </p:cNvPr>
          <p:cNvGrpSpPr>
            <a:grpSpLocks noChangeAspect="1"/>
          </p:cNvGrpSpPr>
          <p:nvPr/>
        </p:nvGrpSpPr>
        <p:grpSpPr>
          <a:xfrm>
            <a:off x="1419074" y="1548738"/>
            <a:ext cx="651524" cy="533538"/>
            <a:chOff x="6595481" y="1587776"/>
            <a:chExt cx="2963950" cy="2427199"/>
          </a:xfrm>
          <a:solidFill>
            <a:schemeClr val="bg1">
              <a:lumMod val="50000"/>
            </a:schemeClr>
          </a:solidFill>
        </p:grpSpPr>
        <p:sp>
          <p:nvSpPr>
            <p:cNvPr id="19" name="Rectangle 18">
              <a:extLst>
                <a:ext uri="{FF2B5EF4-FFF2-40B4-BE49-F238E27FC236}">
                  <a16:creationId xmlns:a16="http://schemas.microsoft.com/office/drawing/2014/main" id="{93695178-6875-463C-9FE1-9D29356F4ED4}"/>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DD8377D-4353-4470-9DDF-083A7977B681}"/>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AA2AEF54-0F6E-4C68-9DBB-4433212774AF}"/>
                </a:ext>
              </a:extLst>
            </p:cNvPr>
            <p:cNvCxnSpPr>
              <a:cxnSpLocks/>
              <a:stCxn id="30"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17937D7-82F8-4004-8CF1-7CCE2029EA91}"/>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02C298C-290B-4576-A1D1-8BF9AA0B7A13}"/>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BA7CA65-4372-423C-8E2F-1C572795BAD8}"/>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2729648E-F824-4D0D-8B4B-9DEB7380FF50}"/>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F2D6181-D162-46B8-9E5A-FCB36145286D}"/>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7148DDA-A8D1-4E23-80D3-7804014C7075}"/>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CE1258C-B595-4ABA-B733-2F7A62D30232}"/>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8141BD6A-DB90-4EDA-BBE8-8519927DA72A}"/>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1FD290A3-1136-4E38-8333-24D2D09F6F32}"/>
                </a:ext>
              </a:extLst>
            </p:cNvPr>
            <p:cNvCxnSpPr>
              <a:cxnSpLocks/>
              <a:endCxn id="30"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FD722FA-FA0A-47C8-BDE8-B5F7BC0DFF57}"/>
                </a:ext>
              </a:extLst>
            </p:cNvPr>
            <p:cNvCxnSpPr>
              <a:cxnSpLocks/>
              <a:stCxn id="28"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09C828C-0B9A-463B-AC7E-12B51398E039}"/>
                </a:ext>
              </a:extLst>
            </p:cNvPr>
            <p:cNvCxnSpPr>
              <a:cxnSpLocks/>
              <a:endCxn id="34"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57CEBE8-2A4F-462C-BEF6-0D6B83BCD378}"/>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9ACCEA04-D9F8-4B21-8C68-CB13F97CD60D}"/>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8BA8E5FD-52DF-4C01-96A7-D9E0856BAF4F}"/>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FEACDEBB-AD5F-43BF-9026-A5AD49B2F999}"/>
                </a:ext>
              </a:extLst>
            </p:cNvPr>
            <p:cNvCxnSpPr>
              <a:cxnSpLocks/>
              <a:stCxn id="25"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3B233CA-85EC-44DA-9FDF-3890D8B2BEBA}"/>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6E9FA9F-7FDD-41EC-8271-E309D78E9159}"/>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65A4694E-BCD8-46C6-AFE4-C6052148549C}"/>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16F2AE0-6848-4A38-B5C2-245E6E88593D}"/>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D405387-B5ED-449D-BBEF-EEAA9E4BF82B}"/>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19C134D3-4716-45B3-8C24-8E7749AD9CB9}"/>
                </a:ext>
              </a:extLst>
            </p:cNvPr>
            <p:cNvCxnSpPr>
              <a:cxnSpLocks/>
              <a:stCxn id="42" idx="3"/>
              <a:endCxn id="36"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4" name="Freeform: Shape 43">
            <a:extLst>
              <a:ext uri="{FF2B5EF4-FFF2-40B4-BE49-F238E27FC236}">
                <a16:creationId xmlns:a16="http://schemas.microsoft.com/office/drawing/2014/main" id="{73846D57-D76C-404A-8231-F81E168DD2C2}"/>
              </a:ext>
            </a:extLst>
          </p:cNvPr>
          <p:cNvSpPr/>
          <p:nvPr/>
        </p:nvSpPr>
        <p:spPr>
          <a:xfrm rot="669158">
            <a:off x="2045538" y="1347524"/>
            <a:ext cx="45719" cy="145811"/>
          </a:xfrm>
          <a:custGeom>
            <a:avLst/>
            <a:gdLst>
              <a:gd name="connsiteX0" fmla="*/ 26511 w 53022"/>
              <a:gd name="connsiteY0" fmla="*/ 145812 h 145811"/>
              <a:gd name="connsiteX1" fmla="*/ 53023 w 53022"/>
              <a:gd name="connsiteY1" fmla="*/ 119301 h 145811"/>
              <a:gd name="connsiteX2" fmla="*/ 53023 w 53022"/>
              <a:gd name="connsiteY2" fmla="*/ 26511 h 145811"/>
              <a:gd name="connsiteX3" fmla="*/ 26511 w 53022"/>
              <a:gd name="connsiteY3" fmla="*/ 0 h 145811"/>
              <a:gd name="connsiteX4" fmla="*/ 0 w 53022"/>
              <a:gd name="connsiteY4" fmla="*/ 26511 h 145811"/>
              <a:gd name="connsiteX5" fmla="*/ 0 w 53022"/>
              <a:gd name="connsiteY5" fmla="*/ 119301 h 145811"/>
              <a:gd name="connsiteX6" fmla="*/ 26511 w 53022"/>
              <a:gd name="connsiteY6" fmla="*/ 145812 h 14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22" h="145811">
                <a:moveTo>
                  <a:pt x="26511" y="145812"/>
                </a:moveTo>
                <a:cubicBezTo>
                  <a:pt x="41153" y="145812"/>
                  <a:pt x="53023" y="133943"/>
                  <a:pt x="53023" y="119301"/>
                </a:cubicBezTo>
                <a:lnTo>
                  <a:pt x="53023" y="26511"/>
                </a:lnTo>
                <a:cubicBezTo>
                  <a:pt x="53023" y="11869"/>
                  <a:pt x="41153" y="0"/>
                  <a:pt x="26511" y="0"/>
                </a:cubicBezTo>
                <a:cubicBezTo>
                  <a:pt x="11869" y="0"/>
                  <a:pt x="0" y="11869"/>
                  <a:pt x="0" y="26511"/>
                </a:cubicBezTo>
                <a:lnTo>
                  <a:pt x="0" y="119301"/>
                </a:lnTo>
                <a:cubicBezTo>
                  <a:pt x="0" y="133943"/>
                  <a:pt x="11869" y="145812"/>
                  <a:pt x="26511" y="145812"/>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95A1B07-9DCD-457C-893F-2DF36BB2DFDC}"/>
              </a:ext>
            </a:extLst>
          </p:cNvPr>
          <p:cNvSpPr/>
          <p:nvPr/>
        </p:nvSpPr>
        <p:spPr>
          <a:xfrm>
            <a:off x="2168748" y="1625173"/>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5B435CE-AEF1-493B-A07C-8BC5E2489F7A}"/>
              </a:ext>
            </a:extLst>
          </p:cNvPr>
          <p:cNvSpPr/>
          <p:nvPr/>
        </p:nvSpPr>
        <p:spPr>
          <a:xfrm rot="19318394">
            <a:off x="2127254" y="1480931"/>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cxnSp>
        <p:nvCxnSpPr>
          <p:cNvPr id="4" name="Straight Connector 3">
            <a:extLst>
              <a:ext uri="{FF2B5EF4-FFF2-40B4-BE49-F238E27FC236}">
                <a16:creationId xmlns:a16="http://schemas.microsoft.com/office/drawing/2014/main" id="{DB027981-A182-4835-B5D3-AC9753D8F039}"/>
              </a:ext>
            </a:extLst>
          </p:cNvPr>
          <p:cNvCxnSpPr>
            <a:cxnSpLocks/>
          </p:cNvCxnSpPr>
          <p:nvPr/>
        </p:nvCxnSpPr>
        <p:spPr>
          <a:xfrm>
            <a:off x="0" y="5139353"/>
            <a:ext cx="1219200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25</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Medium Fidelity</a:t>
            </a:r>
          </a:p>
        </p:txBody>
      </p:sp>
      <p:sp>
        <p:nvSpPr>
          <p:cNvPr id="6" name="Flowchart: Connector 5">
            <a:extLst>
              <a:ext uri="{FF2B5EF4-FFF2-40B4-BE49-F238E27FC236}">
                <a16:creationId xmlns:a16="http://schemas.microsoft.com/office/drawing/2014/main" id="{38B69212-CEFA-4129-BFB9-B33A393D3444}"/>
              </a:ext>
            </a:extLst>
          </p:cNvPr>
          <p:cNvSpPr/>
          <p:nvPr/>
        </p:nvSpPr>
        <p:spPr>
          <a:xfrm>
            <a:off x="8021778" y="4671268"/>
            <a:ext cx="817116" cy="778237"/>
          </a:xfrm>
          <a:prstGeom prst="flowChartConnector">
            <a:avLst/>
          </a:prstGeom>
          <a:solidFill>
            <a:srgbClr val="85AEBF"/>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04</a:t>
            </a:r>
          </a:p>
        </p:txBody>
      </p:sp>
      <p:sp>
        <p:nvSpPr>
          <p:cNvPr id="8" name="Flowchart: Connector 7">
            <a:extLst>
              <a:ext uri="{FF2B5EF4-FFF2-40B4-BE49-F238E27FC236}">
                <a16:creationId xmlns:a16="http://schemas.microsoft.com/office/drawing/2014/main" id="{2006DB32-FA7D-4D95-BC94-A03F6F2771DB}"/>
              </a:ext>
            </a:extLst>
          </p:cNvPr>
          <p:cNvSpPr/>
          <p:nvPr/>
        </p:nvSpPr>
        <p:spPr>
          <a:xfrm>
            <a:off x="967045" y="4671271"/>
            <a:ext cx="817116" cy="778237"/>
          </a:xfrm>
          <a:prstGeom prst="flowChartConnector">
            <a:avLst/>
          </a:prstGeom>
          <a:solidFill>
            <a:srgbClr val="FDB05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01</a:t>
            </a:r>
          </a:p>
        </p:txBody>
      </p:sp>
      <p:sp>
        <p:nvSpPr>
          <p:cNvPr id="9" name="Flowchart: Connector 8">
            <a:extLst>
              <a:ext uri="{FF2B5EF4-FFF2-40B4-BE49-F238E27FC236}">
                <a16:creationId xmlns:a16="http://schemas.microsoft.com/office/drawing/2014/main" id="{AB76DD72-E7A8-42B2-B184-D04FFB213B25}"/>
              </a:ext>
            </a:extLst>
          </p:cNvPr>
          <p:cNvSpPr/>
          <p:nvPr/>
        </p:nvSpPr>
        <p:spPr>
          <a:xfrm>
            <a:off x="3322863" y="4671270"/>
            <a:ext cx="817116" cy="778237"/>
          </a:xfrm>
          <a:prstGeom prst="flowChartConnector">
            <a:avLst/>
          </a:prstGeom>
          <a:solidFill>
            <a:srgbClr val="E58B8C"/>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02</a:t>
            </a:r>
          </a:p>
        </p:txBody>
      </p:sp>
      <p:sp>
        <p:nvSpPr>
          <p:cNvPr id="11" name="Flowchart: Connector 10">
            <a:extLst>
              <a:ext uri="{FF2B5EF4-FFF2-40B4-BE49-F238E27FC236}">
                <a16:creationId xmlns:a16="http://schemas.microsoft.com/office/drawing/2014/main" id="{61AB0F0C-9FAC-4952-BFF1-4F18A79329D8}"/>
              </a:ext>
            </a:extLst>
          </p:cNvPr>
          <p:cNvSpPr/>
          <p:nvPr/>
        </p:nvSpPr>
        <p:spPr>
          <a:xfrm>
            <a:off x="5672735" y="4671269"/>
            <a:ext cx="817116" cy="778237"/>
          </a:xfrm>
          <a:prstGeom prst="flowChartConnector">
            <a:avLst/>
          </a:prstGeom>
          <a:solidFill>
            <a:srgbClr val="C392AA"/>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03</a:t>
            </a:r>
          </a:p>
        </p:txBody>
      </p:sp>
      <p:sp>
        <p:nvSpPr>
          <p:cNvPr id="12" name="Flowchart: Connector 11">
            <a:extLst>
              <a:ext uri="{FF2B5EF4-FFF2-40B4-BE49-F238E27FC236}">
                <a16:creationId xmlns:a16="http://schemas.microsoft.com/office/drawing/2014/main" id="{9564DC38-B6F4-4633-864B-AE6FAA25E3DA}"/>
              </a:ext>
            </a:extLst>
          </p:cNvPr>
          <p:cNvSpPr/>
          <p:nvPr/>
        </p:nvSpPr>
        <p:spPr>
          <a:xfrm>
            <a:off x="10370822" y="4671268"/>
            <a:ext cx="817116" cy="778237"/>
          </a:xfrm>
          <a:prstGeom prst="flowChartConnector">
            <a:avLst/>
          </a:prstGeom>
          <a:solidFill>
            <a:srgbClr val="6FBBA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05</a:t>
            </a:r>
          </a:p>
        </p:txBody>
      </p:sp>
      <p:sp>
        <p:nvSpPr>
          <p:cNvPr id="13" name="Rectangle 12">
            <a:extLst>
              <a:ext uri="{FF2B5EF4-FFF2-40B4-BE49-F238E27FC236}">
                <a16:creationId xmlns:a16="http://schemas.microsoft.com/office/drawing/2014/main" id="{4C5DB117-E2E8-4C11-9E3C-ACE2AA0C1C1D}"/>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Terminator 48">
            <a:extLst>
              <a:ext uri="{FF2B5EF4-FFF2-40B4-BE49-F238E27FC236}">
                <a16:creationId xmlns:a16="http://schemas.microsoft.com/office/drawing/2014/main" id="{E995A31D-BCE1-4160-86FD-4C7FA7A08E6D}"/>
              </a:ext>
            </a:extLst>
          </p:cNvPr>
          <p:cNvSpPr/>
          <p:nvPr/>
        </p:nvSpPr>
        <p:spPr>
          <a:xfrm rot="4016038">
            <a:off x="3116155" y="2224269"/>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Terminator 49">
            <a:extLst>
              <a:ext uri="{FF2B5EF4-FFF2-40B4-BE49-F238E27FC236}">
                <a16:creationId xmlns:a16="http://schemas.microsoft.com/office/drawing/2014/main" id="{4DB73FAA-E873-4A87-B255-BA357CD54A22}"/>
              </a:ext>
            </a:extLst>
          </p:cNvPr>
          <p:cNvSpPr/>
          <p:nvPr/>
        </p:nvSpPr>
        <p:spPr>
          <a:xfrm rot="3885516">
            <a:off x="3923539" y="2219756"/>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Terminator 50">
            <a:extLst>
              <a:ext uri="{FF2B5EF4-FFF2-40B4-BE49-F238E27FC236}">
                <a16:creationId xmlns:a16="http://schemas.microsoft.com/office/drawing/2014/main" id="{F2A23B6B-FC35-47F4-9EBF-E5217B20DDF0}"/>
              </a:ext>
            </a:extLst>
          </p:cNvPr>
          <p:cNvSpPr/>
          <p:nvPr/>
        </p:nvSpPr>
        <p:spPr>
          <a:xfrm>
            <a:off x="3241893" y="2094902"/>
            <a:ext cx="817116" cy="73380"/>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Top Corners Snipped 51">
            <a:extLst>
              <a:ext uri="{FF2B5EF4-FFF2-40B4-BE49-F238E27FC236}">
                <a16:creationId xmlns:a16="http://schemas.microsoft.com/office/drawing/2014/main" id="{38ABEC04-FDD3-4A77-AA4A-637ED3B98B00}"/>
              </a:ext>
            </a:extLst>
          </p:cNvPr>
          <p:cNvSpPr/>
          <p:nvPr/>
        </p:nvSpPr>
        <p:spPr>
          <a:xfrm>
            <a:off x="4090417" y="2340881"/>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Top Corners Snipped 52">
            <a:extLst>
              <a:ext uri="{FF2B5EF4-FFF2-40B4-BE49-F238E27FC236}">
                <a16:creationId xmlns:a16="http://schemas.microsoft.com/office/drawing/2014/main" id="{9A33B5D1-E25E-4522-9935-77B28740AFFB}"/>
              </a:ext>
            </a:extLst>
          </p:cNvPr>
          <p:cNvSpPr/>
          <p:nvPr/>
        </p:nvSpPr>
        <p:spPr>
          <a:xfrm>
            <a:off x="3291199" y="2331852"/>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63176D98-32FA-4CFC-B206-532E02BDC0FF}"/>
              </a:ext>
            </a:extLst>
          </p:cNvPr>
          <p:cNvGrpSpPr>
            <a:grpSpLocks noChangeAspect="1"/>
          </p:cNvGrpSpPr>
          <p:nvPr/>
        </p:nvGrpSpPr>
        <p:grpSpPr>
          <a:xfrm>
            <a:off x="3228373" y="1552991"/>
            <a:ext cx="651524" cy="533538"/>
            <a:chOff x="6595481" y="1587776"/>
            <a:chExt cx="2963950" cy="2427199"/>
          </a:xfrm>
          <a:solidFill>
            <a:schemeClr val="bg1">
              <a:lumMod val="50000"/>
            </a:schemeClr>
          </a:solidFill>
        </p:grpSpPr>
        <p:sp>
          <p:nvSpPr>
            <p:cNvPr id="55" name="Rectangle 54">
              <a:extLst>
                <a:ext uri="{FF2B5EF4-FFF2-40B4-BE49-F238E27FC236}">
                  <a16:creationId xmlns:a16="http://schemas.microsoft.com/office/drawing/2014/main" id="{D484E5D2-4FEC-4C42-AD76-89261FB2FC1B}"/>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8CDEDC2B-FF8E-4AA2-9C37-CCC089C0362D}"/>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62F8CC90-6FA3-4F83-AF65-662F1527A6F4}"/>
                </a:ext>
              </a:extLst>
            </p:cNvPr>
            <p:cNvCxnSpPr>
              <a:cxnSpLocks/>
              <a:stCxn id="65"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AA8AD311-A6D2-49AE-B02F-0D46EE4D450E}"/>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2FA10B9-9675-4108-977D-2AF04EECA4AA}"/>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B730BDA-48F6-4356-B61E-F82004353384}"/>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07121478-187D-420C-BC60-E6A4B87BB779}"/>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B84EE07-32CD-4313-BB0E-C1BC07A65F97}"/>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E784BA5-A69C-45D7-9C46-13E7A59D6C12}"/>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0B13051B-6B0F-4777-BB07-460B11E44E64}"/>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9B296717-AC94-48F7-A186-ED0E31731022}"/>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D1D2EB7A-0A6B-4E8E-85FF-020DFD83249A}"/>
                </a:ext>
              </a:extLst>
            </p:cNvPr>
            <p:cNvCxnSpPr>
              <a:cxnSpLocks/>
              <a:endCxn id="65"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7C370CB-65BF-4552-BB75-E5EB5E101D87}"/>
                </a:ext>
              </a:extLst>
            </p:cNvPr>
            <p:cNvCxnSpPr>
              <a:cxnSpLocks/>
              <a:stCxn id="63"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A32B482-312F-493E-9D7C-6CDFEC2CFFE4}"/>
                </a:ext>
              </a:extLst>
            </p:cNvPr>
            <p:cNvCxnSpPr>
              <a:cxnSpLocks/>
              <a:endCxn id="69"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7517FB0-BEF1-45A0-8023-166EA255632A}"/>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0BC48B9E-A271-40A3-A323-9252807A7EB1}"/>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C060B760-0CC6-4E97-B03F-96803495EB74}"/>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E190B6E7-E9BA-4869-899B-E6E4621D86EF}"/>
                </a:ext>
              </a:extLst>
            </p:cNvPr>
            <p:cNvCxnSpPr>
              <a:cxnSpLocks/>
              <a:stCxn id="60"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C0B26A2-EA12-4EC7-865C-0D6A40497332}"/>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ADE4600-1440-4647-B71D-3FA60042FBE0}"/>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5DABE2C5-527D-4A11-9E63-EB0391BEB0EF}"/>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9C42DEF1-9D16-4BD6-A096-C70C6362D74E}"/>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CE5405B-FE56-4E60-90C8-CC3B7268273D}"/>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a:extLst>
                <a:ext uri="{FF2B5EF4-FFF2-40B4-BE49-F238E27FC236}">
                  <a16:creationId xmlns:a16="http://schemas.microsoft.com/office/drawing/2014/main" id="{CE1FC4AF-BDF0-4FBD-8888-4E8C22B58982}"/>
                </a:ext>
              </a:extLst>
            </p:cNvPr>
            <p:cNvCxnSpPr>
              <a:cxnSpLocks/>
              <a:stCxn id="77" idx="3"/>
              <a:endCxn id="71"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08076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15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15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15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tangle: Rounded Corners 193">
            <a:extLst>
              <a:ext uri="{FF2B5EF4-FFF2-40B4-BE49-F238E27FC236}">
                <a16:creationId xmlns:a16="http://schemas.microsoft.com/office/drawing/2014/main" id="{93E9C903-8B60-4CF2-8B11-FCBC93D4FA2E}"/>
              </a:ext>
            </a:extLst>
          </p:cNvPr>
          <p:cNvSpPr/>
          <p:nvPr/>
        </p:nvSpPr>
        <p:spPr>
          <a:xfrm>
            <a:off x="9684340" y="1242567"/>
            <a:ext cx="2190081" cy="3896856"/>
          </a:xfrm>
          <a:prstGeom prst="round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Scissor-lift Platform </a:t>
            </a:r>
          </a:p>
        </p:txBody>
      </p:sp>
      <p:sp>
        <p:nvSpPr>
          <p:cNvPr id="195" name="Rectangle 194">
            <a:extLst>
              <a:ext uri="{FF2B5EF4-FFF2-40B4-BE49-F238E27FC236}">
                <a16:creationId xmlns:a16="http://schemas.microsoft.com/office/drawing/2014/main" id="{D96E9C2A-2733-4172-BF64-E8660515D7C2}"/>
              </a:ext>
            </a:extLst>
          </p:cNvPr>
          <p:cNvSpPr/>
          <p:nvPr/>
        </p:nvSpPr>
        <p:spPr>
          <a:xfrm>
            <a:off x="10404305" y="2464537"/>
            <a:ext cx="842498" cy="4571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35F19A7D-302C-4282-B007-BB68DAC9350E}"/>
              </a:ext>
            </a:extLst>
          </p:cNvPr>
          <p:cNvSpPr/>
          <p:nvPr/>
        </p:nvSpPr>
        <p:spPr>
          <a:xfrm>
            <a:off x="10404305" y="2463988"/>
            <a:ext cx="846488" cy="4908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1C6376C3-292E-4D1F-8C62-8ECAC54134E7}"/>
              </a:ext>
            </a:extLst>
          </p:cNvPr>
          <p:cNvSpPr/>
          <p:nvPr/>
        </p:nvSpPr>
        <p:spPr>
          <a:xfrm>
            <a:off x="10244843" y="2385285"/>
            <a:ext cx="1108957" cy="8599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FF8C6D07-8D77-43AC-9990-FE735D571965}"/>
              </a:ext>
            </a:extLst>
          </p:cNvPr>
          <p:cNvSpPr/>
          <p:nvPr/>
        </p:nvSpPr>
        <p:spPr>
          <a:xfrm>
            <a:off x="10317735" y="2505780"/>
            <a:ext cx="977557" cy="65088"/>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90D77E86-63F5-4B61-BF20-7059364E06F4}"/>
              </a:ext>
            </a:extLst>
          </p:cNvPr>
          <p:cNvSpPr/>
          <p:nvPr/>
        </p:nvSpPr>
        <p:spPr>
          <a:xfrm>
            <a:off x="10549380" y="2591774"/>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05E9371E-7B2E-4C06-833E-F06AD8B15FFE}"/>
              </a:ext>
            </a:extLst>
          </p:cNvPr>
          <p:cNvSpPr/>
          <p:nvPr/>
        </p:nvSpPr>
        <p:spPr>
          <a:xfrm>
            <a:off x="10949430" y="2591092"/>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1" name="Group 200">
            <a:extLst>
              <a:ext uri="{FF2B5EF4-FFF2-40B4-BE49-F238E27FC236}">
                <a16:creationId xmlns:a16="http://schemas.microsoft.com/office/drawing/2014/main" id="{0094501F-9A74-4D97-954C-CD050CB5FF18}"/>
              </a:ext>
            </a:extLst>
          </p:cNvPr>
          <p:cNvGrpSpPr>
            <a:grpSpLocks noChangeAspect="1"/>
          </p:cNvGrpSpPr>
          <p:nvPr/>
        </p:nvGrpSpPr>
        <p:grpSpPr>
          <a:xfrm>
            <a:off x="10419438" y="1845033"/>
            <a:ext cx="651524" cy="533538"/>
            <a:chOff x="6595481" y="1587776"/>
            <a:chExt cx="2963950" cy="2427199"/>
          </a:xfrm>
          <a:solidFill>
            <a:schemeClr val="bg1">
              <a:lumMod val="50000"/>
            </a:schemeClr>
          </a:solidFill>
        </p:grpSpPr>
        <p:sp>
          <p:nvSpPr>
            <p:cNvPr id="202" name="Rectangle 201">
              <a:extLst>
                <a:ext uri="{FF2B5EF4-FFF2-40B4-BE49-F238E27FC236}">
                  <a16:creationId xmlns:a16="http://schemas.microsoft.com/office/drawing/2014/main" id="{1A84B774-CC7F-472E-9E0E-5CDDF80B635C}"/>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0E615740-F582-4647-9A3E-F76BC1E1E9DC}"/>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4" name="Straight Connector 203">
              <a:extLst>
                <a:ext uri="{FF2B5EF4-FFF2-40B4-BE49-F238E27FC236}">
                  <a16:creationId xmlns:a16="http://schemas.microsoft.com/office/drawing/2014/main" id="{20FE5143-3875-4000-AFE7-9B2B956AA009}"/>
                </a:ext>
              </a:extLst>
            </p:cNvPr>
            <p:cNvCxnSpPr>
              <a:cxnSpLocks/>
              <a:stCxn id="212"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5" name="Rectangle 204">
              <a:extLst>
                <a:ext uri="{FF2B5EF4-FFF2-40B4-BE49-F238E27FC236}">
                  <a16:creationId xmlns:a16="http://schemas.microsoft.com/office/drawing/2014/main" id="{9205CE6D-8BA6-4908-A952-39B898994FA6}"/>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57489A56-DADF-4DC6-A2C6-2815DE1926EA}"/>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C1DCC549-E311-4D81-9C1A-595A97BCB7EA}"/>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78329677-C342-4E2D-B8EA-AEC4680CF37A}"/>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2947BB87-2F4A-4764-8F02-E1901156633A}"/>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AEF90210-2AC9-42F5-8993-188A1C1B67D7}"/>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007801B4-1E9C-4084-A804-33E0743FE985}"/>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Rounded Corners 211">
              <a:extLst>
                <a:ext uri="{FF2B5EF4-FFF2-40B4-BE49-F238E27FC236}">
                  <a16:creationId xmlns:a16="http://schemas.microsoft.com/office/drawing/2014/main" id="{2BDE4CAC-10C4-458E-81F0-78F4C80F695F}"/>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3" name="Straight Connector 212">
              <a:extLst>
                <a:ext uri="{FF2B5EF4-FFF2-40B4-BE49-F238E27FC236}">
                  <a16:creationId xmlns:a16="http://schemas.microsoft.com/office/drawing/2014/main" id="{EC572878-F0A0-47B1-9C19-C5F03A4E8721}"/>
                </a:ext>
              </a:extLst>
            </p:cNvPr>
            <p:cNvCxnSpPr>
              <a:cxnSpLocks/>
              <a:endCxn id="212"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C779A91A-52B5-49A4-B6BD-D7E3237CFEAC}"/>
                </a:ext>
              </a:extLst>
            </p:cNvPr>
            <p:cNvCxnSpPr>
              <a:cxnSpLocks/>
              <a:stCxn id="210"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6736008E-30D6-45AB-A348-F2B925A2399F}"/>
                </a:ext>
              </a:extLst>
            </p:cNvPr>
            <p:cNvCxnSpPr>
              <a:cxnSpLocks/>
              <a:endCxn id="216"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6" name="Rectangle 215">
              <a:extLst>
                <a:ext uri="{FF2B5EF4-FFF2-40B4-BE49-F238E27FC236}">
                  <a16:creationId xmlns:a16="http://schemas.microsoft.com/office/drawing/2014/main" id="{DBE611DF-4FE0-4E27-9737-31C3C1CF572E}"/>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7" name="Straight Connector 216">
              <a:extLst>
                <a:ext uri="{FF2B5EF4-FFF2-40B4-BE49-F238E27FC236}">
                  <a16:creationId xmlns:a16="http://schemas.microsoft.com/office/drawing/2014/main" id="{08F9708A-379C-4E89-A4A5-A5FB3319D283}"/>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8" name="Rectangle 217">
              <a:extLst>
                <a:ext uri="{FF2B5EF4-FFF2-40B4-BE49-F238E27FC236}">
                  <a16:creationId xmlns:a16="http://schemas.microsoft.com/office/drawing/2014/main" id="{B6018891-198F-41EA-BE9D-72043AC13298}"/>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9" name="Straight Connector 218">
              <a:extLst>
                <a:ext uri="{FF2B5EF4-FFF2-40B4-BE49-F238E27FC236}">
                  <a16:creationId xmlns:a16="http://schemas.microsoft.com/office/drawing/2014/main" id="{8E91AA6A-CD8A-42E3-850B-94BBC689C651}"/>
                </a:ext>
              </a:extLst>
            </p:cNvPr>
            <p:cNvCxnSpPr>
              <a:cxnSpLocks/>
              <a:stCxn id="207"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3044AD66-7700-42B6-9428-A3CB933E5291}"/>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6AAAFC06-6810-4EA7-B6CD-43FB73E70BD6}"/>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2" name="Rectangle 221">
              <a:extLst>
                <a:ext uri="{FF2B5EF4-FFF2-40B4-BE49-F238E27FC236}">
                  <a16:creationId xmlns:a16="http://schemas.microsoft.com/office/drawing/2014/main" id="{EB9753B5-A6F0-4B56-B044-21D1523D01E3}"/>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EA9F2EF9-40F4-4EB9-8E3F-F4744BDB166D}"/>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0620CF48-8DDC-402B-B376-051BB24AE224}"/>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5" name="Straight Connector 224">
              <a:extLst>
                <a:ext uri="{FF2B5EF4-FFF2-40B4-BE49-F238E27FC236}">
                  <a16:creationId xmlns:a16="http://schemas.microsoft.com/office/drawing/2014/main" id="{412BF449-D676-4ED1-9646-C2E00562182C}"/>
                </a:ext>
              </a:extLst>
            </p:cNvPr>
            <p:cNvCxnSpPr>
              <a:cxnSpLocks/>
              <a:stCxn id="224" idx="3"/>
              <a:endCxn id="218"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5" name="Rectangle: Rounded Corners 154">
            <a:extLst>
              <a:ext uri="{FF2B5EF4-FFF2-40B4-BE49-F238E27FC236}">
                <a16:creationId xmlns:a16="http://schemas.microsoft.com/office/drawing/2014/main" id="{C3826B95-7191-4D20-A4C8-BC542F5719BA}"/>
              </a:ext>
            </a:extLst>
          </p:cNvPr>
          <p:cNvSpPr/>
          <p:nvPr/>
        </p:nvSpPr>
        <p:spPr>
          <a:xfrm>
            <a:off x="7335296" y="1242547"/>
            <a:ext cx="2190081" cy="3866180"/>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atin typeface="Tahoma" panose="020B0604030504040204" pitchFamily="34" charset="0"/>
                <a:ea typeface="Tahoma" panose="020B0604030504040204" pitchFamily="34" charset="0"/>
                <a:cs typeface="Tahoma" panose="020B0604030504040204" pitchFamily="34" charset="0"/>
              </a:rPr>
              <a:t>Winch attached to the </a:t>
            </a:r>
            <a:r>
              <a:rPr lang="en-US" i="1">
                <a:latin typeface="Tahoma" panose="020B0604030504040204" pitchFamily="34" charset="0"/>
                <a:ea typeface="Tahoma" panose="020B0604030504040204" pitchFamily="34" charset="0"/>
                <a:cs typeface="Tahoma" panose="020B0604030504040204" pitchFamily="34" charset="0"/>
              </a:rPr>
              <a:t>Chariot</a:t>
            </a:r>
            <a:r>
              <a:rPr lang="en-US">
                <a:latin typeface="Tahoma" panose="020B0604030504040204" pitchFamily="34" charset="0"/>
                <a:ea typeface="Tahoma" panose="020B0604030504040204" pitchFamily="34" charset="0"/>
                <a:cs typeface="Tahoma" panose="020B0604030504040204" pitchFamily="34" charset="0"/>
              </a:rPr>
              <a:t> mobility chassis</a:t>
            </a:r>
          </a:p>
        </p:txBody>
      </p:sp>
      <p:grpSp>
        <p:nvGrpSpPr>
          <p:cNvPr id="156" name="Group 155">
            <a:extLst>
              <a:ext uri="{FF2B5EF4-FFF2-40B4-BE49-F238E27FC236}">
                <a16:creationId xmlns:a16="http://schemas.microsoft.com/office/drawing/2014/main" id="{22154214-9A1C-45A7-A050-C4751E585B7D}"/>
              </a:ext>
            </a:extLst>
          </p:cNvPr>
          <p:cNvGrpSpPr>
            <a:grpSpLocks noChangeAspect="1"/>
          </p:cNvGrpSpPr>
          <p:nvPr/>
        </p:nvGrpSpPr>
        <p:grpSpPr>
          <a:xfrm>
            <a:off x="7457317" y="1774538"/>
            <a:ext cx="646701" cy="529588"/>
            <a:chOff x="6595481" y="1587776"/>
            <a:chExt cx="2963950" cy="2427199"/>
          </a:xfrm>
          <a:solidFill>
            <a:schemeClr val="bg1">
              <a:lumMod val="50000"/>
            </a:schemeClr>
          </a:solidFill>
        </p:grpSpPr>
        <p:sp>
          <p:nvSpPr>
            <p:cNvPr id="157" name="Rectangle 156">
              <a:extLst>
                <a:ext uri="{FF2B5EF4-FFF2-40B4-BE49-F238E27FC236}">
                  <a16:creationId xmlns:a16="http://schemas.microsoft.com/office/drawing/2014/main" id="{226EE9F2-A28F-44A7-8100-72B11D5D4600}"/>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3C2EF27E-AD7C-4E30-B203-B6ADCD5B0D58}"/>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9" name="Straight Connector 158">
              <a:extLst>
                <a:ext uri="{FF2B5EF4-FFF2-40B4-BE49-F238E27FC236}">
                  <a16:creationId xmlns:a16="http://schemas.microsoft.com/office/drawing/2014/main" id="{F2550F9C-4375-4E03-9BB9-ADDBC93FCD2C}"/>
                </a:ext>
              </a:extLst>
            </p:cNvPr>
            <p:cNvCxnSpPr>
              <a:cxnSpLocks/>
              <a:stCxn id="167"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0" name="Rectangle 159">
              <a:extLst>
                <a:ext uri="{FF2B5EF4-FFF2-40B4-BE49-F238E27FC236}">
                  <a16:creationId xmlns:a16="http://schemas.microsoft.com/office/drawing/2014/main" id="{9E9F95FE-51A1-496E-ACD5-C14ED786B84A}"/>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6E329D5C-FE06-4033-BC98-EC6E3CF851CE}"/>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EB553D14-F625-472F-B658-992CAA1FAF22}"/>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Rounded Corners 162">
              <a:extLst>
                <a:ext uri="{FF2B5EF4-FFF2-40B4-BE49-F238E27FC236}">
                  <a16:creationId xmlns:a16="http://schemas.microsoft.com/office/drawing/2014/main" id="{9E53E285-63C9-45DF-9FCA-54EEB2080460}"/>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3D2DBD35-14E8-4630-ADD6-1B21C60CDC9B}"/>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74B8C04D-0F86-4E7D-AE35-658A5323099F}"/>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F66B16D8-2E16-42F7-A1F3-398BBC8F581E}"/>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Rounded Corners 166">
              <a:extLst>
                <a:ext uri="{FF2B5EF4-FFF2-40B4-BE49-F238E27FC236}">
                  <a16:creationId xmlns:a16="http://schemas.microsoft.com/office/drawing/2014/main" id="{CA280E75-4086-4A88-A6C2-FFB12F6D8A01}"/>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8" name="Straight Connector 167">
              <a:extLst>
                <a:ext uri="{FF2B5EF4-FFF2-40B4-BE49-F238E27FC236}">
                  <a16:creationId xmlns:a16="http://schemas.microsoft.com/office/drawing/2014/main" id="{E0C19F94-687B-446E-BEFC-2867D2D94211}"/>
                </a:ext>
              </a:extLst>
            </p:cNvPr>
            <p:cNvCxnSpPr>
              <a:cxnSpLocks/>
              <a:endCxn id="167"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3E2A01F-4396-4068-9675-CD323C1DCEE6}"/>
                </a:ext>
              </a:extLst>
            </p:cNvPr>
            <p:cNvCxnSpPr>
              <a:cxnSpLocks/>
              <a:stCxn id="165"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937BDB68-4D1C-40F8-8EE0-C7B86EB5A723}"/>
                </a:ext>
              </a:extLst>
            </p:cNvPr>
            <p:cNvCxnSpPr>
              <a:cxnSpLocks/>
              <a:endCxn id="171"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9E876965-C9C7-4438-8D2F-4D533E6A7F07}"/>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a:extLst>
                <a:ext uri="{FF2B5EF4-FFF2-40B4-BE49-F238E27FC236}">
                  <a16:creationId xmlns:a16="http://schemas.microsoft.com/office/drawing/2014/main" id="{09B4F7C2-F8D7-4F38-8FEF-1134FC3C7DE4}"/>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3" name="Rectangle 172">
              <a:extLst>
                <a:ext uri="{FF2B5EF4-FFF2-40B4-BE49-F238E27FC236}">
                  <a16:creationId xmlns:a16="http://schemas.microsoft.com/office/drawing/2014/main" id="{55681178-D281-4512-80D7-717E7F9719C9}"/>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4" name="Straight Connector 173">
              <a:extLst>
                <a:ext uri="{FF2B5EF4-FFF2-40B4-BE49-F238E27FC236}">
                  <a16:creationId xmlns:a16="http://schemas.microsoft.com/office/drawing/2014/main" id="{20F34F8E-F7E2-406D-989E-2ED4E6D10713}"/>
                </a:ext>
              </a:extLst>
            </p:cNvPr>
            <p:cNvCxnSpPr>
              <a:cxnSpLocks/>
              <a:stCxn id="162"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1A65959-911E-4A12-BCFB-69CAE64CC3E3}"/>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7C33427F-D91C-4D5B-B2F6-0C13A639CA62}"/>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7" name="Rectangle 176">
              <a:extLst>
                <a:ext uri="{FF2B5EF4-FFF2-40B4-BE49-F238E27FC236}">
                  <a16:creationId xmlns:a16="http://schemas.microsoft.com/office/drawing/2014/main" id="{31984964-3B40-46BD-9444-581B1E000E8B}"/>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2A596E82-D2E1-4906-ACAB-B2A3C52EA7F3}"/>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79734B05-611C-4E53-A163-1BDBD91B6BCA}"/>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0" name="Straight Connector 179">
              <a:extLst>
                <a:ext uri="{FF2B5EF4-FFF2-40B4-BE49-F238E27FC236}">
                  <a16:creationId xmlns:a16="http://schemas.microsoft.com/office/drawing/2014/main" id="{C9701B07-17B1-4C1D-978A-BC87418C8A14}"/>
                </a:ext>
              </a:extLst>
            </p:cNvPr>
            <p:cNvCxnSpPr>
              <a:cxnSpLocks/>
              <a:stCxn id="179" idx="3"/>
              <a:endCxn id="173"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81" name="Straight Connector 180">
            <a:extLst>
              <a:ext uri="{FF2B5EF4-FFF2-40B4-BE49-F238E27FC236}">
                <a16:creationId xmlns:a16="http://schemas.microsoft.com/office/drawing/2014/main" id="{9FB1111F-A6A2-4F6A-A91D-6FB16084EC70}"/>
              </a:ext>
            </a:extLst>
          </p:cNvPr>
          <p:cNvCxnSpPr>
            <a:cxnSpLocks/>
            <a:stCxn id="162" idx="3"/>
            <a:endCxn id="183" idx="1"/>
          </p:cNvCxnSpPr>
          <p:nvPr/>
        </p:nvCxnSpPr>
        <p:spPr>
          <a:xfrm flipV="1">
            <a:off x="7972523" y="2102617"/>
            <a:ext cx="1042613" cy="15852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2105A089-B73B-4228-B0A4-F23A6C2E7910}"/>
              </a:ext>
            </a:extLst>
          </p:cNvPr>
          <p:cNvGrpSpPr/>
          <p:nvPr/>
        </p:nvGrpSpPr>
        <p:grpSpPr>
          <a:xfrm>
            <a:off x="8949463" y="1914831"/>
            <a:ext cx="342108" cy="489401"/>
            <a:chOff x="13437989" y="2012445"/>
            <a:chExt cx="471983" cy="779335"/>
          </a:xfrm>
          <a:solidFill>
            <a:schemeClr val="bg1"/>
          </a:solidFill>
        </p:grpSpPr>
        <p:sp>
          <p:nvSpPr>
            <p:cNvPr id="183" name="Rectangle 182">
              <a:extLst>
                <a:ext uri="{FF2B5EF4-FFF2-40B4-BE49-F238E27FC236}">
                  <a16:creationId xmlns:a16="http://schemas.microsoft.com/office/drawing/2014/main" id="{A178061C-F884-4DF8-9BBA-21A16E03A93C}"/>
                </a:ext>
              </a:extLst>
            </p:cNvPr>
            <p:cNvSpPr/>
            <p:nvPr/>
          </p:nvSpPr>
          <p:spPr>
            <a:xfrm>
              <a:off x="13528593" y="2095380"/>
              <a:ext cx="45719" cy="43219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E3016D6C-5786-4CC2-85DB-D2A1DEE41C30}"/>
                </a:ext>
              </a:extLst>
            </p:cNvPr>
            <p:cNvSpPr/>
            <p:nvPr/>
          </p:nvSpPr>
          <p:spPr>
            <a:xfrm>
              <a:off x="13437989" y="201244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a:extLst>
                <a:ext uri="{FF2B5EF4-FFF2-40B4-BE49-F238E27FC236}">
                  <a16:creationId xmlns:a16="http://schemas.microsoft.com/office/drawing/2014/main" id="{3D8FFDFF-E70D-4DBE-A731-0DFD12AF7883}"/>
                </a:ext>
              </a:extLst>
            </p:cNvPr>
            <p:cNvSpPr/>
            <p:nvPr/>
          </p:nvSpPr>
          <p:spPr>
            <a:xfrm rot="10800000" flipV="1">
              <a:off x="13437991" y="2472959"/>
              <a:ext cx="471981" cy="318821"/>
            </a:xfrm>
            <a:prstGeom prst="cube">
              <a:avLst>
                <a:gd name="adj" fmla="val 62500"/>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6" name="Straight Connector 185">
              <a:extLst>
                <a:ext uri="{FF2B5EF4-FFF2-40B4-BE49-F238E27FC236}">
                  <a16:creationId xmlns:a16="http://schemas.microsoft.com/office/drawing/2014/main" id="{7A917E0C-6775-4D20-9F56-03A79DFF46CD}"/>
                </a:ext>
              </a:extLst>
            </p:cNvPr>
            <p:cNvCxnSpPr>
              <a:cxnSpLocks/>
              <a:stCxn id="184" idx="7"/>
              <a:endCxn id="192" idx="7"/>
            </p:cNvCxnSpPr>
            <p:nvPr/>
          </p:nvCxnSpPr>
          <p:spPr>
            <a:xfrm>
              <a:off x="13671992" y="205113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9D349185-FD18-4A9B-8703-1C48AC60BF97}"/>
                </a:ext>
              </a:extLst>
            </p:cNvPr>
            <p:cNvCxnSpPr>
              <a:cxnSpLocks/>
              <a:stCxn id="184" idx="3"/>
              <a:endCxn id="192" idx="3"/>
            </p:cNvCxnSpPr>
            <p:nvPr/>
          </p:nvCxnSpPr>
          <p:spPr>
            <a:xfrm>
              <a:off x="13478137" y="223792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8" name="Oval 187">
              <a:extLst>
                <a:ext uri="{FF2B5EF4-FFF2-40B4-BE49-F238E27FC236}">
                  <a16:creationId xmlns:a16="http://schemas.microsoft.com/office/drawing/2014/main" id="{A90063BD-A79B-4892-9726-67B4DFC6662F}"/>
                </a:ext>
              </a:extLst>
            </p:cNvPr>
            <p:cNvSpPr/>
            <p:nvPr/>
          </p:nvSpPr>
          <p:spPr>
            <a:xfrm>
              <a:off x="13474616" y="205017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359EE32-AC91-41F8-B164-317549A3277F}"/>
                </a:ext>
              </a:extLst>
            </p:cNvPr>
            <p:cNvSpPr/>
            <p:nvPr/>
          </p:nvSpPr>
          <p:spPr>
            <a:xfrm>
              <a:off x="13522228" y="2092581"/>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E2A6F654-1E53-443C-9CC4-8CD8D8056E3F}"/>
                </a:ext>
              </a:extLst>
            </p:cNvPr>
            <p:cNvSpPr/>
            <p:nvPr/>
          </p:nvSpPr>
          <p:spPr>
            <a:xfrm>
              <a:off x="13566319" y="2130352"/>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E5C8A63C-F620-4E56-BF95-836AD2D3C797}"/>
                </a:ext>
              </a:extLst>
            </p:cNvPr>
            <p:cNvSpPr/>
            <p:nvPr/>
          </p:nvSpPr>
          <p:spPr>
            <a:xfrm>
              <a:off x="13612193" y="2170507"/>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EE38C59C-4A1F-4969-811C-AE10EE2F7C89}"/>
                </a:ext>
              </a:extLst>
            </p:cNvPr>
            <p:cNvSpPr/>
            <p:nvPr/>
          </p:nvSpPr>
          <p:spPr>
            <a:xfrm>
              <a:off x="13635821" y="2194396"/>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3FBD3D94-8FC0-4570-97F9-E5237019E5AE}"/>
                </a:ext>
              </a:extLst>
            </p:cNvPr>
            <p:cNvSpPr/>
            <p:nvPr/>
          </p:nvSpPr>
          <p:spPr>
            <a:xfrm>
              <a:off x="13750660" y="2318080"/>
              <a:ext cx="45719" cy="40601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Rounded Corners 110">
            <a:extLst>
              <a:ext uri="{FF2B5EF4-FFF2-40B4-BE49-F238E27FC236}">
                <a16:creationId xmlns:a16="http://schemas.microsoft.com/office/drawing/2014/main" id="{2E3BBDA7-9B57-4614-899B-A24B8AC34849}"/>
              </a:ext>
            </a:extLst>
          </p:cNvPr>
          <p:cNvSpPr/>
          <p:nvPr/>
        </p:nvSpPr>
        <p:spPr>
          <a:xfrm>
            <a:off x="4986252" y="1242590"/>
            <a:ext cx="2190081" cy="3896818"/>
          </a:xfrm>
          <a:prstGeom prst="roundRect">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Fingerlike end-effector that locates the LSMS via RFID</a:t>
            </a:r>
            <a:endParaRPr lang="en-US"/>
          </a:p>
        </p:txBody>
      </p:sp>
      <p:sp>
        <p:nvSpPr>
          <p:cNvPr id="112" name="Rectangle 111">
            <a:extLst>
              <a:ext uri="{FF2B5EF4-FFF2-40B4-BE49-F238E27FC236}">
                <a16:creationId xmlns:a16="http://schemas.microsoft.com/office/drawing/2014/main" id="{8DB1BD43-ECF5-4F96-8C4B-08892A7E7C73}"/>
              </a:ext>
            </a:extLst>
          </p:cNvPr>
          <p:cNvSpPr/>
          <p:nvPr/>
        </p:nvSpPr>
        <p:spPr>
          <a:xfrm rot="20436723">
            <a:off x="5852425" y="1979494"/>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FCC00237-8180-4633-8DE1-F05001E6E562}"/>
              </a:ext>
            </a:extLst>
          </p:cNvPr>
          <p:cNvSpPr/>
          <p:nvPr/>
        </p:nvSpPr>
        <p:spPr>
          <a:xfrm rot="15194303">
            <a:off x="5762558" y="1932153"/>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D7DA89C9-B6C1-43C4-8787-B3E139FAB99A}"/>
              </a:ext>
            </a:extLst>
          </p:cNvPr>
          <p:cNvSpPr/>
          <p:nvPr/>
        </p:nvSpPr>
        <p:spPr>
          <a:xfrm>
            <a:off x="5975187" y="2530927"/>
            <a:ext cx="200153" cy="11099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514B38E4-B10A-4328-BDD2-FDD88A0A4410}"/>
              </a:ext>
            </a:extLst>
          </p:cNvPr>
          <p:cNvSpPr/>
          <p:nvPr/>
        </p:nvSpPr>
        <p:spPr>
          <a:xfrm>
            <a:off x="6010612" y="2450009"/>
            <a:ext cx="129303" cy="7861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C88A5B85-AE51-4A9B-87B3-C4A2736AD64A}"/>
              </a:ext>
            </a:extLst>
          </p:cNvPr>
          <p:cNvSpPr/>
          <p:nvPr/>
        </p:nvSpPr>
        <p:spPr>
          <a:xfrm rot="19305018">
            <a:off x="5962296" y="2293468"/>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EA453742-0B17-4A16-A023-4D11456CEEBB}"/>
              </a:ext>
            </a:extLst>
          </p:cNvPr>
          <p:cNvSpPr/>
          <p:nvPr/>
        </p:nvSpPr>
        <p:spPr>
          <a:xfrm rot="19305018">
            <a:off x="5912647" y="2289286"/>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AC926C81-9A15-499D-95D8-2E96A4E9C8F1}"/>
              </a:ext>
            </a:extLst>
          </p:cNvPr>
          <p:cNvSpPr/>
          <p:nvPr/>
        </p:nvSpPr>
        <p:spPr>
          <a:xfrm rot="1100235">
            <a:off x="6144196" y="1938372"/>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9FDEE653-7F0C-455F-9650-26976FB75BD4}"/>
              </a:ext>
            </a:extLst>
          </p:cNvPr>
          <p:cNvSpPr/>
          <p:nvPr/>
        </p:nvSpPr>
        <p:spPr>
          <a:xfrm rot="17457815">
            <a:off x="6174309" y="188992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CB32FED4-2B7B-4C9D-9BD6-7D3BBC07CB00}"/>
              </a:ext>
            </a:extLst>
          </p:cNvPr>
          <p:cNvSpPr/>
          <p:nvPr/>
        </p:nvSpPr>
        <p:spPr>
          <a:xfrm rot="569135">
            <a:off x="6071378" y="2278982"/>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0DC5323C-428A-4E9C-99DB-12266E45E4C1}"/>
              </a:ext>
            </a:extLst>
          </p:cNvPr>
          <p:cNvSpPr/>
          <p:nvPr/>
        </p:nvSpPr>
        <p:spPr>
          <a:xfrm rot="569135">
            <a:off x="6097851" y="2255280"/>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1BF33A41-6813-4FA3-9D0D-943836C899E0}"/>
              </a:ext>
            </a:extLst>
          </p:cNvPr>
          <p:cNvSpPr/>
          <p:nvPr/>
        </p:nvSpPr>
        <p:spPr>
          <a:xfrm rot="1100235">
            <a:off x="6285244" y="2015322"/>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1EC9B167-FFBF-41FD-9967-EF01766E65F3}"/>
              </a:ext>
            </a:extLst>
          </p:cNvPr>
          <p:cNvSpPr/>
          <p:nvPr/>
        </p:nvSpPr>
        <p:spPr>
          <a:xfrm rot="17457815">
            <a:off x="6315357" y="196687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7311126E-88F1-43B0-8888-9AEBA7C3CB84}"/>
              </a:ext>
            </a:extLst>
          </p:cNvPr>
          <p:cNvSpPr/>
          <p:nvPr/>
        </p:nvSpPr>
        <p:spPr>
          <a:xfrm rot="2796000">
            <a:off x="6164346" y="2328033"/>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30DD4CC4-0BA4-4E47-8C64-8D95FAFEA713}"/>
              </a:ext>
            </a:extLst>
          </p:cNvPr>
          <p:cNvSpPr/>
          <p:nvPr/>
        </p:nvSpPr>
        <p:spPr>
          <a:xfrm rot="2796000">
            <a:off x="6245373" y="2333389"/>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Shape 125">
            <a:extLst>
              <a:ext uri="{FF2B5EF4-FFF2-40B4-BE49-F238E27FC236}">
                <a16:creationId xmlns:a16="http://schemas.microsoft.com/office/drawing/2014/main" id="{278CAFDD-7964-4AC8-B5BA-BA454E861DD8}"/>
              </a:ext>
            </a:extLst>
          </p:cNvPr>
          <p:cNvSpPr/>
          <p:nvPr/>
        </p:nvSpPr>
        <p:spPr>
          <a:xfrm rot="2829764">
            <a:off x="6511797" y="1555179"/>
            <a:ext cx="605790" cy="139065"/>
          </a:xfrm>
          <a:custGeom>
            <a:avLst/>
            <a:gdLst>
              <a:gd name="connsiteX0" fmla="*/ 13335 w 605790"/>
              <a:gd name="connsiteY0" fmla="*/ 139065 h 139065"/>
              <a:gd name="connsiteX1" fmla="*/ 592455 w 605790"/>
              <a:gd name="connsiteY1" fmla="*/ 139065 h 139065"/>
              <a:gd name="connsiteX2" fmla="*/ 605790 w 605790"/>
              <a:gd name="connsiteY2" fmla="*/ 125730 h 139065"/>
              <a:gd name="connsiteX3" fmla="*/ 0 w 605790"/>
              <a:gd name="connsiteY3" fmla="*/ 125730 h 139065"/>
              <a:gd name="connsiteX4" fmla="*/ 13335 w 605790"/>
              <a:gd name="connsiteY4" fmla="*/ 139065 h 13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 h="139065">
                <a:moveTo>
                  <a:pt x="13335" y="139065"/>
                </a:moveTo>
                <a:cubicBezTo>
                  <a:pt x="173355" y="-20955"/>
                  <a:pt x="432435" y="-20955"/>
                  <a:pt x="592455" y="139065"/>
                </a:cubicBezTo>
                <a:lnTo>
                  <a:pt x="605790" y="125730"/>
                </a:lnTo>
                <a:cubicBezTo>
                  <a:pt x="438150" y="-41910"/>
                  <a:pt x="166688" y="-41910"/>
                  <a:pt x="0" y="125730"/>
                </a:cubicBezTo>
                <a:lnTo>
                  <a:pt x="13335" y="139065"/>
                </a:lnTo>
                <a:close/>
              </a:path>
            </a:pathLst>
          </a:custGeom>
          <a:solidFill>
            <a:srgbClr val="FFFFFF"/>
          </a:solid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65D6793A-7DA0-43CE-B27D-77EB1B05DD09}"/>
              </a:ext>
            </a:extLst>
          </p:cNvPr>
          <p:cNvSpPr/>
          <p:nvPr/>
        </p:nvSpPr>
        <p:spPr>
          <a:xfrm rot="2699896">
            <a:off x="6519191" y="1657327"/>
            <a:ext cx="444817" cy="105489"/>
          </a:xfrm>
          <a:custGeom>
            <a:avLst/>
            <a:gdLst>
              <a:gd name="connsiteX0" fmla="*/ 444818 w 444817"/>
              <a:gd name="connsiteY0" fmla="*/ 92154 h 105489"/>
              <a:gd name="connsiteX1" fmla="*/ 0 w 444817"/>
              <a:gd name="connsiteY1" fmla="*/ 92154 h 105489"/>
              <a:gd name="connsiteX2" fmla="*/ 13335 w 444817"/>
              <a:gd name="connsiteY2" fmla="*/ 105489 h 105489"/>
              <a:gd name="connsiteX3" fmla="*/ 430530 w 444817"/>
              <a:gd name="connsiteY3" fmla="*/ 105489 h 105489"/>
              <a:gd name="connsiteX4" fmla="*/ 444818 w 444817"/>
              <a:gd name="connsiteY4" fmla="*/ 92154 h 1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7" h="105489">
                <a:moveTo>
                  <a:pt x="444818" y="92154"/>
                </a:moveTo>
                <a:cubicBezTo>
                  <a:pt x="321945" y="-30718"/>
                  <a:pt x="122872" y="-30718"/>
                  <a:pt x="0" y="92154"/>
                </a:cubicBezTo>
                <a:lnTo>
                  <a:pt x="13335" y="105489"/>
                </a:lnTo>
                <a:cubicBezTo>
                  <a:pt x="128588" y="-9763"/>
                  <a:pt x="315278" y="-9763"/>
                  <a:pt x="430530" y="105489"/>
                </a:cubicBezTo>
                <a:lnTo>
                  <a:pt x="444818" y="92154"/>
                </a:lnTo>
                <a:close/>
              </a:path>
            </a:pathLst>
          </a:custGeom>
          <a:solidFill>
            <a:srgbClr val="FFFFFF"/>
          </a:solid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5A2B42DB-59A5-487B-BC11-02FCE98FDF34}"/>
              </a:ext>
            </a:extLst>
          </p:cNvPr>
          <p:cNvSpPr/>
          <p:nvPr/>
        </p:nvSpPr>
        <p:spPr>
          <a:xfrm rot="2691108">
            <a:off x="6518555" y="1742727"/>
            <a:ext cx="282892" cy="71913"/>
          </a:xfrm>
          <a:custGeom>
            <a:avLst/>
            <a:gdLst>
              <a:gd name="connsiteX0" fmla="*/ 13335 w 282892"/>
              <a:gd name="connsiteY0" fmla="*/ 71914 h 71913"/>
              <a:gd name="connsiteX1" fmla="*/ 269558 w 282892"/>
              <a:gd name="connsiteY1" fmla="*/ 71914 h 71913"/>
              <a:gd name="connsiteX2" fmla="*/ 282893 w 282892"/>
              <a:gd name="connsiteY2" fmla="*/ 58579 h 71913"/>
              <a:gd name="connsiteX3" fmla="*/ 0 w 282892"/>
              <a:gd name="connsiteY3" fmla="*/ 58579 h 71913"/>
              <a:gd name="connsiteX4" fmla="*/ 13335 w 282892"/>
              <a:gd name="connsiteY4" fmla="*/ 71914 h 7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71913">
                <a:moveTo>
                  <a:pt x="13335" y="71914"/>
                </a:moveTo>
                <a:cubicBezTo>
                  <a:pt x="83820" y="1429"/>
                  <a:pt x="199073" y="1429"/>
                  <a:pt x="269558" y="71914"/>
                </a:cubicBezTo>
                <a:lnTo>
                  <a:pt x="282893" y="58579"/>
                </a:lnTo>
                <a:cubicBezTo>
                  <a:pt x="204788" y="-19526"/>
                  <a:pt x="78105" y="-19526"/>
                  <a:pt x="0" y="58579"/>
                </a:cubicBezTo>
                <a:lnTo>
                  <a:pt x="13335" y="71914"/>
                </a:lnTo>
                <a:close/>
              </a:path>
            </a:pathLst>
          </a:custGeom>
          <a:solidFill>
            <a:srgbClr val="FFFFFF"/>
          </a:solid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6C6AF6B1-FABE-4BAF-B2FD-1236CACF9A90}"/>
              </a:ext>
            </a:extLst>
          </p:cNvPr>
          <p:cNvSpPr/>
          <p:nvPr/>
        </p:nvSpPr>
        <p:spPr>
          <a:xfrm rot="2712306">
            <a:off x="6532200" y="1829114"/>
            <a:ext cx="120967" cy="38338"/>
          </a:xfrm>
          <a:custGeom>
            <a:avLst/>
            <a:gdLst>
              <a:gd name="connsiteX0" fmla="*/ 13335 w 120967"/>
              <a:gd name="connsiteY0" fmla="*/ 38338 h 38338"/>
              <a:gd name="connsiteX1" fmla="*/ 107632 w 120967"/>
              <a:gd name="connsiteY1" fmla="*/ 38338 h 38338"/>
              <a:gd name="connsiteX2" fmla="*/ 120968 w 120967"/>
              <a:gd name="connsiteY2" fmla="*/ 25003 h 38338"/>
              <a:gd name="connsiteX3" fmla="*/ 0 w 120967"/>
              <a:gd name="connsiteY3" fmla="*/ 25003 h 38338"/>
              <a:gd name="connsiteX4" fmla="*/ 13335 w 120967"/>
              <a:gd name="connsiteY4" fmla="*/ 38338 h 3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 h="38338">
                <a:moveTo>
                  <a:pt x="13335" y="38338"/>
                </a:moveTo>
                <a:cubicBezTo>
                  <a:pt x="39053" y="12621"/>
                  <a:pt x="81915" y="12621"/>
                  <a:pt x="107632" y="38338"/>
                </a:cubicBezTo>
                <a:lnTo>
                  <a:pt x="120968" y="25003"/>
                </a:lnTo>
                <a:cubicBezTo>
                  <a:pt x="87630" y="-8334"/>
                  <a:pt x="33338" y="-8334"/>
                  <a:pt x="0" y="25003"/>
                </a:cubicBezTo>
                <a:lnTo>
                  <a:pt x="13335" y="38338"/>
                </a:lnTo>
                <a:close/>
              </a:path>
            </a:pathLst>
          </a:custGeom>
          <a:solidFill>
            <a:srgbClr val="FFFFFF"/>
          </a:solidFill>
          <a:ln w="9525" cap="flat">
            <a:noFill/>
            <a:prstDash val="solid"/>
            <a:miter/>
          </a:ln>
        </p:spPr>
        <p:txBody>
          <a:bodyPr rtlCol="0" anchor="ctr"/>
          <a:lstStyle/>
          <a:p>
            <a:endParaRPr lang="en-US"/>
          </a:p>
        </p:txBody>
      </p:sp>
      <p:grpSp>
        <p:nvGrpSpPr>
          <p:cNvPr id="130" name="Group 129">
            <a:extLst>
              <a:ext uri="{FF2B5EF4-FFF2-40B4-BE49-F238E27FC236}">
                <a16:creationId xmlns:a16="http://schemas.microsoft.com/office/drawing/2014/main" id="{D2853ADD-0931-4CE8-A3E7-CA1A6ADBF756}"/>
              </a:ext>
            </a:extLst>
          </p:cNvPr>
          <p:cNvGrpSpPr>
            <a:grpSpLocks noChangeAspect="1"/>
          </p:cNvGrpSpPr>
          <p:nvPr/>
        </p:nvGrpSpPr>
        <p:grpSpPr>
          <a:xfrm>
            <a:off x="5064682" y="1548176"/>
            <a:ext cx="651524" cy="533538"/>
            <a:chOff x="6595481" y="1587776"/>
            <a:chExt cx="2963950" cy="2427199"/>
          </a:xfrm>
          <a:solidFill>
            <a:schemeClr val="bg1">
              <a:lumMod val="50000"/>
            </a:schemeClr>
          </a:solidFill>
        </p:grpSpPr>
        <p:sp>
          <p:nvSpPr>
            <p:cNvPr id="131" name="Rectangle 130">
              <a:extLst>
                <a:ext uri="{FF2B5EF4-FFF2-40B4-BE49-F238E27FC236}">
                  <a16:creationId xmlns:a16="http://schemas.microsoft.com/office/drawing/2014/main" id="{1826BAC0-F1E5-46F5-882E-F848191143BC}"/>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492E3BC3-A7A8-4788-A9FD-0072BF661D4A}"/>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4702AF3C-E942-4F14-84BF-3AE384610D36}"/>
                </a:ext>
              </a:extLst>
            </p:cNvPr>
            <p:cNvCxnSpPr>
              <a:cxnSpLocks/>
              <a:stCxn id="141"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8FDD8F1C-9530-4646-B4E3-ADEC3F1EC780}"/>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5CD69A45-21A0-4ECC-ACDD-DADF98386C7A}"/>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5A117E28-1400-437F-99D3-CABC6FE85EC2}"/>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Rounded Corners 136">
              <a:extLst>
                <a:ext uri="{FF2B5EF4-FFF2-40B4-BE49-F238E27FC236}">
                  <a16:creationId xmlns:a16="http://schemas.microsoft.com/office/drawing/2014/main" id="{6D8A9431-DEE3-4324-91CD-2018C2F2A685}"/>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326D59CB-CDCE-4363-8924-54307FCBD76A}"/>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2E47FEEF-7538-4DFF-A3B5-FCC80ED7A203}"/>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21F7A8A9-0514-4ECA-9E7A-75088FC1E19F}"/>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Rounded Corners 140">
              <a:extLst>
                <a:ext uri="{FF2B5EF4-FFF2-40B4-BE49-F238E27FC236}">
                  <a16:creationId xmlns:a16="http://schemas.microsoft.com/office/drawing/2014/main" id="{96E098E6-EE75-412B-BCFE-6C75E3E641F2}"/>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Connector 141">
              <a:extLst>
                <a:ext uri="{FF2B5EF4-FFF2-40B4-BE49-F238E27FC236}">
                  <a16:creationId xmlns:a16="http://schemas.microsoft.com/office/drawing/2014/main" id="{11056E94-605D-409B-A462-AF1ED0895E43}"/>
                </a:ext>
              </a:extLst>
            </p:cNvPr>
            <p:cNvCxnSpPr>
              <a:cxnSpLocks/>
              <a:endCxn id="141"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E520FFC-6A8E-49C3-A601-66F89BF7F4B9}"/>
                </a:ext>
              </a:extLst>
            </p:cNvPr>
            <p:cNvCxnSpPr>
              <a:cxnSpLocks/>
              <a:stCxn id="139"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C29FA51E-0E5C-41FB-9BD3-1936ABA3B806}"/>
                </a:ext>
              </a:extLst>
            </p:cNvPr>
            <p:cNvCxnSpPr>
              <a:cxnSpLocks/>
              <a:endCxn id="145"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5" name="Rectangle 144">
              <a:extLst>
                <a:ext uri="{FF2B5EF4-FFF2-40B4-BE49-F238E27FC236}">
                  <a16:creationId xmlns:a16="http://schemas.microsoft.com/office/drawing/2014/main" id="{A55E93C3-F242-4018-8CE2-5B698D4A81CE}"/>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F85C5CA6-3E13-4D06-B810-86D301AF3E31}"/>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8EE4DAF8-A068-4382-A2EE-632B3A0CA353}"/>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8" name="Straight Connector 147">
              <a:extLst>
                <a:ext uri="{FF2B5EF4-FFF2-40B4-BE49-F238E27FC236}">
                  <a16:creationId xmlns:a16="http://schemas.microsoft.com/office/drawing/2014/main" id="{405BBE97-420F-4AFE-91AE-A28FE96F4EEC}"/>
                </a:ext>
              </a:extLst>
            </p:cNvPr>
            <p:cNvCxnSpPr>
              <a:cxnSpLocks/>
              <a:stCxn id="136"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F498FBB2-51D0-43E7-9839-7D07ED7224AB}"/>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75B0645-D6E3-4D77-84A6-9E91C8FF228A}"/>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1" name="Rectangle 150">
              <a:extLst>
                <a:ext uri="{FF2B5EF4-FFF2-40B4-BE49-F238E27FC236}">
                  <a16:creationId xmlns:a16="http://schemas.microsoft.com/office/drawing/2014/main" id="{143F8838-A5D3-4A34-AD43-1F3021F5DBE2}"/>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322453B1-B91B-49AD-8D24-ECCBD922560E}"/>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529077CF-5D17-43E2-B8D2-7D4AF769DF0D}"/>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4" name="Straight Connector 153">
              <a:extLst>
                <a:ext uri="{FF2B5EF4-FFF2-40B4-BE49-F238E27FC236}">
                  <a16:creationId xmlns:a16="http://schemas.microsoft.com/office/drawing/2014/main" id="{A8358D3E-8B53-4658-B992-3EDE2E6D2010}"/>
                </a:ext>
              </a:extLst>
            </p:cNvPr>
            <p:cNvCxnSpPr>
              <a:cxnSpLocks/>
              <a:stCxn id="153" idx="3"/>
              <a:endCxn id="147"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8" name="Rectangle: Rounded Corners 77">
            <a:extLst>
              <a:ext uri="{FF2B5EF4-FFF2-40B4-BE49-F238E27FC236}">
                <a16:creationId xmlns:a16="http://schemas.microsoft.com/office/drawing/2014/main" id="{8FEF358E-03E4-4103-9CE3-0FA89FCB32BF}"/>
              </a:ext>
            </a:extLst>
          </p:cNvPr>
          <p:cNvSpPr/>
          <p:nvPr/>
        </p:nvSpPr>
        <p:spPr>
          <a:xfrm>
            <a:off x="2637208" y="1242590"/>
            <a:ext cx="2190081" cy="3866137"/>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Four-bar Mechanism</a:t>
            </a:r>
          </a:p>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7" name="Rectangle: Rounded Corners 46">
            <a:extLst>
              <a:ext uri="{FF2B5EF4-FFF2-40B4-BE49-F238E27FC236}">
                <a16:creationId xmlns:a16="http://schemas.microsoft.com/office/drawing/2014/main" id="{92A8B3CD-0F87-46D9-8C09-1D831E4D568D}"/>
              </a:ext>
            </a:extLst>
          </p:cNvPr>
          <p:cNvSpPr/>
          <p:nvPr/>
        </p:nvSpPr>
        <p:spPr>
          <a:xfrm>
            <a:off x="286509" y="1242638"/>
            <a:ext cx="2190081" cy="3896715"/>
          </a:xfrm>
          <a:prstGeom prst="roundRect">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Mating connector for the LSMS end-effector, located via plug connection</a:t>
            </a:r>
          </a:p>
          <a:p>
            <a:pPr algn="ctr"/>
            <a:endParaRPr lang="en-US"/>
          </a:p>
        </p:txBody>
      </p:sp>
      <p:grpSp>
        <p:nvGrpSpPr>
          <p:cNvPr id="48" name="Group 47">
            <a:extLst>
              <a:ext uri="{FF2B5EF4-FFF2-40B4-BE49-F238E27FC236}">
                <a16:creationId xmlns:a16="http://schemas.microsoft.com/office/drawing/2014/main" id="{F2B39244-C4AE-4216-A727-F4CE7329B4D5}"/>
              </a:ext>
            </a:extLst>
          </p:cNvPr>
          <p:cNvGrpSpPr>
            <a:grpSpLocks noChangeAspect="1"/>
          </p:cNvGrpSpPr>
          <p:nvPr/>
        </p:nvGrpSpPr>
        <p:grpSpPr>
          <a:xfrm>
            <a:off x="1419074" y="1548738"/>
            <a:ext cx="651524" cy="533538"/>
            <a:chOff x="6595481" y="1587776"/>
            <a:chExt cx="2963950" cy="2427199"/>
          </a:xfrm>
          <a:solidFill>
            <a:schemeClr val="bg1">
              <a:lumMod val="50000"/>
            </a:schemeClr>
          </a:solidFill>
        </p:grpSpPr>
        <p:sp>
          <p:nvSpPr>
            <p:cNvPr id="49" name="Rectangle 48">
              <a:extLst>
                <a:ext uri="{FF2B5EF4-FFF2-40B4-BE49-F238E27FC236}">
                  <a16:creationId xmlns:a16="http://schemas.microsoft.com/office/drawing/2014/main" id="{5A5D9089-3D6A-4D2C-9A5E-D1143109C3E6}"/>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8CDA56B-1019-4814-87C2-F563F76A610A}"/>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8CB68457-F8F8-472D-B552-88B921874CF7}"/>
                </a:ext>
              </a:extLst>
            </p:cNvPr>
            <p:cNvCxnSpPr>
              <a:cxnSpLocks/>
              <a:stCxn id="59"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D6992055-DB31-45BE-880D-3E3D19FA3EFA}"/>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29F6DAD-4117-4DD4-A931-F125DBECF3E0}"/>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44C4C7D-D111-496E-8271-13BB4680BB60}"/>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E792FB11-89E0-4DA8-864D-FE0827BD9B03}"/>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40A81FA-BC81-4D95-9ABA-FEA73E866079}"/>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B582C50-6FD3-48E5-80FF-B006E2B59315}"/>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D4021C2-2A0B-4F51-A743-883E803370FF}"/>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535F735-4BBA-486A-BD13-2606FA244420}"/>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08C6CE77-5B42-4049-9483-76FE70D24594}"/>
                </a:ext>
              </a:extLst>
            </p:cNvPr>
            <p:cNvCxnSpPr>
              <a:cxnSpLocks/>
              <a:endCxn id="59"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A4F7427-C312-43FC-9D66-C067AEE06D10}"/>
                </a:ext>
              </a:extLst>
            </p:cNvPr>
            <p:cNvCxnSpPr>
              <a:cxnSpLocks/>
              <a:stCxn id="57"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D33419B-101B-408D-B37B-DC8C52F53F5B}"/>
                </a:ext>
              </a:extLst>
            </p:cNvPr>
            <p:cNvCxnSpPr>
              <a:cxnSpLocks/>
              <a:endCxn id="63"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FF63A0D1-3F00-48FA-8169-580D8F79D77E}"/>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6ABDB47B-1E8F-4CB2-B8EF-2E2B617CB87D}"/>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09F4ABCE-8801-4643-AC3F-AA5A16C92A05}"/>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3387BC47-ADAA-413B-988A-811310872BDF}"/>
                </a:ext>
              </a:extLst>
            </p:cNvPr>
            <p:cNvCxnSpPr>
              <a:cxnSpLocks/>
              <a:stCxn id="54"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D96A7E3-C8DD-42ED-ACB6-5910E1912AAA}"/>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3848DB4-7494-478A-B505-4040EAD401BE}"/>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AAE82E52-90D2-49B4-9E91-7E759183B4E0}"/>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9D2C59CF-3670-4741-9238-F684CD9A4BAF}"/>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908B6BB1-5AC7-445E-9AD6-CB354DBC4B69}"/>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FBF4CD9E-B129-454F-85A1-27E9B37D0562}"/>
                </a:ext>
              </a:extLst>
            </p:cNvPr>
            <p:cNvCxnSpPr>
              <a:cxnSpLocks/>
              <a:stCxn id="71" idx="3"/>
              <a:endCxn id="65"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3" name="Freeform: Shape 72">
            <a:extLst>
              <a:ext uri="{FF2B5EF4-FFF2-40B4-BE49-F238E27FC236}">
                <a16:creationId xmlns:a16="http://schemas.microsoft.com/office/drawing/2014/main" id="{D123C7C6-1BF1-4255-B0B7-FB453E3966AD}"/>
              </a:ext>
            </a:extLst>
          </p:cNvPr>
          <p:cNvSpPr/>
          <p:nvPr/>
        </p:nvSpPr>
        <p:spPr>
          <a:xfrm rot="669158">
            <a:off x="2045538" y="1347524"/>
            <a:ext cx="45719" cy="145811"/>
          </a:xfrm>
          <a:custGeom>
            <a:avLst/>
            <a:gdLst>
              <a:gd name="connsiteX0" fmla="*/ 26511 w 53022"/>
              <a:gd name="connsiteY0" fmla="*/ 145812 h 145811"/>
              <a:gd name="connsiteX1" fmla="*/ 53023 w 53022"/>
              <a:gd name="connsiteY1" fmla="*/ 119301 h 145811"/>
              <a:gd name="connsiteX2" fmla="*/ 53023 w 53022"/>
              <a:gd name="connsiteY2" fmla="*/ 26511 h 145811"/>
              <a:gd name="connsiteX3" fmla="*/ 26511 w 53022"/>
              <a:gd name="connsiteY3" fmla="*/ 0 h 145811"/>
              <a:gd name="connsiteX4" fmla="*/ 0 w 53022"/>
              <a:gd name="connsiteY4" fmla="*/ 26511 h 145811"/>
              <a:gd name="connsiteX5" fmla="*/ 0 w 53022"/>
              <a:gd name="connsiteY5" fmla="*/ 119301 h 145811"/>
              <a:gd name="connsiteX6" fmla="*/ 26511 w 53022"/>
              <a:gd name="connsiteY6" fmla="*/ 145812 h 14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22" h="145811">
                <a:moveTo>
                  <a:pt x="26511" y="145812"/>
                </a:moveTo>
                <a:cubicBezTo>
                  <a:pt x="41153" y="145812"/>
                  <a:pt x="53023" y="133943"/>
                  <a:pt x="53023" y="119301"/>
                </a:cubicBezTo>
                <a:lnTo>
                  <a:pt x="53023" y="26511"/>
                </a:lnTo>
                <a:cubicBezTo>
                  <a:pt x="53023" y="11869"/>
                  <a:pt x="41153" y="0"/>
                  <a:pt x="26511" y="0"/>
                </a:cubicBezTo>
                <a:cubicBezTo>
                  <a:pt x="11869" y="0"/>
                  <a:pt x="0" y="11869"/>
                  <a:pt x="0" y="26511"/>
                </a:cubicBezTo>
                <a:lnTo>
                  <a:pt x="0" y="119301"/>
                </a:lnTo>
                <a:cubicBezTo>
                  <a:pt x="0" y="133943"/>
                  <a:pt x="11869" y="145812"/>
                  <a:pt x="26511" y="145812"/>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ABEF3CA-1081-4FCF-BFB2-3F5255A03A47}"/>
              </a:ext>
            </a:extLst>
          </p:cNvPr>
          <p:cNvSpPr/>
          <p:nvPr/>
        </p:nvSpPr>
        <p:spPr>
          <a:xfrm>
            <a:off x="2168748" y="1625173"/>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DFDEE2B-305D-4623-A876-4555592A3D84}"/>
              </a:ext>
            </a:extLst>
          </p:cNvPr>
          <p:cNvSpPr/>
          <p:nvPr/>
        </p:nvSpPr>
        <p:spPr>
          <a:xfrm rot="19318394">
            <a:off x="2127254" y="1480931"/>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0944527D-CEDC-41E1-AED7-423BF8D99C62}"/>
              </a:ext>
            </a:extLst>
          </p:cNvPr>
          <p:cNvSpPr/>
          <p:nvPr/>
        </p:nvSpPr>
        <p:spPr>
          <a:xfrm rot="18256055">
            <a:off x="501986" y="2033894"/>
            <a:ext cx="479455" cy="396952"/>
          </a:xfrm>
          <a:custGeom>
            <a:avLst/>
            <a:gdLst>
              <a:gd name="connsiteX0" fmla="*/ 411690 w 514185"/>
              <a:gd name="connsiteY0" fmla="*/ 368770 h 417382"/>
              <a:gd name="connsiteX1" fmla="*/ 357807 w 514185"/>
              <a:gd name="connsiteY1" fmla="*/ 314887 h 417382"/>
              <a:gd name="connsiteX2" fmla="*/ 411690 w 514185"/>
              <a:gd name="connsiteY2" fmla="*/ 261004 h 417382"/>
              <a:gd name="connsiteX3" fmla="*/ 465573 w 514185"/>
              <a:gd name="connsiteY3" fmla="*/ 314887 h 417382"/>
              <a:gd name="connsiteX4" fmla="*/ 505982 w 514185"/>
              <a:gd name="connsiteY4" fmla="*/ 314554 h 417382"/>
              <a:gd name="connsiteX5" fmla="*/ 505978 w 514185"/>
              <a:gd name="connsiteY5" fmla="*/ 274472 h 417382"/>
              <a:gd name="connsiteX6" fmla="*/ 452095 w 514185"/>
              <a:gd name="connsiteY6" fmla="*/ 220599 h 417382"/>
              <a:gd name="connsiteX7" fmla="*/ 485775 w 514185"/>
              <a:gd name="connsiteY7" fmla="*/ 186919 h 417382"/>
              <a:gd name="connsiteX8" fmla="*/ 418424 w 514185"/>
              <a:gd name="connsiteY8" fmla="*/ 119567 h 417382"/>
              <a:gd name="connsiteX9" fmla="*/ 238830 w 514185"/>
              <a:gd name="connsiteY9" fmla="*/ 101232 h 417382"/>
              <a:gd name="connsiteX10" fmla="*/ 216741 w 514185"/>
              <a:gd name="connsiteY10" fmla="*/ 78372 h 417382"/>
              <a:gd name="connsiteX11" fmla="*/ 31880 w 514185"/>
              <a:gd name="connsiteY11" fmla="*/ 0 h 417382"/>
              <a:gd name="connsiteX12" fmla="*/ 0 w 514185"/>
              <a:gd name="connsiteY12" fmla="*/ 0 h 417382"/>
              <a:gd name="connsiteX13" fmla="*/ 0 w 514185"/>
              <a:gd name="connsiteY13" fmla="*/ 57150 h 417382"/>
              <a:gd name="connsiteX14" fmla="*/ 31880 w 514185"/>
              <a:gd name="connsiteY14" fmla="*/ 57150 h 417382"/>
              <a:gd name="connsiteX15" fmla="*/ 175708 w 514185"/>
              <a:gd name="connsiteY15" fmla="*/ 118110 h 417382"/>
              <a:gd name="connsiteX16" fmla="*/ 198396 w 514185"/>
              <a:gd name="connsiteY16" fmla="*/ 141580 h 417382"/>
              <a:gd name="connsiteX17" fmla="*/ 216418 w 514185"/>
              <a:gd name="connsiteY17" fmla="*/ 321602 h 417382"/>
              <a:gd name="connsiteX18" fmla="*/ 283721 w 514185"/>
              <a:gd name="connsiteY18" fmla="*/ 388972 h 417382"/>
              <a:gd name="connsiteX19" fmla="*/ 317402 w 514185"/>
              <a:gd name="connsiteY19" fmla="*/ 355292 h 417382"/>
              <a:gd name="connsiteX20" fmla="*/ 371275 w 514185"/>
              <a:gd name="connsiteY20" fmla="*/ 409175 h 417382"/>
              <a:gd name="connsiteX21" fmla="*/ 411685 w 514185"/>
              <a:gd name="connsiteY21" fmla="*/ 408851 h 417382"/>
              <a:gd name="connsiteX22" fmla="*/ 411690 w 514185"/>
              <a:gd name="connsiteY22" fmla="*/ 368770 h 41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185" h="417382">
                <a:moveTo>
                  <a:pt x="411690" y="368770"/>
                </a:moveTo>
                <a:lnTo>
                  <a:pt x="357807" y="314887"/>
                </a:lnTo>
                <a:lnTo>
                  <a:pt x="411690" y="261004"/>
                </a:lnTo>
                <a:lnTo>
                  <a:pt x="465573" y="314887"/>
                </a:lnTo>
                <a:cubicBezTo>
                  <a:pt x="476823" y="325954"/>
                  <a:pt x="494915" y="325805"/>
                  <a:pt x="505982" y="314554"/>
                </a:cubicBezTo>
                <a:cubicBezTo>
                  <a:pt x="516922" y="303431"/>
                  <a:pt x="516920" y="285592"/>
                  <a:pt x="505978" y="274472"/>
                </a:cubicBezTo>
                <a:lnTo>
                  <a:pt x="452095" y="220599"/>
                </a:lnTo>
                <a:lnTo>
                  <a:pt x="485775" y="186919"/>
                </a:lnTo>
                <a:lnTo>
                  <a:pt x="418424" y="119567"/>
                </a:lnTo>
                <a:cubicBezTo>
                  <a:pt x="370492" y="71618"/>
                  <a:pt x="295463" y="63958"/>
                  <a:pt x="238830" y="101232"/>
                </a:cubicBezTo>
                <a:lnTo>
                  <a:pt x="216741" y="78372"/>
                </a:lnTo>
                <a:cubicBezTo>
                  <a:pt x="168193" y="28414"/>
                  <a:pt x="101541" y="157"/>
                  <a:pt x="31880" y="0"/>
                </a:cubicBezTo>
                <a:lnTo>
                  <a:pt x="0" y="0"/>
                </a:lnTo>
                <a:lnTo>
                  <a:pt x="0" y="57150"/>
                </a:lnTo>
                <a:lnTo>
                  <a:pt x="31880" y="57150"/>
                </a:lnTo>
                <a:cubicBezTo>
                  <a:pt x="86078" y="57258"/>
                  <a:pt x="137939" y="79238"/>
                  <a:pt x="175708" y="118110"/>
                </a:cubicBezTo>
                <a:lnTo>
                  <a:pt x="198396" y="141580"/>
                </a:lnTo>
                <a:cubicBezTo>
                  <a:pt x="160805" y="198231"/>
                  <a:pt x="168342" y="273526"/>
                  <a:pt x="216418" y="321602"/>
                </a:cubicBezTo>
                <a:lnTo>
                  <a:pt x="283721" y="388972"/>
                </a:lnTo>
                <a:lnTo>
                  <a:pt x="317402" y="355292"/>
                </a:lnTo>
                <a:lnTo>
                  <a:pt x="371275" y="409175"/>
                </a:lnTo>
                <a:cubicBezTo>
                  <a:pt x="382523" y="420244"/>
                  <a:pt x="400616" y="420099"/>
                  <a:pt x="411685" y="408851"/>
                </a:cubicBezTo>
                <a:cubicBezTo>
                  <a:pt x="422627" y="397732"/>
                  <a:pt x="422629" y="379891"/>
                  <a:pt x="411690" y="368770"/>
                </a:cubicBezTo>
                <a:close/>
              </a:path>
            </a:pathLst>
          </a:custGeom>
          <a:solidFill>
            <a:srgbClr val="7F7F7F"/>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3C60F0D-E103-4BD0-B4D3-6EC035A74368}"/>
              </a:ext>
            </a:extLst>
          </p:cNvPr>
          <p:cNvSpPr/>
          <p:nvPr/>
        </p:nvSpPr>
        <p:spPr>
          <a:xfrm rot="18256055">
            <a:off x="936201" y="1909876"/>
            <a:ext cx="451516" cy="366673"/>
          </a:xfrm>
          <a:custGeom>
            <a:avLst/>
            <a:gdLst>
              <a:gd name="connsiteX0" fmla="*/ 452857 w 484222"/>
              <a:gd name="connsiteY0" fmla="*/ 328393 h 385544"/>
              <a:gd name="connsiteX1" fmla="*/ 313792 w 484222"/>
              <a:gd name="connsiteY1" fmla="*/ 272148 h 385544"/>
              <a:gd name="connsiteX2" fmla="*/ 287741 w 484222"/>
              <a:gd name="connsiteY2" fmla="*/ 246945 h 385544"/>
              <a:gd name="connsiteX3" fmla="*/ 269396 w 484222"/>
              <a:gd name="connsiteY3" fmla="*/ 67351 h 385544"/>
              <a:gd name="connsiteX4" fmla="*/ 202044 w 484222"/>
              <a:gd name="connsiteY4" fmla="*/ 0 h 385544"/>
              <a:gd name="connsiteX5" fmla="*/ 0 w 484222"/>
              <a:gd name="connsiteY5" fmla="*/ 202063 h 385544"/>
              <a:gd name="connsiteX6" fmla="*/ 67351 w 484222"/>
              <a:gd name="connsiteY6" fmla="*/ 269415 h 385544"/>
              <a:gd name="connsiteX7" fmla="*/ 247374 w 484222"/>
              <a:gd name="connsiteY7" fmla="*/ 287426 h 385544"/>
              <a:gd name="connsiteX8" fmla="*/ 274044 w 484222"/>
              <a:gd name="connsiteY8" fmla="*/ 313230 h 385544"/>
              <a:gd name="connsiteX9" fmla="*/ 452857 w 484222"/>
              <a:gd name="connsiteY9" fmla="*/ 385543 h 385544"/>
              <a:gd name="connsiteX10" fmla="*/ 484222 w 484222"/>
              <a:gd name="connsiteY10" fmla="*/ 385543 h 385544"/>
              <a:gd name="connsiteX11" fmla="*/ 484222 w 484222"/>
              <a:gd name="connsiteY11" fmla="*/ 328393 h 38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222" h="385544">
                <a:moveTo>
                  <a:pt x="452857" y="328393"/>
                </a:moveTo>
                <a:cubicBezTo>
                  <a:pt x="400940" y="328502"/>
                  <a:pt x="351036" y="308318"/>
                  <a:pt x="313792" y="272148"/>
                </a:cubicBezTo>
                <a:lnTo>
                  <a:pt x="287741" y="246945"/>
                </a:lnTo>
                <a:cubicBezTo>
                  <a:pt x="324988" y="190305"/>
                  <a:pt x="317326" y="115291"/>
                  <a:pt x="269396" y="67351"/>
                </a:cubicBezTo>
                <a:lnTo>
                  <a:pt x="202044" y="0"/>
                </a:lnTo>
                <a:lnTo>
                  <a:pt x="0" y="202063"/>
                </a:lnTo>
                <a:lnTo>
                  <a:pt x="67351" y="269415"/>
                </a:lnTo>
                <a:cubicBezTo>
                  <a:pt x="115430" y="317486"/>
                  <a:pt x="190724" y="325020"/>
                  <a:pt x="247374" y="287426"/>
                </a:cubicBezTo>
                <a:lnTo>
                  <a:pt x="274044" y="313230"/>
                </a:lnTo>
                <a:cubicBezTo>
                  <a:pt x="321934" y="359735"/>
                  <a:pt x="386102" y="385685"/>
                  <a:pt x="452857" y="385543"/>
                </a:cubicBezTo>
                <a:lnTo>
                  <a:pt x="484222" y="385543"/>
                </a:lnTo>
                <a:lnTo>
                  <a:pt x="484222" y="328393"/>
                </a:lnTo>
                <a:close/>
              </a:path>
            </a:pathLst>
          </a:custGeom>
          <a:solidFill>
            <a:srgbClr val="7F7F7F"/>
          </a:solidFill>
          <a:ln w="9525" cap="flat">
            <a:noFill/>
            <a:prstDash val="solid"/>
            <a:miter/>
          </a:ln>
        </p:spPr>
        <p:txBody>
          <a:bodyPr rtlCol="0" anchor="ctr"/>
          <a:lstStyle/>
          <a:p>
            <a:endParaRPr lang="en-US"/>
          </a:p>
        </p:txBody>
      </p:sp>
      <p:cxnSp>
        <p:nvCxnSpPr>
          <p:cNvPr id="4" name="Straight Connector 3">
            <a:extLst>
              <a:ext uri="{FF2B5EF4-FFF2-40B4-BE49-F238E27FC236}">
                <a16:creationId xmlns:a16="http://schemas.microsoft.com/office/drawing/2014/main" id="{DB027981-A182-4835-B5D3-AC9753D8F039}"/>
              </a:ext>
            </a:extLst>
          </p:cNvPr>
          <p:cNvCxnSpPr>
            <a:cxnSpLocks/>
          </p:cNvCxnSpPr>
          <p:nvPr/>
        </p:nvCxnSpPr>
        <p:spPr>
          <a:xfrm>
            <a:off x="0" y="5139353"/>
            <a:ext cx="1219200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26</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Medium Fidelity</a:t>
            </a:r>
          </a:p>
        </p:txBody>
      </p:sp>
      <p:sp>
        <p:nvSpPr>
          <p:cNvPr id="6" name="Flowchart: Connector 5">
            <a:extLst>
              <a:ext uri="{FF2B5EF4-FFF2-40B4-BE49-F238E27FC236}">
                <a16:creationId xmlns:a16="http://schemas.microsoft.com/office/drawing/2014/main" id="{38B69212-CEFA-4129-BFB9-B33A393D3444}"/>
              </a:ext>
            </a:extLst>
          </p:cNvPr>
          <p:cNvSpPr/>
          <p:nvPr/>
        </p:nvSpPr>
        <p:spPr>
          <a:xfrm>
            <a:off x="8021778" y="4671268"/>
            <a:ext cx="817116" cy="778237"/>
          </a:xfrm>
          <a:prstGeom prst="flowChartConnector">
            <a:avLst/>
          </a:prstGeom>
          <a:solidFill>
            <a:srgbClr val="85AEBF"/>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04</a:t>
            </a:r>
          </a:p>
        </p:txBody>
      </p:sp>
      <p:sp>
        <p:nvSpPr>
          <p:cNvPr id="8" name="Flowchart: Connector 7">
            <a:extLst>
              <a:ext uri="{FF2B5EF4-FFF2-40B4-BE49-F238E27FC236}">
                <a16:creationId xmlns:a16="http://schemas.microsoft.com/office/drawing/2014/main" id="{2006DB32-FA7D-4D95-BC94-A03F6F2771DB}"/>
              </a:ext>
            </a:extLst>
          </p:cNvPr>
          <p:cNvSpPr/>
          <p:nvPr/>
        </p:nvSpPr>
        <p:spPr>
          <a:xfrm>
            <a:off x="967045" y="4671271"/>
            <a:ext cx="817116" cy="778237"/>
          </a:xfrm>
          <a:prstGeom prst="flowChartConnector">
            <a:avLst/>
          </a:prstGeom>
          <a:solidFill>
            <a:srgbClr val="FDB05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01</a:t>
            </a:r>
          </a:p>
        </p:txBody>
      </p:sp>
      <p:sp>
        <p:nvSpPr>
          <p:cNvPr id="9" name="Flowchart: Connector 8">
            <a:extLst>
              <a:ext uri="{FF2B5EF4-FFF2-40B4-BE49-F238E27FC236}">
                <a16:creationId xmlns:a16="http://schemas.microsoft.com/office/drawing/2014/main" id="{AB76DD72-E7A8-42B2-B184-D04FFB213B25}"/>
              </a:ext>
            </a:extLst>
          </p:cNvPr>
          <p:cNvSpPr/>
          <p:nvPr/>
        </p:nvSpPr>
        <p:spPr>
          <a:xfrm>
            <a:off x="3322863" y="4671270"/>
            <a:ext cx="817116" cy="778237"/>
          </a:xfrm>
          <a:prstGeom prst="flowChartConnector">
            <a:avLst/>
          </a:prstGeom>
          <a:solidFill>
            <a:srgbClr val="E58B8C"/>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02</a:t>
            </a:r>
          </a:p>
        </p:txBody>
      </p:sp>
      <p:sp>
        <p:nvSpPr>
          <p:cNvPr id="11" name="Flowchart: Connector 10">
            <a:extLst>
              <a:ext uri="{FF2B5EF4-FFF2-40B4-BE49-F238E27FC236}">
                <a16:creationId xmlns:a16="http://schemas.microsoft.com/office/drawing/2014/main" id="{61AB0F0C-9FAC-4952-BFF1-4F18A79329D8}"/>
              </a:ext>
            </a:extLst>
          </p:cNvPr>
          <p:cNvSpPr/>
          <p:nvPr/>
        </p:nvSpPr>
        <p:spPr>
          <a:xfrm>
            <a:off x="5672735" y="4671269"/>
            <a:ext cx="817116" cy="778237"/>
          </a:xfrm>
          <a:prstGeom prst="flowChartConnector">
            <a:avLst/>
          </a:prstGeom>
          <a:solidFill>
            <a:srgbClr val="C392AA"/>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03</a:t>
            </a:r>
          </a:p>
        </p:txBody>
      </p:sp>
      <p:sp>
        <p:nvSpPr>
          <p:cNvPr id="12" name="Flowchart: Connector 11">
            <a:extLst>
              <a:ext uri="{FF2B5EF4-FFF2-40B4-BE49-F238E27FC236}">
                <a16:creationId xmlns:a16="http://schemas.microsoft.com/office/drawing/2014/main" id="{9564DC38-B6F4-4633-864B-AE6FAA25E3DA}"/>
              </a:ext>
            </a:extLst>
          </p:cNvPr>
          <p:cNvSpPr/>
          <p:nvPr/>
        </p:nvSpPr>
        <p:spPr>
          <a:xfrm>
            <a:off x="10370822" y="4671268"/>
            <a:ext cx="817116" cy="778237"/>
          </a:xfrm>
          <a:prstGeom prst="flowChartConnector">
            <a:avLst/>
          </a:prstGeom>
          <a:solidFill>
            <a:srgbClr val="6FBBA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05</a:t>
            </a:r>
          </a:p>
        </p:txBody>
      </p:sp>
      <p:sp>
        <p:nvSpPr>
          <p:cNvPr id="13" name="Rectangle 12">
            <a:extLst>
              <a:ext uri="{FF2B5EF4-FFF2-40B4-BE49-F238E27FC236}">
                <a16:creationId xmlns:a16="http://schemas.microsoft.com/office/drawing/2014/main" id="{4C5DB117-E2E8-4C11-9E3C-ACE2AA0C1C1D}"/>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Terminator 79">
            <a:extLst>
              <a:ext uri="{FF2B5EF4-FFF2-40B4-BE49-F238E27FC236}">
                <a16:creationId xmlns:a16="http://schemas.microsoft.com/office/drawing/2014/main" id="{D15EF807-1ADE-4B60-B189-91DF14C56AF7}"/>
              </a:ext>
            </a:extLst>
          </p:cNvPr>
          <p:cNvSpPr/>
          <p:nvPr/>
        </p:nvSpPr>
        <p:spPr>
          <a:xfrm rot="4016038">
            <a:off x="3116155" y="2224269"/>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Terminator 80">
            <a:extLst>
              <a:ext uri="{FF2B5EF4-FFF2-40B4-BE49-F238E27FC236}">
                <a16:creationId xmlns:a16="http://schemas.microsoft.com/office/drawing/2014/main" id="{9A4168BC-D0CA-43A7-A6AB-F768E9D704A0}"/>
              </a:ext>
            </a:extLst>
          </p:cNvPr>
          <p:cNvSpPr/>
          <p:nvPr/>
        </p:nvSpPr>
        <p:spPr>
          <a:xfrm rot="3885516">
            <a:off x="3923539" y="2219756"/>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Terminator 81">
            <a:extLst>
              <a:ext uri="{FF2B5EF4-FFF2-40B4-BE49-F238E27FC236}">
                <a16:creationId xmlns:a16="http://schemas.microsoft.com/office/drawing/2014/main" id="{45431160-F904-4B6C-B03B-4F423A2AFCAC}"/>
              </a:ext>
            </a:extLst>
          </p:cNvPr>
          <p:cNvSpPr/>
          <p:nvPr/>
        </p:nvSpPr>
        <p:spPr>
          <a:xfrm>
            <a:off x="3241893" y="2094902"/>
            <a:ext cx="817116" cy="73380"/>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Top Corners Snipped 82">
            <a:extLst>
              <a:ext uri="{FF2B5EF4-FFF2-40B4-BE49-F238E27FC236}">
                <a16:creationId xmlns:a16="http://schemas.microsoft.com/office/drawing/2014/main" id="{1A763D6D-2752-49C1-848D-CA874121CF71}"/>
              </a:ext>
            </a:extLst>
          </p:cNvPr>
          <p:cNvSpPr/>
          <p:nvPr/>
        </p:nvSpPr>
        <p:spPr>
          <a:xfrm>
            <a:off x="4090417" y="2340881"/>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Top Corners Snipped 83">
            <a:extLst>
              <a:ext uri="{FF2B5EF4-FFF2-40B4-BE49-F238E27FC236}">
                <a16:creationId xmlns:a16="http://schemas.microsoft.com/office/drawing/2014/main" id="{0289408E-2C73-432C-900B-4003FE70559B}"/>
              </a:ext>
            </a:extLst>
          </p:cNvPr>
          <p:cNvSpPr/>
          <p:nvPr/>
        </p:nvSpPr>
        <p:spPr>
          <a:xfrm>
            <a:off x="3291199" y="2331852"/>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B16E1C45-C947-4342-94C9-CCDCE89A4338}"/>
              </a:ext>
            </a:extLst>
          </p:cNvPr>
          <p:cNvGrpSpPr>
            <a:grpSpLocks noChangeAspect="1"/>
          </p:cNvGrpSpPr>
          <p:nvPr/>
        </p:nvGrpSpPr>
        <p:grpSpPr>
          <a:xfrm>
            <a:off x="3228373" y="1552991"/>
            <a:ext cx="651524" cy="533538"/>
            <a:chOff x="6595481" y="1587776"/>
            <a:chExt cx="2963950" cy="2427199"/>
          </a:xfrm>
          <a:solidFill>
            <a:schemeClr val="bg1">
              <a:lumMod val="50000"/>
            </a:schemeClr>
          </a:solidFill>
        </p:grpSpPr>
        <p:sp>
          <p:nvSpPr>
            <p:cNvPr id="86" name="Rectangle 85">
              <a:extLst>
                <a:ext uri="{FF2B5EF4-FFF2-40B4-BE49-F238E27FC236}">
                  <a16:creationId xmlns:a16="http://schemas.microsoft.com/office/drawing/2014/main" id="{73ADB1E4-26C7-42E6-B5C3-205BD0FEDA93}"/>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11D78F57-4276-4E0B-8013-14419FB932C8}"/>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7E181558-F190-4ADD-ADDF-E5257984DF36}"/>
                </a:ext>
              </a:extLst>
            </p:cNvPr>
            <p:cNvCxnSpPr>
              <a:cxnSpLocks/>
              <a:stCxn id="96"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9CB249B0-9247-49B4-B9C2-270E8DE4DF08}"/>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D8AFD580-2506-4561-8682-2098CA76A2C0}"/>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2DC6D073-E009-43B5-B36D-D122E9AB889E}"/>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Rounded Corners 91">
              <a:extLst>
                <a:ext uri="{FF2B5EF4-FFF2-40B4-BE49-F238E27FC236}">
                  <a16:creationId xmlns:a16="http://schemas.microsoft.com/office/drawing/2014/main" id="{AF40D73A-AB8A-46A3-BCB0-F656D85431D1}"/>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8CB43995-DC3B-467C-A511-85DFE5D9240D}"/>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E45F4F03-9C0B-4964-A465-A86244DF4BB1}"/>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5EF02DF4-8682-478B-9750-A48C0219AE93}"/>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Rounded Corners 95">
              <a:extLst>
                <a:ext uri="{FF2B5EF4-FFF2-40B4-BE49-F238E27FC236}">
                  <a16:creationId xmlns:a16="http://schemas.microsoft.com/office/drawing/2014/main" id="{BD7EB978-88E4-4FE4-BFDF-EEB12C7174C2}"/>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a:extLst>
                <a:ext uri="{FF2B5EF4-FFF2-40B4-BE49-F238E27FC236}">
                  <a16:creationId xmlns:a16="http://schemas.microsoft.com/office/drawing/2014/main" id="{E80F218E-19D8-4F3B-B1CF-8DCF3FCF419D}"/>
                </a:ext>
              </a:extLst>
            </p:cNvPr>
            <p:cNvCxnSpPr>
              <a:cxnSpLocks/>
              <a:endCxn id="96"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2408064-120D-4E69-818E-D291E34E1F4A}"/>
                </a:ext>
              </a:extLst>
            </p:cNvPr>
            <p:cNvCxnSpPr>
              <a:cxnSpLocks/>
              <a:stCxn id="94"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A250AAD-7B6D-43BC-B2A2-CDD0E77A6F0C}"/>
                </a:ext>
              </a:extLst>
            </p:cNvPr>
            <p:cNvCxnSpPr>
              <a:cxnSpLocks/>
              <a:endCxn id="100"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FB5863F2-BCB2-4468-B006-BEAC6AA30720}"/>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Connector 100">
              <a:extLst>
                <a:ext uri="{FF2B5EF4-FFF2-40B4-BE49-F238E27FC236}">
                  <a16:creationId xmlns:a16="http://schemas.microsoft.com/office/drawing/2014/main" id="{B14149D3-C1EB-4275-84E7-AA49A7AA9BD0}"/>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6A190313-EE60-4A48-BB28-BB65C083BE6F}"/>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D59CCA53-F686-4094-95F5-E25A643CF1A6}"/>
                </a:ext>
              </a:extLst>
            </p:cNvPr>
            <p:cNvCxnSpPr>
              <a:cxnSpLocks/>
              <a:stCxn id="91"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AD302A7-6758-48ED-8537-BFAF826424F3}"/>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EBBF21C-937E-404E-B561-C0194AD91194}"/>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DA27843B-9532-40F5-A65D-A9A24D75B458}"/>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A995BAA0-A387-46FD-A5AB-D55B5E5A32EC}"/>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A4CFE3A-696D-4695-A71D-EB2E7C7BB5FA}"/>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Straight Connector 108">
              <a:extLst>
                <a:ext uri="{FF2B5EF4-FFF2-40B4-BE49-F238E27FC236}">
                  <a16:creationId xmlns:a16="http://schemas.microsoft.com/office/drawing/2014/main" id="{5A5BE009-D3F7-414B-8F59-506B36A52B93}"/>
                </a:ext>
              </a:extLst>
            </p:cNvPr>
            <p:cNvCxnSpPr>
              <a:cxnSpLocks/>
              <a:stCxn id="108" idx="3"/>
              <a:endCxn id="102"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427336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Rounded Corners 183">
            <a:extLst>
              <a:ext uri="{FF2B5EF4-FFF2-40B4-BE49-F238E27FC236}">
                <a16:creationId xmlns:a16="http://schemas.microsoft.com/office/drawing/2014/main" id="{1D517159-F3EE-4C51-A8AE-49E329C6A84C}"/>
              </a:ext>
            </a:extLst>
          </p:cNvPr>
          <p:cNvSpPr/>
          <p:nvPr/>
        </p:nvSpPr>
        <p:spPr>
          <a:xfrm>
            <a:off x="9684340" y="1242567"/>
            <a:ext cx="2190081" cy="3896856"/>
          </a:xfrm>
          <a:prstGeom prst="round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Scissor-lift Platform </a:t>
            </a:r>
          </a:p>
        </p:txBody>
      </p:sp>
      <p:sp>
        <p:nvSpPr>
          <p:cNvPr id="185" name="Rectangle 184">
            <a:extLst>
              <a:ext uri="{FF2B5EF4-FFF2-40B4-BE49-F238E27FC236}">
                <a16:creationId xmlns:a16="http://schemas.microsoft.com/office/drawing/2014/main" id="{B6728A8F-CF0B-416D-A4C5-649CA597FD1F}"/>
              </a:ext>
            </a:extLst>
          </p:cNvPr>
          <p:cNvSpPr/>
          <p:nvPr/>
        </p:nvSpPr>
        <p:spPr>
          <a:xfrm>
            <a:off x="10404305" y="2464537"/>
            <a:ext cx="842498" cy="4571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EE0487BC-898D-42E7-899A-46CBB981F668}"/>
              </a:ext>
            </a:extLst>
          </p:cNvPr>
          <p:cNvSpPr/>
          <p:nvPr/>
        </p:nvSpPr>
        <p:spPr>
          <a:xfrm>
            <a:off x="10404305" y="2463988"/>
            <a:ext cx="846488" cy="4908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F30A7DDE-66E6-4BD1-8940-1E5C651C3D83}"/>
              </a:ext>
            </a:extLst>
          </p:cNvPr>
          <p:cNvSpPr/>
          <p:nvPr/>
        </p:nvSpPr>
        <p:spPr>
          <a:xfrm>
            <a:off x="10244843" y="2385285"/>
            <a:ext cx="1108957" cy="8599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E0092136-3379-4F75-84DB-D6D2054A11C2}"/>
              </a:ext>
            </a:extLst>
          </p:cNvPr>
          <p:cNvSpPr/>
          <p:nvPr/>
        </p:nvSpPr>
        <p:spPr>
          <a:xfrm>
            <a:off x="10317735" y="2505780"/>
            <a:ext cx="977557" cy="65088"/>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BEE67706-6AFF-407A-A71E-E7CC19D2E341}"/>
              </a:ext>
            </a:extLst>
          </p:cNvPr>
          <p:cNvSpPr/>
          <p:nvPr/>
        </p:nvSpPr>
        <p:spPr>
          <a:xfrm>
            <a:off x="10549380" y="2591774"/>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9D0855DF-7AEC-4D52-B3A8-CE0E87F62AAA}"/>
              </a:ext>
            </a:extLst>
          </p:cNvPr>
          <p:cNvSpPr/>
          <p:nvPr/>
        </p:nvSpPr>
        <p:spPr>
          <a:xfrm>
            <a:off x="10949430" y="2591092"/>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1" name="Group 190">
            <a:extLst>
              <a:ext uri="{FF2B5EF4-FFF2-40B4-BE49-F238E27FC236}">
                <a16:creationId xmlns:a16="http://schemas.microsoft.com/office/drawing/2014/main" id="{E17B51DC-ED18-434D-9E46-6CC9611DB457}"/>
              </a:ext>
            </a:extLst>
          </p:cNvPr>
          <p:cNvGrpSpPr>
            <a:grpSpLocks noChangeAspect="1"/>
          </p:cNvGrpSpPr>
          <p:nvPr/>
        </p:nvGrpSpPr>
        <p:grpSpPr>
          <a:xfrm>
            <a:off x="10419438" y="1845033"/>
            <a:ext cx="651524" cy="533538"/>
            <a:chOff x="6595481" y="1587776"/>
            <a:chExt cx="2963950" cy="2427199"/>
          </a:xfrm>
          <a:solidFill>
            <a:schemeClr val="bg1">
              <a:lumMod val="50000"/>
            </a:schemeClr>
          </a:solidFill>
        </p:grpSpPr>
        <p:sp>
          <p:nvSpPr>
            <p:cNvPr id="192" name="Rectangle 191">
              <a:extLst>
                <a:ext uri="{FF2B5EF4-FFF2-40B4-BE49-F238E27FC236}">
                  <a16:creationId xmlns:a16="http://schemas.microsoft.com/office/drawing/2014/main" id="{45573559-C9DB-444E-BD8A-4F0327AA3671}"/>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89CAFC76-10EC-4BA1-9E0B-816EDA6793CE}"/>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4" name="Straight Connector 193">
              <a:extLst>
                <a:ext uri="{FF2B5EF4-FFF2-40B4-BE49-F238E27FC236}">
                  <a16:creationId xmlns:a16="http://schemas.microsoft.com/office/drawing/2014/main" id="{29D4A283-AC66-45C9-8E4E-7BF9C2E20E3A}"/>
                </a:ext>
              </a:extLst>
            </p:cNvPr>
            <p:cNvCxnSpPr>
              <a:cxnSpLocks/>
              <a:stCxn id="202"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5" name="Rectangle 194">
              <a:extLst>
                <a:ext uri="{FF2B5EF4-FFF2-40B4-BE49-F238E27FC236}">
                  <a16:creationId xmlns:a16="http://schemas.microsoft.com/office/drawing/2014/main" id="{0D95909C-588A-461F-A624-3C9D51FE91D5}"/>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D924507B-1BCA-462B-B8E1-A6E036E518F7}"/>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1F85FEFA-49AC-47DA-B15C-F7C67E32033D}"/>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Rounded Corners 197">
              <a:extLst>
                <a:ext uri="{FF2B5EF4-FFF2-40B4-BE49-F238E27FC236}">
                  <a16:creationId xmlns:a16="http://schemas.microsoft.com/office/drawing/2014/main" id="{565626A0-3759-4CD1-8294-37CD51510B2F}"/>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A355D96A-87B2-4E45-99A6-DF7224969654}"/>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D13877A4-B568-4958-80C9-B7AFDE037721}"/>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3D7B976C-3CC4-4FF6-9613-9457DE05D638}"/>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Rounded Corners 201">
              <a:extLst>
                <a:ext uri="{FF2B5EF4-FFF2-40B4-BE49-F238E27FC236}">
                  <a16:creationId xmlns:a16="http://schemas.microsoft.com/office/drawing/2014/main" id="{0E9EA662-464A-43D0-8F78-4940384C9C70}"/>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3" name="Straight Connector 202">
              <a:extLst>
                <a:ext uri="{FF2B5EF4-FFF2-40B4-BE49-F238E27FC236}">
                  <a16:creationId xmlns:a16="http://schemas.microsoft.com/office/drawing/2014/main" id="{1A8D33EB-09CF-4733-B854-0AEA791C817F}"/>
                </a:ext>
              </a:extLst>
            </p:cNvPr>
            <p:cNvCxnSpPr>
              <a:cxnSpLocks/>
              <a:endCxn id="202"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B952ED24-8333-49E5-A96A-94FD0FC45EE3}"/>
                </a:ext>
              </a:extLst>
            </p:cNvPr>
            <p:cNvCxnSpPr>
              <a:cxnSpLocks/>
              <a:stCxn id="200"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B175C02D-387C-4EA9-B44F-2245054F51F0}"/>
                </a:ext>
              </a:extLst>
            </p:cNvPr>
            <p:cNvCxnSpPr>
              <a:cxnSpLocks/>
              <a:endCxn id="206"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6" name="Rectangle 205">
              <a:extLst>
                <a:ext uri="{FF2B5EF4-FFF2-40B4-BE49-F238E27FC236}">
                  <a16:creationId xmlns:a16="http://schemas.microsoft.com/office/drawing/2014/main" id="{5960CCE7-674E-4684-A447-2B213AC4A2EA}"/>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7" name="Straight Connector 206">
              <a:extLst>
                <a:ext uri="{FF2B5EF4-FFF2-40B4-BE49-F238E27FC236}">
                  <a16:creationId xmlns:a16="http://schemas.microsoft.com/office/drawing/2014/main" id="{B5CFC875-D2F6-4501-BFC8-87FBA8BC30D3}"/>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8" name="Rectangle 207">
              <a:extLst>
                <a:ext uri="{FF2B5EF4-FFF2-40B4-BE49-F238E27FC236}">
                  <a16:creationId xmlns:a16="http://schemas.microsoft.com/office/drawing/2014/main" id="{AA2C6711-79C5-42F9-A40D-8D71A47C3D0B}"/>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9" name="Straight Connector 208">
              <a:extLst>
                <a:ext uri="{FF2B5EF4-FFF2-40B4-BE49-F238E27FC236}">
                  <a16:creationId xmlns:a16="http://schemas.microsoft.com/office/drawing/2014/main" id="{979D7758-26E4-4641-A2BC-A1907B579A89}"/>
                </a:ext>
              </a:extLst>
            </p:cNvPr>
            <p:cNvCxnSpPr>
              <a:cxnSpLocks/>
              <a:stCxn id="197"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3AFD64AD-C0BE-46C3-8B33-B8BA02944FEE}"/>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5E1D0199-96F7-4ED6-9112-18AAF19BCF7E}"/>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2" name="Rectangle 211">
              <a:extLst>
                <a:ext uri="{FF2B5EF4-FFF2-40B4-BE49-F238E27FC236}">
                  <a16:creationId xmlns:a16="http://schemas.microsoft.com/office/drawing/2014/main" id="{344402EC-57AC-4025-8A3C-B3212964D385}"/>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017917BD-AF85-4018-AE9B-D5A430158182}"/>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AE7E18ED-B11F-4696-B484-FF6C38138E0D}"/>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 name="Straight Connector 214">
              <a:extLst>
                <a:ext uri="{FF2B5EF4-FFF2-40B4-BE49-F238E27FC236}">
                  <a16:creationId xmlns:a16="http://schemas.microsoft.com/office/drawing/2014/main" id="{FD05D7EF-C1B7-4DE8-BC38-983EF842CF18}"/>
                </a:ext>
              </a:extLst>
            </p:cNvPr>
            <p:cNvCxnSpPr>
              <a:cxnSpLocks/>
              <a:stCxn id="214" idx="3"/>
              <a:endCxn id="208"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5" name="Rectangle: Rounded Corners 144">
            <a:extLst>
              <a:ext uri="{FF2B5EF4-FFF2-40B4-BE49-F238E27FC236}">
                <a16:creationId xmlns:a16="http://schemas.microsoft.com/office/drawing/2014/main" id="{339B2770-8B07-43EC-A416-1489A741A14B}"/>
              </a:ext>
            </a:extLst>
          </p:cNvPr>
          <p:cNvSpPr/>
          <p:nvPr/>
        </p:nvSpPr>
        <p:spPr>
          <a:xfrm>
            <a:off x="7335296" y="1242547"/>
            <a:ext cx="2190081" cy="3866180"/>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atin typeface="Tahoma" panose="020B0604030504040204" pitchFamily="34" charset="0"/>
                <a:ea typeface="Tahoma" panose="020B0604030504040204" pitchFamily="34" charset="0"/>
                <a:cs typeface="Tahoma" panose="020B0604030504040204" pitchFamily="34" charset="0"/>
              </a:rPr>
              <a:t>Winch attached to the </a:t>
            </a:r>
            <a:r>
              <a:rPr lang="en-US" i="1">
                <a:latin typeface="Tahoma" panose="020B0604030504040204" pitchFamily="34" charset="0"/>
                <a:ea typeface="Tahoma" panose="020B0604030504040204" pitchFamily="34" charset="0"/>
                <a:cs typeface="Tahoma" panose="020B0604030504040204" pitchFamily="34" charset="0"/>
              </a:rPr>
              <a:t>Chariot</a:t>
            </a:r>
            <a:r>
              <a:rPr lang="en-US">
                <a:latin typeface="Tahoma" panose="020B0604030504040204" pitchFamily="34" charset="0"/>
                <a:ea typeface="Tahoma" panose="020B0604030504040204" pitchFamily="34" charset="0"/>
                <a:cs typeface="Tahoma" panose="020B0604030504040204" pitchFamily="34" charset="0"/>
              </a:rPr>
              <a:t> mobility chassis</a:t>
            </a:r>
          </a:p>
        </p:txBody>
      </p:sp>
      <p:grpSp>
        <p:nvGrpSpPr>
          <p:cNvPr id="146" name="Group 145">
            <a:extLst>
              <a:ext uri="{FF2B5EF4-FFF2-40B4-BE49-F238E27FC236}">
                <a16:creationId xmlns:a16="http://schemas.microsoft.com/office/drawing/2014/main" id="{7F5BA4D0-CE26-46E3-8374-CD1F76A226B0}"/>
              </a:ext>
            </a:extLst>
          </p:cNvPr>
          <p:cNvGrpSpPr>
            <a:grpSpLocks noChangeAspect="1"/>
          </p:cNvGrpSpPr>
          <p:nvPr/>
        </p:nvGrpSpPr>
        <p:grpSpPr>
          <a:xfrm>
            <a:off x="7457317" y="1774538"/>
            <a:ext cx="646701" cy="529588"/>
            <a:chOff x="6595481" y="1587776"/>
            <a:chExt cx="2963950" cy="2427199"/>
          </a:xfrm>
          <a:solidFill>
            <a:schemeClr val="bg1">
              <a:lumMod val="50000"/>
            </a:schemeClr>
          </a:solidFill>
        </p:grpSpPr>
        <p:sp>
          <p:nvSpPr>
            <p:cNvPr id="147" name="Rectangle 146">
              <a:extLst>
                <a:ext uri="{FF2B5EF4-FFF2-40B4-BE49-F238E27FC236}">
                  <a16:creationId xmlns:a16="http://schemas.microsoft.com/office/drawing/2014/main" id="{2682BBFD-2091-4A01-9C25-4D81C8897EB7}"/>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1B90AA0C-A879-4B40-8B7F-8D11EC9E20D0}"/>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9" name="Straight Connector 148">
              <a:extLst>
                <a:ext uri="{FF2B5EF4-FFF2-40B4-BE49-F238E27FC236}">
                  <a16:creationId xmlns:a16="http://schemas.microsoft.com/office/drawing/2014/main" id="{59C531E1-C1D1-419F-91D0-2E7A2933B780}"/>
                </a:ext>
              </a:extLst>
            </p:cNvPr>
            <p:cNvCxnSpPr>
              <a:cxnSpLocks/>
              <a:stCxn id="157"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0" name="Rectangle 149">
              <a:extLst>
                <a:ext uri="{FF2B5EF4-FFF2-40B4-BE49-F238E27FC236}">
                  <a16:creationId xmlns:a16="http://schemas.microsoft.com/office/drawing/2014/main" id="{4526C5F4-8EEA-4D2A-8A24-F20917E40B30}"/>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7FED8960-5E38-4394-A60B-5EBE7AFAF439}"/>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577068E1-03B9-44BB-8161-E48B1DDE7601}"/>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Rounded Corners 152">
              <a:extLst>
                <a:ext uri="{FF2B5EF4-FFF2-40B4-BE49-F238E27FC236}">
                  <a16:creationId xmlns:a16="http://schemas.microsoft.com/office/drawing/2014/main" id="{A9DA5208-DA9C-4007-A176-BCDE3C9202EB}"/>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BBD3C79-EC68-48E7-95B9-A04DAAD0B103}"/>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EAEAF210-B864-45F3-B293-B224678EF150}"/>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67AFAC2F-636E-42BB-A050-6383551DD4E5}"/>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Rounded Corners 156">
              <a:extLst>
                <a:ext uri="{FF2B5EF4-FFF2-40B4-BE49-F238E27FC236}">
                  <a16:creationId xmlns:a16="http://schemas.microsoft.com/office/drawing/2014/main" id="{F4044E40-FEA5-4CA7-82BB-D5982933FFB3}"/>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a:extLst>
                <a:ext uri="{FF2B5EF4-FFF2-40B4-BE49-F238E27FC236}">
                  <a16:creationId xmlns:a16="http://schemas.microsoft.com/office/drawing/2014/main" id="{C12F3AD8-5ADA-481C-89ED-4468B26253A7}"/>
                </a:ext>
              </a:extLst>
            </p:cNvPr>
            <p:cNvCxnSpPr>
              <a:cxnSpLocks/>
              <a:endCxn id="157"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908283B2-BAD9-4F8D-B640-EE6CA83F2721}"/>
                </a:ext>
              </a:extLst>
            </p:cNvPr>
            <p:cNvCxnSpPr>
              <a:cxnSpLocks/>
              <a:stCxn id="155"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670019A-1269-4823-8561-5405EC798ED4}"/>
                </a:ext>
              </a:extLst>
            </p:cNvPr>
            <p:cNvCxnSpPr>
              <a:cxnSpLocks/>
              <a:endCxn id="161"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1" name="Rectangle 160">
              <a:extLst>
                <a:ext uri="{FF2B5EF4-FFF2-40B4-BE49-F238E27FC236}">
                  <a16:creationId xmlns:a16="http://schemas.microsoft.com/office/drawing/2014/main" id="{BADA7C59-5D0B-431D-89AE-DCA5FF0FA252}"/>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Connector 161">
              <a:extLst>
                <a:ext uri="{FF2B5EF4-FFF2-40B4-BE49-F238E27FC236}">
                  <a16:creationId xmlns:a16="http://schemas.microsoft.com/office/drawing/2014/main" id="{72640BD5-A717-4877-85CE-1639877D93B4}"/>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3" name="Rectangle 162">
              <a:extLst>
                <a:ext uri="{FF2B5EF4-FFF2-40B4-BE49-F238E27FC236}">
                  <a16:creationId xmlns:a16="http://schemas.microsoft.com/office/drawing/2014/main" id="{E401E9FE-1373-4A76-B0DC-DB18039B1F1F}"/>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4" name="Straight Connector 163">
              <a:extLst>
                <a:ext uri="{FF2B5EF4-FFF2-40B4-BE49-F238E27FC236}">
                  <a16:creationId xmlns:a16="http://schemas.microsoft.com/office/drawing/2014/main" id="{5B49975D-0566-472B-86EF-1D0F7201D755}"/>
                </a:ext>
              </a:extLst>
            </p:cNvPr>
            <p:cNvCxnSpPr>
              <a:cxnSpLocks/>
              <a:stCxn id="152"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77EB98EC-1B8A-4E34-B2AC-1CC9E641FAF9}"/>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471D96F-7D2B-415E-88A7-D6A6113B0F98}"/>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7" name="Rectangle 166">
              <a:extLst>
                <a:ext uri="{FF2B5EF4-FFF2-40B4-BE49-F238E27FC236}">
                  <a16:creationId xmlns:a16="http://schemas.microsoft.com/office/drawing/2014/main" id="{A9F18ACE-2794-41B5-A3A6-DA9B6B1018A6}"/>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CAC78C30-80EA-450F-8959-433ED8D0F66D}"/>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AFF0CDCB-1143-4D2B-908F-75A9F17D1C8C}"/>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0" name="Straight Connector 169">
              <a:extLst>
                <a:ext uri="{FF2B5EF4-FFF2-40B4-BE49-F238E27FC236}">
                  <a16:creationId xmlns:a16="http://schemas.microsoft.com/office/drawing/2014/main" id="{845717D1-6159-4AAB-9147-88AB65907E1A}"/>
                </a:ext>
              </a:extLst>
            </p:cNvPr>
            <p:cNvCxnSpPr>
              <a:cxnSpLocks/>
              <a:stCxn id="169" idx="3"/>
              <a:endCxn id="163"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71" name="Straight Connector 170">
            <a:extLst>
              <a:ext uri="{FF2B5EF4-FFF2-40B4-BE49-F238E27FC236}">
                <a16:creationId xmlns:a16="http://schemas.microsoft.com/office/drawing/2014/main" id="{9AE003EE-A454-448B-855A-A456F5CAC09B}"/>
              </a:ext>
            </a:extLst>
          </p:cNvPr>
          <p:cNvCxnSpPr>
            <a:cxnSpLocks/>
            <a:stCxn id="152" idx="3"/>
            <a:endCxn id="173" idx="1"/>
          </p:cNvCxnSpPr>
          <p:nvPr/>
        </p:nvCxnSpPr>
        <p:spPr>
          <a:xfrm flipV="1">
            <a:off x="7972523" y="2102617"/>
            <a:ext cx="1042613" cy="15852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72" name="Group 171">
            <a:extLst>
              <a:ext uri="{FF2B5EF4-FFF2-40B4-BE49-F238E27FC236}">
                <a16:creationId xmlns:a16="http://schemas.microsoft.com/office/drawing/2014/main" id="{3AE07338-6E2F-4D61-810E-8AF9C799996F}"/>
              </a:ext>
            </a:extLst>
          </p:cNvPr>
          <p:cNvGrpSpPr/>
          <p:nvPr/>
        </p:nvGrpSpPr>
        <p:grpSpPr>
          <a:xfrm>
            <a:off x="8949463" y="1914831"/>
            <a:ext cx="342108" cy="489401"/>
            <a:chOff x="13437989" y="2012445"/>
            <a:chExt cx="471983" cy="779335"/>
          </a:xfrm>
          <a:solidFill>
            <a:schemeClr val="bg1"/>
          </a:solidFill>
        </p:grpSpPr>
        <p:sp>
          <p:nvSpPr>
            <p:cNvPr id="173" name="Rectangle 172">
              <a:extLst>
                <a:ext uri="{FF2B5EF4-FFF2-40B4-BE49-F238E27FC236}">
                  <a16:creationId xmlns:a16="http://schemas.microsoft.com/office/drawing/2014/main" id="{5B99E110-B734-4E3C-8C43-A70FEA959D93}"/>
                </a:ext>
              </a:extLst>
            </p:cNvPr>
            <p:cNvSpPr/>
            <p:nvPr/>
          </p:nvSpPr>
          <p:spPr>
            <a:xfrm>
              <a:off x="13528593" y="2095380"/>
              <a:ext cx="45719" cy="43219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00A0DA47-BA45-44F2-BD16-98A0DC2B31B4}"/>
                </a:ext>
              </a:extLst>
            </p:cNvPr>
            <p:cNvSpPr/>
            <p:nvPr/>
          </p:nvSpPr>
          <p:spPr>
            <a:xfrm>
              <a:off x="13437989" y="201244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ube 174">
              <a:extLst>
                <a:ext uri="{FF2B5EF4-FFF2-40B4-BE49-F238E27FC236}">
                  <a16:creationId xmlns:a16="http://schemas.microsoft.com/office/drawing/2014/main" id="{0F3162B0-1D58-4FC5-8542-E8B15FA43A31}"/>
                </a:ext>
              </a:extLst>
            </p:cNvPr>
            <p:cNvSpPr/>
            <p:nvPr/>
          </p:nvSpPr>
          <p:spPr>
            <a:xfrm rot="10800000" flipV="1">
              <a:off x="13437991" y="2472959"/>
              <a:ext cx="471981" cy="318821"/>
            </a:xfrm>
            <a:prstGeom prst="cube">
              <a:avLst>
                <a:gd name="adj" fmla="val 62500"/>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6" name="Straight Connector 175">
              <a:extLst>
                <a:ext uri="{FF2B5EF4-FFF2-40B4-BE49-F238E27FC236}">
                  <a16:creationId xmlns:a16="http://schemas.microsoft.com/office/drawing/2014/main" id="{9D7554D5-2D9F-4DFA-9377-ACC142E0B2B6}"/>
                </a:ext>
              </a:extLst>
            </p:cNvPr>
            <p:cNvCxnSpPr>
              <a:cxnSpLocks/>
              <a:stCxn id="174" idx="7"/>
              <a:endCxn id="182" idx="7"/>
            </p:cNvCxnSpPr>
            <p:nvPr/>
          </p:nvCxnSpPr>
          <p:spPr>
            <a:xfrm>
              <a:off x="13671992" y="205113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7B4827E-0D18-47ED-9159-85784F43B179}"/>
                </a:ext>
              </a:extLst>
            </p:cNvPr>
            <p:cNvCxnSpPr>
              <a:cxnSpLocks/>
              <a:stCxn id="174" idx="3"/>
              <a:endCxn id="182" idx="3"/>
            </p:cNvCxnSpPr>
            <p:nvPr/>
          </p:nvCxnSpPr>
          <p:spPr>
            <a:xfrm>
              <a:off x="13478137" y="223792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8" name="Oval 177">
              <a:extLst>
                <a:ext uri="{FF2B5EF4-FFF2-40B4-BE49-F238E27FC236}">
                  <a16:creationId xmlns:a16="http://schemas.microsoft.com/office/drawing/2014/main" id="{3FC5F066-8D77-4C78-9DDA-85CD196E2570}"/>
                </a:ext>
              </a:extLst>
            </p:cNvPr>
            <p:cNvSpPr/>
            <p:nvPr/>
          </p:nvSpPr>
          <p:spPr>
            <a:xfrm>
              <a:off x="13474616" y="205017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1883D7EE-2545-4272-A360-91221C14D6AA}"/>
                </a:ext>
              </a:extLst>
            </p:cNvPr>
            <p:cNvSpPr/>
            <p:nvPr/>
          </p:nvSpPr>
          <p:spPr>
            <a:xfrm>
              <a:off x="13522228" y="2092581"/>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55F6E873-2DFF-49FE-81F1-B256C6BFEB57}"/>
                </a:ext>
              </a:extLst>
            </p:cNvPr>
            <p:cNvSpPr/>
            <p:nvPr/>
          </p:nvSpPr>
          <p:spPr>
            <a:xfrm>
              <a:off x="13566319" y="2130352"/>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0C1547C5-2A08-4ECE-B9BF-CE1CACFE5D6C}"/>
                </a:ext>
              </a:extLst>
            </p:cNvPr>
            <p:cNvSpPr/>
            <p:nvPr/>
          </p:nvSpPr>
          <p:spPr>
            <a:xfrm>
              <a:off x="13612193" y="2170507"/>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6BAE1731-6492-42CA-9EE4-F6FD3A6F1CD9}"/>
                </a:ext>
              </a:extLst>
            </p:cNvPr>
            <p:cNvSpPr/>
            <p:nvPr/>
          </p:nvSpPr>
          <p:spPr>
            <a:xfrm>
              <a:off x="13635821" y="2194396"/>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DFE7757C-FF75-4549-B08D-38C042DB68BE}"/>
                </a:ext>
              </a:extLst>
            </p:cNvPr>
            <p:cNvSpPr/>
            <p:nvPr/>
          </p:nvSpPr>
          <p:spPr>
            <a:xfrm>
              <a:off x="13750660" y="2318080"/>
              <a:ext cx="45719" cy="40601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Rounded Corners 100">
            <a:extLst>
              <a:ext uri="{FF2B5EF4-FFF2-40B4-BE49-F238E27FC236}">
                <a16:creationId xmlns:a16="http://schemas.microsoft.com/office/drawing/2014/main" id="{B3C24AA0-5E38-4328-A76A-0D4BFC6BBBD4}"/>
              </a:ext>
            </a:extLst>
          </p:cNvPr>
          <p:cNvSpPr/>
          <p:nvPr/>
        </p:nvSpPr>
        <p:spPr>
          <a:xfrm>
            <a:off x="4986252" y="1242590"/>
            <a:ext cx="2190081" cy="3896818"/>
          </a:xfrm>
          <a:prstGeom prst="roundRect">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Fingerlike end-effector that locates the LSMS via RFID</a:t>
            </a:r>
            <a:endParaRPr lang="en-US"/>
          </a:p>
        </p:txBody>
      </p:sp>
      <p:sp>
        <p:nvSpPr>
          <p:cNvPr id="102" name="Rectangle 101">
            <a:extLst>
              <a:ext uri="{FF2B5EF4-FFF2-40B4-BE49-F238E27FC236}">
                <a16:creationId xmlns:a16="http://schemas.microsoft.com/office/drawing/2014/main" id="{20235D00-BD61-42F6-B2DB-31D2FB0D57C8}"/>
              </a:ext>
            </a:extLst>
          </p:cNvPr>
          <p:cNvSpPr/>
          <p:nvPr/>
        </p:nvSpPr>
        <p:spPr>
          <a:xfrm rot="20436723">
            <a:off x="5852425" y="1979494"/>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16A6A36F-4097-4501-8073-C8DF148B3A9F}"/>
              </a:ext>
            </a:extLst>
          </p:cNvPr>
          <p:cNvSpPr/>
          <p:nvPr/>
        </p:nvSpPr>
        <p:spPr>
          <a:xfrm rot="15194303">
            <a:off x="5762558" y="1932153"/>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2830B785-A9AD-4F55-81FE-4FF896EDD172}"/>
              </a:ext>
            </a:extLst>
          </p:cNvPr>
          <p:cNvSpPr/>
          <p:nvPr/>
        </p:nvSpPr>
        <p:spPr>
          <a:xfrm>
            <a:off x="5975187" y="2530927"/>
            <a:ext cx="200153" cy="11099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741077D3-372D-4CDA-B9B5-9FA165F99810}"/>
              </a:ext>
            </a:extLst>
          </p:cNvPr>
          <p:cNvSpPr/>
          <p:nvPr/>
        </p:nvSpPr>
        <p:spPr>
          <a:xfrm>
            <a:off x="6010612" y="2450009"/>
            <a:ext cx="129303" cy="7861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FE43CA1A-7768-4D09-BFF2-4820ECE7F92F}"/>
              </a:ext>
            </a:extLst>
          </p:cNvPr>
          <p:cNvSpPr/>
          <p:nvPr/>
        </p:nvSpPr>
        <p:spPr>
          <a:xfrm rot="19305018">
            <a:off x="5962296" y="2293468"/>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8ECFBA4E-C16B-4736-884A-EAA8E687CF3A}"/>
              </a:ext>
            </a:extLst>
          </p:cNvPr>
          <p:cNvSpPr/>
          <p:nvPr/>
        </p:nvSpPr>
        <p:spPr>
          <a:xfrm rot="19305018">
            <a:off x="5912647" y="2289286"/>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B3AB19BA-5F53-406F-B502-6E0AB6C38AE9}"/>
              </a:ext>
            </a:extLst>
          </p:cNvPr>
          <p:cNvSpPr/>
          <p:nvPr/>
        </p:nvSpPr>
        <p:spPr>
          <a:xfrm rot="1100235">
            <a:off x="6144196" y="1938372"/>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E2E665C4-936A-43E5-907E-E408AD75A532}"/>
              </a:ext>
            </a:extLst>
          </p:cNvPr>
          <p:cNvSpPr/>
          <p:nvPr/>
        </p:nvSpPr>
        <p:spPr>
          <a:xfrm rot="17457815">
            <a:off x="6174309" y="188992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E2145363-154C-4B92-8693-AFB37556AF8F}"/>
              </a:ext>
            </a:extLst>
          </p:cNvPr>
          <p:cNvSpPr/>
          <p:nvPr/>
        </p:nvSpPr>
        <p:spPr>
          <a:xfrm rot="569135">
            <a:off x="6071378" y="2278982"/>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8F28951B-591C-44B0-8568-33A62D04A79E}"/>
              </a:ext>
            </a:extLst>
          </p:cNvPr>
          <p:cNvSpPr/>
          <p:nvPr/>
        </p:nvSpPr>
        <p:spPr>
          <a:xfrm rot="569135">
            <a:off x="6097851" y="2255280"/>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DD9E6AB8-5C26-4B73-93EB-173BF772B525}"/>
              </a:ext>
            </a:extLst>
          </p:cNvPr>
          <p:cNvSpPr/>
          <p:nvPr/>
        </p:nvSpPr>
        <p:spPr>
          <a:xfrm rot="1100235">
            <a:off x="6285244" y="2015322"/>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93DDA6F2-E4C1-4AF6-BB84-6387B31BF6A8}"/>
              </a:ext>
            </a:extLst>
          </p:cNvPr>
          <p:cNvSpPr/>
          <p:nvPr/>
        </p:nvSpPr>
        <p:spPr>
          <a:xfrm rot="17457815">
            <a:off x="6315357" y="196687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F447314F-4D28-4286-98D4-AEE15E5E0EDF}"/>
              </a:ext>
            </a:extLst>
          </p:cNvPr>
          <p:cNvSpPr/>
          <p:nvPr/>
        </p:nvSpPr>
        <p:spPr>
          <a:xfrm rot="2796000">
            <a:off x="6164346" y="2328033"/>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C9FAD61A-9AF7-4E82-95BA-57B9853AAB6A}"/>
              </a:ext>
            </a:extLst>
          </p:cNvPr>
          <p:cNvSpPr/>
          <p:nvPr/>
        </p:nvSpPr>
        <p:spPr>
          <a:xfrm rot="2796000">
            <a:off x="6245373" y="2333389"/>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Shape 115">
            <a:extLst>
              <a:ext uri="{FF2B5EF4-FFF2-40B4-BE49-F238E27FC236}">
                <a16:creationId xmlns:a16="http://schemas.microsoft.com/office/drawing/2014/main" id="{120B9825-F02E-4B4F-8C2D-3BA9DC7037F5}"/>
              </a:ext>
            </a:extLst>
          </p:cNvPr>
          <p:cNvSpPr/>
          <p:nvPr/>
        </p:nvSpPr>
        <p:spPr>
          <a:xfrm rot="2829764">
            <a:off x="6511797" y="1555179"/>
            <a:ext cx="605790" cy="139065"/>
          </a:xfrm>
          <a:custGeom>
            <a:avLst/>
            <a:gdLst>
              <a:gd name="connsiteX0" fmla="*/ 13335 w 605790"/>
              <a:gd name="connsiteY0" fmla="*/ 139065 h 139065"/>
              <a:gd name="connsiteX1" fmla="*/ 592455 w 605790"/>
              <a:gd name="connsiteY1" fmla="*/ 139065 h 139065"/>
              <a:gd name="connsiteX2" fmla="*/ 605790 w 605790"/>
              <a:gd name="connsiteY2" fmla="*/ 125730 h 139065"/>
              <a:gd name="connsiteX3" fmla="*/ 0 w 605790"/>
              <a:gd name="connsiteY3" fmla="*/ 125730 h 139065"/>
              <a:gd name="connsiteX4" fmla="*/ 13335 w 605790"/>
              <a:gd name="connsiteY4" fmla="*/ 139065 h 13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 h="139065">
                <a:moveTo>
                  <a:pt x="13335" y="139065"/>
                </a:moveTo>
                <a:cubicBezTo>
                  <a:pt x="173355" y="-20955"/>
                  <a:pt x="432435" y="-20955"/>
                  <a:pt x="592455" y="139065"/>
                </a:cubicBezTo>
                <a:lnTo>
                  <a:pt x="605790" y="125730"/>
                </a:lnTo>
                <a:cubicBezTo>
                  <a:pt x="438150" y="-41910"/>
                  <a:pt x="166688" y="-41910"/>
                  <a:pt x="0" y="125730"/>
                </a:cubicBezTo>
                <a:lnTo>
                  <a:pt x="13335" y="139065"/>
                </a:lnTo>
                <a:close/>
              </a:path>
            </a:pathLst>
          </a:custGeom>
          <a:solidFill>
            <a:srgbClr val="FFFFFF"/>
          </a:solid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F2971429-C4E8-41A9-9E67-86D7AAC70A6B}"/>
              </a:ext>
            </a:extLst>
          </p:cNvPr>
          <p:cNvSpPr/>
          <p:nvPr/>
        </p:nvSpPr>
        <p:spPr>
          <a:xfrm rot="2699896">
            <a:off x="6519191" y="1657327"/>
            <a:ext cx="444817" cy="105489"/>
          </a:xfrm>
          <a:custGeom>
            <a:avLst/>
            <a:gdLst>
              <a:gd name="connsiteX0" fmla="*/ 444818 w 444817"/>
              <a:gd name="connsiteY0" fmla="*/ 92154 h 105489"/>
              <a:gd name="connsiteX1" fmla="*/ 0 w 444817"/>
              <a:gd name="connsiteY1" fmla="*/ 92154 h 105489"/>
              <a:gd name="connsiteX2" fmla="*/ 13335 w 444817"/>
              <a:gd name="connsiteY2" fmla="*/ 105489 h 105489"/>
              <a:gd name="connsiteX3" fmla="*/ 430530 w 444817"/>
              <a:gd name="connsiteY3" fmla="*/ 105489 h 105489"/>
              <a:gd name="connsiteX4" fmla="*/ 444818 w 444817"/>
              <a:gd name="connsiteY4" fmla="*/ 92154 h 1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7" h="105489">
                <a:moveTo>
                  <a:pt x="444818" y="92154"/>
                </a:moveTo>
                <a:cubicBezTo>
                  <a:pt x="321945" y="-30718"/>
                  <a:pt x="122872" y="-30718"/>
                  <a:pt x="0" y="92154"/>
                </a:cubicBezTo>
                <a:lnTo>
                  <a:pt x="13335" y="105489"/>
                </a:lnTo>
                <a:cubicBezTo>
                  <a:pt x="128588" y="-9763"/>
                  <a:pt x="315278" y="-9763"/>
                  <a:pt x="430530" y="105489"/>
                </a:cubicBezTo>
                <a:lnTo>
                  <a:pt x="444818" y="92154"/>
                </a:lnTo>
                <a:close/>
              </a:path>
            </a:pathLst>
          </a:custGeom>
          <a:solidFill>
            <a:srgbClr val="FFFFFF"/>
          </a:solid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8578120C-F1F2-4022-84B1-1340FAF556AD}"/>
              </a:ext>
            </a:extLst>
          </p:cNvPr>
          <p:cNvSpPr/>
          <p:nvPr/>
        </p:nvSpPr>
        <p:spPr>
          <a:xfrm rot="2691108">
            <a:off x="6518555" y="1742727"/>
            <a:ext cx="282892" cy="71913"/>
          </a:xfrm>
          <a:custGeom>
            <a:avLst/>
            <a:gdLst>
              <a:gd name="connsiteX0" fmla="*/ 13335 w 282892"/>
              <a:gd name="connsiteY0" fmla="*/ 71914 h 71913"/>
              <a:gd name="connsiteX1" fmla="*/ 269558 w 282892"/>
              <a:gd name="connsiteY1" fmla="*/ 71914 h 71913"/>
              <a:gd name="connsiteX2" fmla="*/ 282893 w 282892"/>
              <a:gd name="connsiteY2" fmla="*/ 58579 h 71913"/>
              <a:gd name="connsiteX3" fmla="*/ 0 w 282892"/>
              <a:gd name="connsiteY3" fmla="*/ 58579 h 71913"/>
              <a:gd name="connsiteX4" fmla="*/ 13335 w 282892"/>
              <a:gd name="connsiteY4" fmla="*/ 71914 h 7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71913">
                <a:moveTo>
                  <a:pt x="13335" y="71914"/>
                </a:moveTo>
                <a:cubicBezTo>
                  <a:pt x="83820" y="1429"/>
                  <a:pt x="199073" y="1429"/>
                  <a:pt x="269558" y="71914"/>
                </a:cubicBezTo>
                <a:lnTo>
                  <a:pt x="282893" y="58579"/>
                </a:lnTo>
                <a:cubicBezTo>
                  <a:pt x="204788" y="-19526"/>
                  <a:pt x="78105" y="-19526"/>
                  <a:pt x="0" y="58579"/>
                </a:cubicBezTo>
                <a:lnTo>
                  <a:pt x="13335" y="71914"/>
                </a:lnTo>
                <a:close/>
              </a:path>
            </a:pathLst>
          </a:custGeom>
          <a:solidFill>
            <a:srgbClr val="FFFFFF"/>
          </a:solid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A056A8EB-81AF-43E0-A0B2-D5DB3927548E}"/>
              </a:ext>
            </a:extLst>
          </p:cNvPr>
          <p:cNvSpPr/>
          <p:nvPr/>
        </p:nvSpPr>
        <p:spPr>
          <a:xfrm rot="2712306">
            <a:off x="6532200" y="1829114"/>
            <a:ext cx="120967" cy="38338"/>
          </a:xfrm>
          <a:custGeom>
            <a:avLst/>
            <a:gdLst>
              <a:gd name="connsiteX0" fmla="*/ 13335 w 120967"/>
              <a:gd name="connsiteY0" fmla="*/ 38338 h 38338"/>
              <a:gd name="connsiteX1" fmla="*/ 107632 w 120967"/>
              <a:gd name="connsiteY1" fmla="*/ 38338 h 38338"/>
              <a:gd name="connsiteX2" fmla="*/ 120968 w 120967"/>
              <a:gd name="connsiteY2" fmla="*/ 25003 h 38338"/>
              <a:gd name="connsiteX3" fmla="*/ 0 w 120967"/>
              <a:gd name="connsiteY3" fmla="*/ 25003 h 38338"/>
              <a:gd name="connsiteX4" fmla="*/ 13335 w 120967"/>
              <a:gd name="connsiteY4" fmla="*/ 38338 h 3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 h="38338">
                <a:moveTo>
                  <a:pt x="13335" y="38338"/>
                </a:moveTo>
                <a:cubicBezTo>
                  <a:pt x="39053" y="12621"/>
                  <a:pt x="81915" y="12621"/>
                  <a:pt x="107632" y="38338"/>
                </a:cubicBezTo>
                <a:lnTo>
                  <a:pt x="120968" y="25003"/>
                </a:lnTo>
                <a:cubicBezTo>
                  <a:pt x="87630" y="-8334"/>
                  <a:pt x="33338" y="-8334"/>
                  <a:pt x="0" y="25003"/>
                </a:cubicBezTo>
                <a:lnTo>
                  <a:pt x="13335" y="38338"/>
                </a:lnTo>
                <a:close/>
              </a:path>
            </a:pathLst>
          </a:custGeom>
          <a:solidFill>
            <a:srgbClr val="FFFFFF"/>
          </a:solidFill>
          <a:ln w="9525" cap="flat">
            <a:noFill/>
            <a:prstDash val="solid"/>
            <a:miter/>
          </a:ln>
        </p:spPr>
        <p:txBody>
          <a:bodyPr rtlCol="0" anchor="ctr"/>
          <a:lstStyle/>
          <a:p>
            <a:endParaRPr lang="en-US"/>
          </a:p>
        </p:txBody>
      </p:sp>
      <p:grpSp>
        <p:nvGrpSpPr>
          <p:cNvPr id="120" name="Group 119">
            <a:extLst>
              <a:ext uri="{FF2B5EF4-FFF2-40B4-BE49-F238E27FC236}">
                <a16:creationId xmlns:a16="http://schemas.microsoft.com/office/drawing/2014/main" id="{4D250D41-99C6-426E-9978-14412F8106CA}"/>
              </a:ext>
            </a:extLst>
          </p:cNvPr>
          <p:cNvGrpSpPr>
            <a:grpSpLocks noChangeAspect="1"/>
          </p:cNvGrpSpPr>
          <p:nvPr/>
        </p:nvGrpSpPr>
        <p:grpSpPr>
          <a:xfrm>
            <a:off x="5064682" y="1548176"/>
            <a:ext cx="651524" cy="533538"/>
            <a:chOff x="6595481" y="1587776"/>
            <a:chExt cx="2963950" cy="2427199"/>
          </a:xfrm>
          <a:solidFill>
            <a:schemeClr val="bg1">
              <a:lumMod val="50000"/>
            </a:schemeClr>
          </a:solidFill>
        </p:grpSpPr>
        <p:sp>
          <p:nvSpPr>
            <p:cNvPr id="121" name="Rectangle 120">
              <a:extLst>
                <a:ext uri="{FF2B5EF4-FFF2-40B4-BE49-F238E27FC236}">
                  <a16:creationId xmlns:a16="http://schemas.microsoft.com/office/drawing/2014/main" id="{F4595FB7-5801-40D7-98BD-BB42DDD5F5F4}"/>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2ADF6400-A1AB-4D42-9723-69BB2022E53D}"/>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a:extLst>
                <a:ext uri="{FF2B5EF4-FFF2-40B4-BE49-F238E27FC236}">
                  <a16:creationId xmlns:a16="http://schemas.microsoft.com/office/drawing/2014/main" id="{54404E82-1882-4295-A470-64AE8D8DAEC3}"/>
                </a:ext>
              </a:extLst>
            </p:cNvPr>
            <p:cNvCxnSpPr>
              <a:cxnSpLocks/>
              <a:stCxn id="131"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A4A6C2F7-4E0C-4F6A-A09E-3955BDF0D033}"/>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1FCD277F-5B5E-405F-892B-3286825D66E9}"/>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85CAD731-FC26-4815-9CD4-D332ECC8EDA9}"/>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Rounded Corners 126">
              <a:extLst>
                <a:ext uri="{FF2B5EF4-FFF2-40B4-BE49-F238E27FC236}">
                  <a16:creationId xmlns:a16="http://schemas.microsoft.com/office/drawing/2014/main" id="{9F1FEF7B-0CA6-493F-AA7D-E330EA180C62}"/>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3B99D9C7-B52D-4E15-9F58-0A94FAFD86BE}"/>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27C1CABD-1406-4E60-A44A-D7915693E505}"/>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7B698D06-3F1B-4C4B-817D-6D314DBFDCD3}"/>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Rounded Corners 130">
              <a:extLst>
                <a:ext uri="{FF2B5EF4-FFF2-40B4-BE49-F238E27FC236}">
                  <a16:creationId xmlns:a16="http://schemas.microsoft.com/office/drawing/2014/main" id="{49AD458A-127C-4523-995A-87A05501B697}"/>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CCAB5622-5ADD-4459-85FC-122A56394FD7}"/>
                </a:ext>
              </a:extLst>
            </p:cNvPr>
            <p:cNvCxnSpPr>
              <a:cxnSpLocks/>
              <a:endCxn id="131"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DB95A672-B5DE-470D-82C8-BEC7DADEB4F0}"/>
                </a:ext>
              </a:extLst>
            </p:cNvPr>
            <p:cNvCxnSpPr>
              <a:cxnSpLocks/>
              <a:stCxn id="129"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819C78F-082F-49A8-A806-F29DED57608A}"/>
                </a:ext>
              </a:extLst>
            </p:cNvPr>
            <p:cNvCxnSpPr>
              <a:cxnSpLocks/>
              <a:endCxn id="135"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5" name="Rectangle 134">
              <a:extLst>
                <a:ext uri="{FF2B5EF4-FFF2-40B4-BE49-F238E27FC236}">
                  <a16:creationId xmlns:a16="http://schemas.microsoft.com/office/drawing/2014/main" id="{111DB0AF-F7AA-4E2F-BE01-428585500F2D}"/>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6" name="Straight Connector 135">
              <a:extLst>
                <a:ext uri="{FF2B5EF4-FFF2-40B4-BE49-F238E27FC236}">
                  <a16:creationId xmlns:a16="http://schemas.microsoft.com/office/drawing/2014/main" id="{64426E0D-FA07-4058-9DDE-9124CFE395AB}"/>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861CBCA1-6F11-4F07-A2A2-860DEED0AEE4}"/>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a:extLst>
                <a:ext uri="{FF2B5EF4-FFF2-40B4-BE49-F238E27FC236}">
                  <a16:creationId xmlns:a16="http://schemas.microsoft.com/office/drawing/2014/main" id="{E48FE153-9896-4A6A-B4C5-9EEDAA4D9324}"/>
                </a:ext>
              </a:extLst>
            </p:cNvPr>
            <p:cNvCxnSpPr>
              <a:cxnSpLocks/>
              <a:stCxn id="126"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48C6D5D-7799-412D-B779-81373B4487C8}"/>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A7C0C8A-5B86-4F3F-B655-0405A6EB9F24}"/>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CE24D3DD-6981-4080-8E76-3B15DE11CB60}"/>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18C56F2D-F512-4393-AB98-12A450D69E2D}"/>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58212FB2-131B-4556-8F5F-D824D2AECE74}"/>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4" name="Straight Connector 143">
              <a:extLst>
                <a:ext uri="{FF2B5EF4-FFF2-40B4-BE49-F238E27FC236}">
                  <a16:creationId xmlns:a16="http://schemas.microsoft.com/office/drawing/2014/main" id="{3E7C5088-2FE7-4AA3-9196-0E2D0F2399FC}"/>
                </a:ext>
              </a:extLst>
            </p:cNvPr>
            <p:cNvCxnSpPr>
              <a:cxnSpLocks/>
              <a:stCxn id="143" idx="3"/>
              <a:endCxn id="137"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Rounded Corners 4">
            <a:extLst>
              <a:ext uri="{FF2B5EF4-FFF2-40B4-BE49-F238E27FC236}">
                <a16:creationId xmlns:a16="http://schemas.microsoft.com/office/drawing/2014/main" id="{02754CA4-A1DE-41D7-AB35-903D0C44AE2F}"/>
              </a:ext>
            </a:extLst>
          </p:cNvPr>
          <p:cNvSpPr/>
          <p:nvPr/>
        </p:nvSpPr>
        <p:spPr>
          <a:xfrm>
            <a:off x="2637208" y="1242590"/>
            <a:ext cx="2190081" cy="3866137"/>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Four-bar Mechanism</a:t>
            </a:r>
          </a:p>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15845979-FDA4-447A-89B4-04137A35624F}"/>
              </a:ext>
            </a:extLst>
          </p:cNvPr>
          <p:cNvSpPr/>
          <p:nvPr/>
        </p:nvSpPr>
        <p:spPr>
          <a:xfrm>
            <a:off x="286509" y="1242638"/>
            <a:ext cx="2190081" cy="3896715"/>
          </a:xfrm>
          <a:prstGeom prst="roundRect">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Mating connector for the LSMS end-effector, located via plug connection</a:t>
            </a:r>
          </a:p>
          <a:p>
            <a:pPr algn="ctr"/>
            <a:endParaRPr lang="en-US"/>
          </a:p>
        </p:txBody>
      </p:sp>
      <p:cxnSp>
        <p:nvCxnSpPr>
          <p:cNvPr id="4" name="Straight Connector 3">
            <a:extLst>
              <a:ext uri="{FF2B5EF4-FFF2-40B4-BE49-F238E27FC236}">
                <a16:creationId xmlns:a16="http://schemas.microsoft.com/office/drawing/2014/main" id="{DB027981-A182-4835-B5D3-AC9753D8F039}"/>
              </a:ext>
            </a:extLst>
          </p:cNvPr>
          <p:cNvCxnSpPr>
            <a:cxnSpLocks/>
          </p:cNvCxnSpPr>
          <p:nvPr/>
        </p:nvCxnSpPr>
        <p:spPr>
          <a:xfrm>
            <a:off x="0" y="5139353"/>
            <a:ext cx="1219200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27</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Medium Fidelity</a:t>
            </a:r>
          </a:p>
        </p:txBody>
      </p:sp>
      <p:sp>
        <p:nvSpPr>
          <p:cNvPr id="6" name="Flowchart: Connector 5">
            <a:extLst>
              <a:ext uri="{FF2B5EF4-FFF2-40B4-BE49-F238E27FC236}">
                <a16:creationId xmlns:a16="http://schemas.microsoft.com/office/drawing/2014/main" id="{38B69212-CEFA-4129-BFB9-B33A393D3444}"/>
              </a:ext>
            </a:extLst>
          </p:cNvPr>
          <p:cNvSpPr/>
          <p:nvPr/>
        </p:nvSpPr>
        <p:spPr>
          <a:xfrm>
            <a:off x="8021778" y="4671268"/>
            <a:ext cx="817116" cy="778237"/>
          </a:xfrm>
          <a:prstGeom prst="flowChartConnector">
            <a:avLst/>
          </a:prstGeom>
          <a:solidFill>
            <a:srgbClr val="85AEBF"/>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04</a:t>
            </a:r>
          </a:p>
        </p:txBody>
      </p:sp>
      <p:sp>
        <p:nvSpPr>
          <p:cNvPr id="8" name="Flowchart: Connector 7">
            <a:extLst>
              <a:ext uri="{FF2B5EF4-FFF2-40B4-BE49-F238E27FC236}">
                <a16:creationId xmlns:a16="http://schemas.microsoft.com/office/drawing/2014/main" id="{2006DB32-FA7D-4D95-BC94-A03F6F2771DB}"/>
              </a:ext>
            </a:extLst>
          </p:cNvPr>
          <p:cNvSpPr/>
          <p:nvPr/>
        </p:nvSpPr>
        <p:spPr>
          <a:xfrm>
            <a:off x="967045" y="4671271"/>
            <a:ext cx="817116" cy="778237"/>
          </a:xfrm>
          <a:prstGeom prst="flowChartConnector">
            <a:avLst/>
          </a:prstGeom>
          <a:solidFill>
            <a:srgbClr val="FDB05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01</a:t>
            </a:r>
          </a:p>
        </p:txBody>
      </p:sp>
      <p:sp>
        <p:nvSpPr>
          <p:cNvPr id="9" name="Flowchart: Connector 8">
            <a:extLst>
              <a:ext uri="{FF2B5EF4-FFF2-40B4-BE49-F238E27FC236}">
                <a16:creationId xmlns:a16="http://schemas.microsoft.com/office/drawing/2014/main" id="{AB76DD72-E7A8-42B2-B184-D04FFB213B25}"/>
              </a:ext>
            </a:extLst>
          </p:cNvPr>
          <p:cNvSpPr/>
          <p:nvPr/>
        </p:nvSpPr>
        <p:spPr>
          <a:xfrm>
            <a:off x="3322863" y="4671270"/>
            <a:ext cx="817116" cy="778237"/>
          </a:xfrm>
          <a:prstGeom prst="flowChartConnector">
            <a:avLst/>
          </a:prstGeom>
          <a:solidFill>
            <a:srgbClr val="E58B8C"/>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02</a:t>
            </a:r>
          </a:p>
        </p:txBody>
      </p:sp>
      <p:sp>
        <p:nvSpPr>
          <p:cNvPr id="11" name="Flowchart: Connector 10">
            <a:extLst>
              <a:ext uri="{FF2B5EF4-FFF2-40B4-BE49-F238E27FC236}">
                <a16:creationId xmlns:a16="http://schemas.microsoft.com/office/drawing/2014/main" id="{61AB0F0C-9FAC-4952-BFF1-4F18A79329D8}"/>
              </a:ext>
            </a:extLst>
          </p:cNvPr>
          <p:cNvSpPr/>
          <p:nvPr/>
        </p:nvSpPr>
        <p:spPr>
          <a:xfrm>
            <a:off x="5672735" y="4671269"/>
            <a:ext cx="817116" cy="778237"/>
          </a:xfrm>
          <a:prstGeom prst="flowChartConnector">
            <a:avLst/>
          </a:prstGeom>
          <a:solidFill>
            <a:srgbClr val="C392AA"/>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03</a:t>
            </a:r>
          </a:p>
        </p:txBody>
      </p:sp>
      <p:sp>
        <p:nvSpPr>
          <p:cNvPr id="12" name="Flowchart: Connector 11">
            <a:extLst>
              <a:ext uri="{FF2B5EF4-FFF2-40B4-BE49-F238E27FC236}">
                <a16:creationId xmlns:a16="http://schemas.microsoft.com/office/drawing/2014/main" id="{9564DC38-B6F4-4633-864B-AE6FAA25E3DA}"/>
              </a:ext>
            </a:extLst>
          </p:cNvPr>
          <p:cNvSpPr/>
          <p:nvPr/>
        </p:nvSpPr>
        <p:spPr>
          <a:xfrm>
            <a:off x="10370822" y="4671268"/>
            <a:ext cx="817116" cy="778237"/>
          </a:xfrm>
          <a:prstGeom prst="flowChartConnector">
            <a:avLst/>
          </a:prstGeom>
          <a:solidFill>
            <a:srgbClr val="6FBBA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05</a:t>
            </a:r>
          </a:p>
        </p:txBody>
      </p:sp>
      <p:sp>
        <p:nvSpPr>
          <p:cNvPr id="15" name="Flowchart: Terminator 14">
            <a:extLst>
              <a:ext uri="{FF2B5EF4-FFF2-40B4-BE49-F238E27FC236}">
                <a16:creationId xmlns:a16="http://schemas.microsoft.com/office/drawing/2014/main" id="{C70F7FAA-1443-4662-82FC-B74DFAEADB43}"/>
              </a:ext>
            </a:extLst>
          </p:cNvPr>
          <p:cNvSpPr/>
          <p:nvPr/>
        </p:nvSpPr>
        <p:spPr>
          <a:xfrm rot="1737051">
            <a:off x="3071752" y="2298703"/>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Terminator 22">
            <a:extLst>
              <a:ext uri="{FF2B5EF4-FFF2-40B4-BE49-F238E27FC236}">
                <a16:creationId xmlns:a16="http://schemas.microsoft.com/office/drawing/2014/main" id="{A6854C11-EF8E-430D-9CC1-FF1FBDE4CCF0}"/>
              </a:ext>
            </a:extLst>
          </p:cNvPr>
          <p:cNvSpPr/>
          <p:nvPr/>
        </p:nvSpPr>
        <p:spPr>
          <a:xfrm rot="1812760">
            <a:off x="3827765" y="2307880"/>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Terminator 23">
            <a:extLst>
              <a:ext uri="{FF2B5EF4-FFF2-40B4-BE49-F238E27FC236}">
                <a16:creationId xmlns:a16="http://schemas.microsoft.com/office/drawing/2014/main" id="{FD02667D-B42A-4FB1-A497-F92B443932A6}"/>
              </a:ext>
            </a:extLst>
          </p:cNvPr>
          <p:cNvSpPr/>
          <p:nvPr/>
        </p:nvSpPr>
        <p:spPr>
          <a:xfrm>
            <a:off x="3082898" y="2214381"/>
            <a:ext cx="817116" cy="73380"/>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Top Corners Snipped 20">
            <a:extLst>
              <a:ext uri="{FF2B5EF4-FFF2-40B4-BE49-F238E27FC236}">
                <a16:creationId xmlns:a16="http://schemas.microsoft.com/office/drawing/2014/main" id="{D71888C5-4D33-492E-9566-C6C3AEC08360}"/>
              </a:ext>
            </a:extLst>
          </p:cNvPr>
          <p:cNvSpPr/>
          <p:nvPr/>
        </p:nvSpPr>
        <p:spPr>
          <a:xfrm>
            <a:off x="4090417" y="2338621"/>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Snipped 21">
            <a:extLst>
              <a:ext uri="{FF2B5EF4-FFF2-40B4-BE49-F238E27FC236}">
                <a16:creationId xmlns:a16="http://schemas.microsoft.com/office/drawing/2014/main" id="{3B912530-A457-43C3-B196-F3D0DA6F27F8}"/>
              </a:ext>
            </a:extLst>
          </p:cNvPr>
          <p:cNvSpPr/>
          <p:nvPr/>
        </p:nvSpPr>
        <p:spPr>
          <a:xfrm>
            <a:off x="3291199" y="2329592"/>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A51F99DD-9E56-4948-BCFD-A4548E0AC166}"/>
              </a:ext>
            </a:extLst>
          </p:cNvPr>
          <p:cNvGrpSpPr>
            <a:grpSpLocks noChangeAspect="1"/>
          </p:cNvGrpSpPr>
          <p:nvPr/>
        </p:nvGrpSpPr>
        <p:grpSpPr>
          <a:xfrm>
            <a:off x="3063413" y="1672470"/>
            <a:ext cx="651524" cy="533538"/>
            <a:chOff x="6595481" y="1587776"/>
            <a:chExt cx="2963950" cy="2427199"/>
          </a:xfrm>
          <a:solidFill>
            <a:schemeClr val="bg1">
              <a:lumMod val="50000"/>
            </a:schemeClr>
          </a:solidFill>
        </p:grpSpPr>
        <p:sp>
          <p:nvSpPr>
            <p:cNvPr id="45" name="Rectangle 44">
              <a:extLst>
                <a:ext uri="{FF2B5EF4-FFF2-40B4-BE49-F238E27FC236}">
                  <a16:creationId xmlns:a16="http://schemas.microsoft.com/office/drawing/2014/main" id="{F40B138F-3541-4F83-B046-B121497B5301}"/>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AD8A0E7-9A1B-4C74-8FE2-7ECCAFBA17FE}"/>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5B2085E5-8501-4867-97B1-C23E94B3A659}"/>
                </a:ext>
              </a:extLst>
            </p:cNvPr>
            <p:cNvCxnSpPr>
              <a:cxnSpLocks/>
              <a:stCxn id="55"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B25B089D-F5F1-4649-8582-9230589325CA}"/>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0090D3F-68C8-47AB-9DC1-236C7789D996}"/>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7301399-115A-4669-AF60-F6D62D431CFE}"/>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7B6EEB62-4173-4E37-96B9-323F0AEB7F76}"/>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CB79CC1-6359-4F8F-B1E4-B423A6B089E5}"/>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FCB459B-B76E-42DF-AA1E-35550F438F93}"/>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6E41A8D-9D04-42B0-9DA7-6F4BA9D2CCF2}"/>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A80BB7F0-C817-4EF2-A676-5A3C635FD730}"/>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754C7E96-9F79-4F90-B1BB-8E7832A1A48B}"/>
                </a:ext>
              </a:extLst>
            </p:cNvPr>
            <p:cNvCxnSpPr>
              <a:cxnSpLocks/>
              <a:endCxn id="55"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38900C0-1970-472E-B0FC-8F1F7CD4E15E}"/>
                </a:ext>
              </a:extLst>
            </p:cNvPr>
            <p:cNvCxnSpPr>
              <a:cxnSpLocks/>
              <a:stCxn id="53"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18FE244-DE9A-4E2F-9164-BA8A88A93014}"/>
                </a:ext>
              </a:extLst>
            </p:cNvPr>
            <p:cNvCxnSpPr>
              <a:cxnSpLocks/>
              <a:endCxn id="59"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02E06D74-CDAE-4EBA-938B-420FA42ABAE0}"/>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67128DDB-275F-4620-B8DE-94D05A4BEDD1}"/>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C802F29B-9CC0-43F6-81EA-EEAD07ABFCD3}"/>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1026A111-225F-4004-9610-5F3DE738ED2E}"/>
                </a:ext>
              </a:extLst>
            </p:cNvPr>
            <p:cNvCxnSpPr>
              <a:cxnSpLocks/>
              <a:stCxn id="50"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6CAEC5B-8C95-45F8-B90A-A459AF5F0565}"/>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EB5C26E-0B1E-4628-AA74-9B313E78A530}"/>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3F66AA65-09D9-4ADA-A1D9-9FB1C2C58572}"/>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DD7D01C-C142-4E4B-B7A3-ED0968F91EE8}"/>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EF324FA-B21F-4DEB-8E1C-A2060AEEADE0}"/>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664DDD55-B50D-423C-80D8-6BCF0C8C5B06}"/>
                </a:ext>
              </a:extLst>
            </p:cNvPr>
            <p:cNvCxnSpPr>
              <a:cxnSpLocks/>
              <a:stCxn id="67" idx="3"/>
              <a:endCxn id="61"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36962F68-52A4-4852-AEC1-BD5C69E42F5F}"/>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C37D7237-56F3-4D96-9CC7-DB8F7CF619F0}"/>
              </a:ext>
            </a:extLst>
          </p:cNvPr>
          <p:cNvSpPr/>
          <p:nvPr/>
        </p:nvSpPr>
        <p:spPr>
          <a:xfrm rot="18256055">
            <a:off x="501986" y="2033894"/>
            <a:ext cx="479455" cy="396952"/>
          </a:xfrm>
          <a:custGeom>
            <a:avLst/>
            <a:gdLst>
              <a:gd name="connsiteX0" fmla="*/ 411690 w 514185"/>
              <a:gd name="connsiteY0" fmla="*/ 368770 h 417382"/>
              <a:gd name="connsiteX1" fmla="*/ 357807 w 514185"/>
              <a:gd name="connsiteY1" fmla="*/ 314887 h 417382"/>
              <a:gd name="connsiteX2" fmla="*/ 411690 w 514185"/>
              <a:gd name="connsiteY2" fmla="*/ 261004 h 417382"/>
              <a:gd name="connsiteX3" fmla="*/ 465573 w 514185"/>
              <a:gd name="connsiteY3" fmla="*/ 314887 h 417382"/>
              <a:gd name="connsiteX4" fmla="*/ 505982 w 514185"/>
              <a:gd name="connsiteY4" fmla="*/ 314554 h 417382"/>
              <a:gd name="connsiteX5" fmla="*/ 505978 w 514185"/>
              <a:gd name="connsiteY5" fmla="*/ 274472 h 417382"/>
              <a:gd name="connsiteX6" fmla="*/ 452095 w 514185"/>
              <a:gd name="connsiteY6" fmla="*/ 220599 h 417382"/>
              <a:gd name="connsiteX7" fmla="*/ 485775 w 514185"/>
              <a:gd name="connsiteY7" fmla="*/ 186919 h 417382"/>
              <a:gd name="connsiteX8" fmla="*/ 418424 w 514185"/>
              <a:gd name="connsiteY8" fmla="*/ 119567 h 417382"/>
              <a:gd name="connsiteX9" fmla="*/ 238830 w 514185"/>
              <a:gd name="connsiteY9" fmla="*/ 101232 h 417382"/>
              <a:gd name="connsiteX10" fmla="*/ 216741 w 514185"/>
              <a:gd name="connsiteY10" fmla="*/ 78372 h 417382"/>
              <a:gd name="connsiteX11" fmla="*/ 31880 w 514185"/>
              <a:gd name="connsiteY11" fmla="*/ 0 h 417382"/>
              <a:gd name="connsiteX12" fmla="*/ 0 w 514185"/>
              <a:gd name="connsiteY12" fmla="*/ 0 h 417382"/>
              <a:gd name="connsiteX13" fmla="*/ 0 w 514185"/>
              <a:gd name="connsiteY13" fmla="*/ 57150 h 417382"/>
              <a:gd name="connsiteX14" fmla="*/ 31880 w 514185"/>
              <a:gd name="connsiteY14" fmla="*/ 57150 h 417382"/>
              <a:gd name="connsiteX15" fmla="*/ 175708 w 514185"/>
              <a:gd name="connsiteY15" fmla="*/ 118110 h 417382"/>
              <a:gd name="connsiteX16" fmla="*/ 198396 w 514185"/>
              <a:gd name="connsiteY16" fmla="*/ 141580 h 417382"/>
              <a:gd name="connsiteX17" fmla="*/ 216418 w 514185"/>
              <a:gd name="connsiteY17" fmla="*/ 321602 h 417382"/>
              <a:gd name="connsiteX18" fmla="*/ 283721 w 514185"/>
              <a:gd name="connsiteY18" fmla="*/ 388972 h 417382"/>
              <a:gd name="connsiteX19" fmla="*/ 317402 w 514185"/>
              <a:gd name="connsiteY19" fmla="*/ 355292 h 417382"/>
              <a:gd name="connsiteX20" fmla="*/ 371275 w 514185"/>
              <a:gd name="connsiteY20" fmla="*/ 409175 h 417382"/>
              <a:gd name="connsiteX21" fmla="*/ 411685 w 514185"/>
              <a:gd name="connsiteY21" fmla="*/ 408851 h 417382"/>
              <a:gd name="connsiteX22" fmla="*/ 411690 w 514185"/>
              <a:gd name="connsiteY22" fmla="*/ 368770 h 41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185" h="417382">
                <a:moveTo>
                  <a:pt x="411690" y="368770"/>
                </a:moveTo>
                <a:lnTo>
                  <a:pt x="357807" y="314887"/>
                </a:lnTo>
                <a:lnTo>
                  <a:pt x="411690" y="261004"/>
                </a:lnTo>
                <a:lnTo>
                  <a:pt x="465573" y="314887"/>
                </a:lnTo>
                <a:cubicBezTo>
                  <a:pt x="476823" y="325954"/>
                  <a:pt x="494915" y="325805"/>
                  <a:pt x="505982" y="314554"/>
                </a:cubicBezTo>
                <a:cubicBezTo>
                  <a:pt x="516922" y="303431"/>
                  <a:pt x="516920" y="285592"/>
                  <a:pt x="505978" y="274472"/>
                </a:cubicBezTo>
                <a:lnTo>
                  <a:pt x="452095" y="220599"/>
                </a:lnTo>
                <a:lnTo>
                  <a:pt x="485775" y="186919"/>
                </a:lnTo>
                <a:lnTo>
                  <a:pt x="418424" y="119567"/>
                </a:lnTo>
                <a:cubicBezTo>
                  <a:pt x="370492" y="71618"/>
                  <a:pt x="295463" y="63958"/>
                  <a:pt x="238830" y="101232"/>
                </a:cubicBezTo>
                <a:lnTo>
                  <a:pt x="216741" y="78372"/>
                </a:lnTo>
                <a:cubicBezTo>
                  <a:pt x="168193" y="28414"/>
                  <a:pt x="101541" y="157"/>
                  <a:pt x="31880" y="0"/>
                </a:cubicBezTo>
                <a:lnTo>
                  <a:pt x="0" y="0"/>
                </a:lnTo>
                <a:lnTo>
                  <a:pt x="0" y="57150"/>
                </a:lnTo>
                <a:lnTo>
                  <a:pt x="31880" y="57150"/>
                </a:lnTo>
                <a:cubicBezTo>
                  <a:pt x="86078" y="57258"/>
                  <a:pt x="137939" y="79238"/>
                  <a:pt x="175708" y="118110"/>
                </a:cubicBezTo>
                <a:lnTo>
                  <a:pt x="198396" y="141580"/>
                </a:lnTo>
                <a:cubicBezTo>
                  <a:pt x="160805" y="198231"/>
                  <a:pt x="168342" y="273526"/>
                  <a:pt x="216418" y="321602"/>
                </a:cubicBezTo>
                <a:lnTo>
                  <a:pt x="283721" y="388972"/>
                </a:lnTo>
                <a:lnTo>
                  <a:pt x="317402" y="355292"/>
                </a:lnTo>
                <a:lnTo>
                  <a:pt x="371275" y="409175"/>
                </a:lnTo>
                <a:cubicBezTo>
                  <a:pt x="382523" y="420244"/>
                  <a:pt x="400616" y="420099"/>
                  <a:pt x="411685" y="408851"/>
                </a:cubicBezTo>
                <a:cubicBezTo>
                  <a:pt x="422627" y="397732"/>
                  <a:pt x="422629" y="379891"/>
                  <a:pt x="411690" y="368770"/>
                </a:cubicBezTo>
                <a:close/>
              </a:path>
            </a:pathLst>
          </a:custGeom>
          <a:solidFill>
            <a:srgbClr val="7F7F7F"/>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95D6ED7-7DB3-4226-997C-F7C4A4D3C377}"/>
              </a:ext>
            </a:extLst>
          </p:cNvPr>
          <p:cNvSpPr/>
          <p:nvPr/>
        </p:nvSpPr>
        <p:spPr>
          <a:xfrm rot="18256055">
            <a:off x="936201" y="1909876"/>
            <a:ext cx="451516" cy="366673"/>
          </a:xfrm>
          <a:custGeom>
            <a:avLst/>
            <a:gdLst>
              <a:gd name="connsiteX0" fmla="*/ 452857 w 484222"/>
              <a:gd name="connsiteY0" fmla="*/ 328393 h 385544"/>
              <a:gd name="connsiteX1" fmla="*/ 313792 w 484222"/>
              <a:gd name="connsiteY1" fmla="*/ 272148 h 385544"/>
              <a:gd name="connsiteX2" fmla="*/ 287741 w 484222"/>
              <a:gd name="connsiteY2" fmla="*/ 246945 h 385544"/>
              <a:gd name="connsiteX3" fmla="*/ 269396 w 484222"/>
              <a:gd name="connsiteY3" fmla="*/ 67351 h 385544"/>
              <a:gd name="connsiteX4" fmla="*/ 202044 w 484222"/>
              <a:gd name="connsiteY4" fmla="*/ 0 h 385544"/>
              <a:gd name="connsiteX5" fmla="*/ 0 w 484222"/>
              <a:gd name="connsiteY5" fmla="*/ 202063 h 385544"/>
              <a:gd name="connsiteX6" fmla="*/ 67351 w 484222"/>
              <a:gd name="connsiteY6" fmla="*/ 269415 h 385544"/>
              <a:gd name="connsiteX7" fmla="*/ 247374 w 484222"/>
              <a:gd name="connsiteY7" fmla="*/ 287426 h 385544"/>
              <a:gd name="connsiteX8" fmla="*/ 274044 w 484222"/>
              <a:gd name="connsiteY8" fmla="*/ 313230 h 385544"/>
              <a:gd name="connsiteX9" fmla="*/ 452857 w 484222"/>
              <a:gd name="connsiteY9" fmla="*/ 385543 h 385544"/>
              <a:gd name="connsiteX10" fmla="*/ 484222 w 484222"/>
              <a:gd name="connsiteY10" fmla="*/ 385543 h 385544"/>
              <a:gd name="connsiteX11" fmla="*/ 484222 w 484222"/>
              <a:gd name="connsiteY11" fmla="*/ 328393 h 38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222" h="385544">
                <a:moveTo>
                  <a:pt x="452857" y="328393"/>
                </a:moveTo>
                <a:cubicBezTo>
                  <a:pt x="400940" y="328502"/>
                  <a:pt x="351036" y="308318"/>
                  <a:pt x="313792" y="272148"/>
                </a:cubicBezTo>
                <a:lnTo>
                  <a:pt x="287741" y="246945"/>
                </a:lnTo>
                <a:cubicBezTo>
                  <a:pt x="324988" y="190305"/>
                  <a:pt x="317326" y="115291"/>
                  <a:pt x="269396" y="67351"/>
                </a:cubicBezTo>
                <a:lnTo>
                  <a:pt x="202044" y="0"/>
                </a:lnTo>
                <a:lnTo>
                  <a:pt x="0" y="202063"/>
                </a:lnTo>
                <a:lnTo>
                  <a:pt x="67351" y="269415"/>
                </a:lnTo>
                <a:cubicBezTo>
                  <a:pt x="115430" y="317486"/>
                  <a:pt x="190724" y="325020"/>
                  <a:pt x="247374" y="287426"/>
                </a:cubicBezTo>
                <a:lnTo>
                  <a:pt x="274044" y="313230"/>
                </a:lnTo>
                <a:cubicBezTo>
                  <a:pt x="321934" y="359735"/>
                  <a:pt x="386102" y="385685"/>
                  <a:pt x="452857" y="385543"/>
                </a:cubicBezTo>
                <a:lnTo>
                  <a:pt x="484222" y="385543"/>
                </a:lnTo>
                <a:lnTo>
                  <a:pt x="484222" y="328393"/>
                </a:lnTo>
                <a:close/>
              </a:path>
            </a:pathLst>
          </a:custGeom>
          <a:solidFill>
            <a:srgbClr val="7F7F7F"/>
          </a:solidFill>
          <a:ln w="9525" cap="flat">
            <a:noFill/>
            <a:prstDash val="solid"/>
            <a:miter/>
          </a:ln>
        </p:spPr>
        <p:txBody>
          <a:bodyPr rtlCol="0" anchor="ctr"/>
          <a:lstStyle/>
          <a:p>
            <a:endParaRPr lang="en-US"/>
          </a:p>
        </p:txBody>
      </p:sp>
      <p:grpSp>
        <p:nvGrpSpPr>
          <p:cNvPr id="73" name="Group 72">
            <a:extLst>
              <a:ext uri="{FF2B5EF4-FFF2-40B4-BE49-F238E27FC236}">
                <a16:creationId xmlns:a16="http://schemas.microsoft.com/office/drawing/2014/main" id="{79B478E1-65AA-4BB6-96E8-C846E9C34094}"/>
              </a:ext>
            </a:extLst>
          </p:cNvPr>
          <p:cNvGrpSpPr>
            <a:grpSpLocks noChangeAspect="1"/>
          </p:cNvGrpSpPr>
          <p:nvPr/>
        </p:nvGrpSpPr>
        <p:grpSpPr>
          <a:xfrm>
            <a:off x="1419074" y="1548738"/>
            <a:ext cx="651524" cy="533538"/>
            <a:chOff x="6595481" y="1587776"/>
            <a:chExt cx="2963950" cy="2427199"/>
          </a:xfrm>
          <a:solidFill>
            <a:schemeClr val="bg1">
              <a:lumMod val="50000"/>
            </a:schemeClr>
          </a:solidFill>
        </p:grpSpPr>
        <p:sp>
          <p:nvSpPr>
            <p:cNvPr id="74" name="Rectangle 73">
              <a:extLst>
                <a:ext uri="{FF2B5EF4-FFF2-40B4-BE49-F238E27FC236}">
                  <a16:creationId xmlns:a16="http://schemas.microsoft.com/office/drawing/2014/main" id="{64A1D2B7-D769-4296-A1F6-9506F388DA2B}"/>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DDF4A14-1292-4842-90C0-B303341D0335}"/>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329BE307-6DB7-4492-9E77-E772B75FDCF0}"/>
                </a:ext>
              </a:extLst>
            </p:cNvPr>
            <p:cNvCxnSpPr>
              <a:cxnSpLocks/>
              <a:stCxn id="84"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F8C9B04B-4829-4663-A65F-DC5412026F68}"/>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26E7230-21C9-49E5-86DB-A7997EABAF66}"/>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18C3CDC-6233-4CC2-B6CB-139A1C2D3033}"/>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292E4A57-F087-4414-9415-813346585CD5}"/>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D4F566DF-B099-45C3-8970-E6618C14A8C8}"/>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EF8E489F-EB30-48E2-AFE6-5AFE0F7F597F}"/>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C20C9D4-1322-4502-8D7C-CF366597BEC8}"/>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Rounded Corners 83">
              <a:extLst>
                <a:ext uri="{FF2B5EF4-FFF2-40B4-BE49-F238E27FC236}">
                  <a16:creationId xmlns:a16="http://schemas.microsoft.com/office/drawing/2014/main" id="{4D99A49C-7D8B-49D4-977D-2AE1CDDF5385}"/>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a:extLst>
                <a:ext uri="{FF2B5EF4-FFF2-40B4-BE49-F238E27FC236}">
                  <a16:creationId xmlns:a16="http://schemas.microsoft.com/office/drawing/2014/main" id="{C98693EC-CA78-426B-B0C6-264B51A93C47}"/>
                </a:ext>
              </a:extLst>
            </p:cNvPr>
            <p:cNvCxnSpPr>
              <a:cxnSpLocks/>
              <a:endCxn id="84"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54DF265-5336-4C6A-8B15-5C8BE93BB07C}"/>
                </a:ext>
              </a:extLst>
            </p:cNvPr>
            <p:cNvCxnSpPr>
              <a:cxnSpLocks/>
              <a:stCxn id="82"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FABE1FB-3ACA-41C5-B2CE-C884B3929B73}"/>
                </a:ext>
              </a:extLst>
            </p:cNvPr>
            <p:cNvCxnSpPr>
              <a:cxnSpLocks/>
              <a:endCxn id="88"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53CF89CC-2A9B-432A-AE6A-FBBF8F7C49C0}"/>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id="{DB3B3EE1-F3D5-4B2D-A276-F56497AF39CA}"/>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C5E02ED1-F9FF-4D6B-9DC9-B10EC25FCA61}"/>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0A74ACC4-C70B-4EB9-B9A3-8D6721BA4AA3}"/>
                </a:ext>
              </a:extLst>
            </p:cNvPr>
            <p:cNvCxnSpPr>
              <a:cxnSpLocks/>
              <a:stCxn id="79"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8B2025B-3E45-47B7-AB2E-90AF077B79A7}"/>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12A9ED7-15D1-47B6-8DAC-E9860F2EB8F7}"/>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7297A595-16C2-40BD-9C29-A3202C1BA5FC}"/>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1ABE013-4A83-447F-81FE-13D3C8D5A94A}"/>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12C87F0-910C-40A8-98FE-C1001F33E333}"/>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a:extLst>
                <a:ext uri="{FF2B5EF4-FFF2-40B4-BE49-F238E27FC236}">
                  <a16:creationId xmlns:a16="http://schemas.microsoft.com/office/drawing/2014/main" id="{66A15796-D438-4038-B898-9B7C9F41CF23}"/>
                </a:ext>
              </a:extLst>
            </p:cNvPr>
            <p:cNvCxnSpPr>
              <a:cxnSpLocks/>
              <a:stCxn id="96" idx="3"/>
              <a:endCxn id="90"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8" name="Freeform: Shape 97">
            <a:extLst>
              <a:ext uri="{FF2B5EF4-FFF2-40B4-BE49-F238E27FC236}">
                <a16:creationId xmlns:a16="http://schemas.microsoft.com/office/drawing/2014/main" id="{7EBF6002-68F6-41BF-A700-1E3FA4A3BEB3}"/>
              </a:ext>
            </a:extLst>
          </p:cNvPr>
          <p:cNvSpPr/>
          <p:nvPr/>
        </p:nvSpPr>
        <p:spPr>
          <a:xfrm rot="669158">
            <a:off x="2045538" y="1347524"/>
            <a:ext cx="45719" cy="145811"/>
          </a:xfrm>
          <a:custGeom>
            <a:avLst/>
            <a:gdLst>
              <a:gd name="connsiteX0" fmla="*/ 26511 w 53022"/>
              <a:gd name="connsiteY0" fmla="*/ 145812 h 145811"/>
              <a:gd name="connsiteX1" fmla="*/ 53023 w 53022"/>
              <a:gd name="connsiteY1" fmla="*/ 119301 h 145811"/>
              <a:gd name="connsiteX2" fmla="*/ 53023 w 53022"/>
              <a:gd name="connsiteY2" fmla="*/ 26511 h 145811"/>
              <a:gd name="connsiteX3" fmla="*/ 26511 w 53022"/>
              <a:gd name="connsiteY3" fmla="*/ 0 h 145811"/>
              <a:gd name="connsiteX4" fmla="*/ 0 w 53022"/>
              <a:gd name="connsiteY4" fmla="*/ 26511 h 145811"/>
              <a:gd name="connsiteX5" fmla="*/ 0 w 53022"/>
              <a:gd name="connsiteY5" fmla="*/ 119301 h 145811"/>
              <a:gd name="connsiteX6" fmla="*/ 26511 w 53022"/>
              <a:gd name="connsiteY6" fmla="*/ 145812 h 14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22" h="145811">
                <a:moveTo>
                  <a:pt x="26511" y="145812"/>
                </a:moveTo>
                <a:cubicBezTo>
                  <a:pt x="41153" y="145812"/>
                  <a:pt x="53023" y="133943"/>
                  <a:pt x="53023" y="119301"/>
                </a:cubicBezTo>
                <a:lnTo>
                  <a:pt x="53023" y="26511"/>
                </a:lnTo>
                <a:cubicBezTo>
                  <a:pt x="53023" y="11869"/>
                  <a:pt x="41153" y="0"/>
                  <a:pt x="26511" y="0"/>
                </a:cubicBezTo>
                <a:cubicBezTo>
                  <a:pt x="11869" y="0"/>
                  <a:pt x="0" y="11869"/>
                  <a:pt x="0" y="26511"/>
                </a:cubicBezTo>
                <a:lnTo>
                  <a:pt x="0" y="119301"/>
                </a:lnTo>
                <a:cubicBezTo>
                  <a:pt x="0" y="133943"/>
                  <a:pt x="11869" y="145812"/>
                  <a:pt x="26511" y="145812"/>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F9FB5D1-F4D8-46C6-93C1-314FFB2DBD20}"/>
              </a:ext>
            </a:extLst>
          </p:cNvPr>
          <p:cNvSpPr/>
          <p:nvPr/>
        </p:nvSpPr>
        <p:spPr>
          <a:xfrm>
            <a:off x="2168748" y="1625173"/>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3E68B3DD-47F9-4A47-AC4B-E9E4AF186DEB}"/>
              </a:ext>
            </a:extLst>
          </p:cNvPr>
          <p:cNvSpPr/>
          <p:nvPr/>
        </p:nvSpPr>
        <p:spPr>
          <a:xfrm rot="19318394">
            <a:off x="2127254" y="1480931"/>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Tree>
    <p:extLst>
      <p:ext uri="{BB962C8B-B14F-4D97-AF65-F5344CB8AC3E}">
        <p14:creationId xmlns:p14="http://schemas.microsoft.com/office/powerpoint/2010/main" val="16670908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ectangle: Rounded Corners 186">
            <a:extLst>
              <a:ext uri="{FF2B5EF4-FFF2-40B4-BE49-F238E27FC236}">
                <a16:creationId xmlns:a16="http://schemas.microsoft.com/office/drawing/2014/main" id="{B5AC5032-F096-431D-BC89-3CD65A7E2A99}"/>
              </a:ext>
            </a:extLst>
          </p:cNvPr>
          <p:cNvSpPr/>
          <p:nvPr/>
        </p:nvSpPr>
        <p:spPr>
          <a:xfrm>
            <a:off x="9684340" y="1242567"/>
            <a:ext cx="2190081" cy="3896856"/>
          </a:xfrm>
          <a:prstGeom prst="round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Scissor-lift Platform </a:t>
            </a:r>
          </a:p>
        </p:txBody>
      </p:sp>
      <p:sp>
        <p:nvSpPr>
          <p:cNvPr id="188" name="Rectangle 187">
            <a:extLst>
              <a:ext uri="{FF2B5EF4-FFF2-40B4-BE49-F238E27FC236}">
                <a16:creationId xmlns:a16="http://schemas.microsoft.com/office/drawing/2014/main" id="{6A7A83BE-DB2A-4E1F-9ABD-891E854FB5D6}"/>
              </a:ext>
            </a:extLst>
          </p:cNvPr>
          <p:cNvSpPr/>
          <p:nvPr/>
        </p:nvSpPr>
        <p:spPr>
          <a:xfrm>
            <a:off x="10404305" y="2464537"/>
            <a:ext cx="842498" cy="4571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6D11E3EC-7E6B-41ED-BE8A-B044FE23F889}"/>
              </a:ext>
            </a:extLst>
          </p:cNvPr>
          <p:cNvSpPr/>
          <p:nvPr/>
        </p:nvSpPr>
        <p:spPr>
          <a:xfrm>
            <a:off x="10404305" y="2463988"/>
            <a:ext cx="846488" cy="4908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64F97DFE-E823-4CCC-8041-7D62FA9C4DDA}"/>
              </a:ext>
            </a:extLst>
          </p:cNvPr>
          <p:cNvSpPr/>
          <p:nvPr/>
        </p:nvSpPr>
        <p:spPr>
          <a:xfrm>
            <a:off x="10244843" y="2385285"/>
            <a:ext cx="1108957" cy="8599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44FE7844-849E-4BF8-9F0E-40DA93BDBCCB}"/>
              </a:ext>
            </a:extLst>
          </p:cNvPr>
          <p:cNvSpPr/>
          <p:nvPr/>
        </p:nvSpPr>
        <p:spPr>
          <a:xfrm>
            <a:off x="10317735" y="2505780"/>
            <a:ext cx="977557" cy="65088"/>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2CF288AD-A0C3-47E7-9566-C29578C1995A}"/>
              </a:ext>
            </a:extLst>
          </p:cNvPr>
          <p:cNvSpPr/>
          <p:nvPr/>
        </p:nvSpPr>
        <p:spPr>
          <a:xfrm>
            <a:off x="10549380" y="2591774"/>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7ADEBA9E-1BF3-4E1C-B306-D3F9642BA47C}"/>
              </a:ext>
            </a:extLst>
          </p:cNvPr>
          <p:cNvSpPr/>
          <p:nvPr/>
        </p:nvSpPr>
        <p:spPr>
          <a:xfrm>
            <a:off x="10949430" y="2591092"/>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4" name="Group 193">
            <a:extLst>
              <a:ext uri="{FF2B5EF4-FFF2-40B4-BE49-F238E27FC236}">
                <a16:creationId xmlns:a16="http://schemas.microsoft.com/office/drawing/2014/main" id="{5EA0D028-E06C-4C0F-B8CA-A88BA3820102}"/>
              </a:ext>
            </a:extLst>
          </p:cNvPr>
          <p:cNvGrpSpPr>
            <a:grpSpLocks noChangeAspect="1"/>
          </p:cNvGrpSpPr>
          <p:nvPr/>
        </p:nvGrpSpPr>
        <p:grpSpPr>
          <a:xfrm>
            <a:off x="10419438" y="1845033"/>
            <a:ext cx="651524" cy="533538"/>
            <a:chOff x="6595481" y="1587776"/>
            <a:chExt cx="2963950" cy="2427199"/>
          </a:xfrm>
          <a:solidFill>
            <a:schemeClr val="bg1">
              <a:lumMod val="50000"/>
            </a:schemeClr>
          </a:solidFill>
        </p:grpSpPr>
        <p:sp>
          <p:nvSpPr>
            <p:cNvPr id="195" name="Rectangle 194">
              <a:extLst>
                <a:ext uri="{FF2B5EF4-FFF2-40B4-BE49-F238E27FC236}">
                  <a16:creationId xmlns:a16="http://schemas.microsoft.com/office/drawing/2014/main" id="{63ECE60A-8E77-47BB-A6F9-7C217052B59E}"/>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66884C81-446B-47B8-89D6-5C07DF9F491F}"/>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7" name="Straight Connector 196">
              <a:extLst>
                <a:ext uri="{FF2B5EF4-FFF2-40B4-BE49-F238E27FC236}">
                  <a16:creationId xmlns:a16="http://schemas.microsoft.com/office/drawing/2014/main" id="{9E73C47D-044B-44DB-A49C-6A3033A9FCF3}"/>
                </a:ext>
              </a:extLst>
            </p:cNvPr>
            <p:cNvCxnSpPr>
              <a:cxnSpLocks/>
              <a:stCxn id="205"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8" name="Rectangle 197">
              <a:extLst>
                <a:ext uri="{FF2B5EF4-FFF2-40B4-BE49-F238E27FC236}">
                  <a16:creationId xmlns:a16="http://schemas.microsoft.com/office/drawing/2014/main" id="{BFF68E63-0B21-4C25-AC15-145305FA7BA8}"/>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7AC0E352-6F27-499D-A4EB-68E41AE942D7}"/>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59272930-2DE9-4BD2-93C3-5F9446920012}"/>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Rounded Corners 200">
              <a:extLst>
                <a:ext uri="{FF2B5EF4-FFF2-40B4-BE49-F238E27FC236}">
                  <a16:creationId xmlns:a16="http://schemas.microsoft.com/office/drawing/2014/main" id="{5B975431-1B5A-4D58-9C73-A372CE59D2D1}"/>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42A73009-436B-4EA2-A858-BBAB81C631A0}"/>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33CA6534-C001-4692-BBCC-4A43CD2F453F}"/>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52066FF2-4340-4A52-A778-E130CDCD92E5}"/>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Rounded Corners 204">
              <a:extLst>
                <a:ext uri="{FF2B5EF4-FFF2-40B4-BE49-F238E27FC236}">
                  <a16:creationId xmlns:a16="http://schemas.microsoft.com/office/drawing/2014/main" id="{95EB4EA2-8B5A-4714-86F7-5BAE472AAC63}"/>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6" name="Straight Connector 205">
              <a:extLst>
                <a:ext uri="{FF2B5EF4-FFF2-40B4-BE49-F238E27FC236}">
                  <a16:creationId xmlns:a16="http://schemas.microsoft.com/office/drawing/2014/main" id="{CE001852-CE78-4619-9412-625563D456E5}"/>
                </a:ext>
              </a:extLst>
            </p:cNvPr>
            <p:cNvCxnSpPr>
              <a:cxnSpLocks/>
              <a:endCxn id="205"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3CD76F83-DFCD-4327-AC24-1DB24EC090ED}"/>
                </a:ext>
              </a:extLst>
            </p:cNvPr>
            <p:cNvCxnSpPr>
              <a:cxnSpLocks/>
              <a:stCxn id="203"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B87FD1A1-1630-4781-A78A-223DEEB01250}"/>
                </a:ext>
              </a:extLst>
            </p:cNvPr>
            <p:cNvCxnSpPr>
              <a:cxnSpLocks/>
              <a:endCxn id="209"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9" name="Rectangle 208">
              <a:extLst>
                <a:ext uri="{FF2B5EF4-FFF2-40B4-BE49-F238E27FC236}">
                  <a16:creationId xmlns:a16="http://schemas.microsoft.com/office/drawing/2014/main" id="{2BAEA54C-21A8-4F0F-9A55-65B71000CBEC}"/>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0" name="Straight Connector 209">
              <a:extLst>
                <a:ext uri="{FF2B5EF4-FFF2-40B4-BE49-F238E27FC236}">
                  <a16:creationId xmlns:a16="http://schemas.microsoft.com/office/drawing/2014/main" id="{65D7A931-E97F-46EF-9BB1-6735F21010FC}"/>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1" name="Rectangle 210">
              <a:extLst>
                <a:ext uri="{FF2B5EF4-FFF2-40B4-BE49-F238E27FC236}">
                  <a16:creationId xmlns:a16="http://schemas.microsoft.com/office/drawing/2014/main" id="{DB5B8A35-667A-4704-863B-8020C5BF1380}"/>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 name="Straight Connector 211">
              <a:extLst>
                <a:ext uri="{FF2B5EF4-FFF2-40B4-BE49-F238E27FC236}">
                  <a16:creationId xmlns:a16="http://schemas.microsoft.com/office/drawing/2014/main" id="{43048E31-679D-4A7A-AA61-64853563CAAD}"/>
                </a:ext>
              </a:extLst>
            </p:cNvPr>
            <p:cNvCxnSpPr>
              <a:cxnSpLocks/>
              <a:stCxn id="200"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D157E9B7-B488-443D-A9A8-444B32DD5EEA}"/>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B3F926C6-27F5-498C-B4D7-292D6AE769B8}"/>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5" name="Rectangle 214">
              <a:extLst>
                <a:ext uri="{FF2B5EF4-FFF2-40B4-BE49-F238E27FC236}">
                  <a16:creationId xmlns:a16="http://schemas.microsoft.com/office/drawing/2014/main" id="{5CE3819E-5732-4BA1-A8F0-49EAA5BF1024}"/>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D1DB442D-AE23-45C6-9A06-A7E5BA441718}"/>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B972220F-357A-4D4B-9A43-9EAB89A16224}"/>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8" name="Straight Connector 217">
              <a:extLst>
                <a:ext uri="{FF2B5EF4-FFF2-40B4-BE49-F238E27FC236}">
                  <a16:creationId xmlns:a16="http://schemas.microsoft.com/office/drawing/2014/main" id="{9E2176A5-F698-4C8E-9942-F107BF9A3F05}"/>
                </a:ext>
              </a:extLst>
            </p:cNvPr>
            <p:cNvCxnSpPr>
              <a:cxnSpLocks/>
              <a:stCxn id="217" idx="3"/>
              <a:endCxn id="211"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8" name="Rectangle: Rounded Corners 147">
            <a:extLst>
              <a:ext uri="{FF2B5EF4-FFF2-40B4-BE49-F238E27FC236}">
                <a16:creationId xmlns:a16="http://schemas.microsoft.com/office/drawing/2014/main" id="{6BB05678-03F9-46F5-8842-6E5FE01148A5}"/>
              </a:ext>
            </a:extLst>
          </p:cNvPr>
          <p:cNvSpPr/>
          <p:nvPr/>
        </p:nvSpPr>
        <p:spPr>
          <a:xfrm>
            <a:off x="7335296" y="1242547"/>
            <a:ext cx="2190081" cy="3866180"/>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atin typeface="Tahoma" panose="020B0604030504040204" pitchFamily="34" charset="0"/>
                <a:ea typeface="Tahoma" panose="020B0604030504040204" pitchFamily="34" charset="0"/>
                <a:cs typeface="Tahoma" panose="020B0604030504040204" pitchFamily="34" charset="0"/>
              </a:rPr>
              <a:t>Winch attached to the </a:t>
            </a:r>
            <a:r>
              <a:rPr lang="en-US" i="1">
                <a:latin typeface="Tahoma" panose="020B0604030504040204" pitchFamily="34" charset="0"/>
                <a:ea typeface="Tahoma" panose="020B0604030504040204" pitchFamily="34" charset="0"/>
                <a:cs typeface="Tahoma" panose="020B0604030504040204" pitchFamily="34" charset="0"/>
              </a:rPr>
              <a:t>Chariot</a:t>
            </a:r>
            <a:r>
              <a:rPr lang="en-US">
                <a:latin typeface="Tahoma" panose="020B0604030504040204" pitchFamily="34" charset="0"/>
                <a:ea typeface="Tahoma" panose="020B0604030504040204" pitchFamily="34" charset="0"/>
                <a:cs typeface="Tahoma" panose="020B0604030504040204" pitchFamily="34" charset="0"/>
              </a:rPr>
              <a:t> mobility chassis</a:t>
            </a:r>
          </a:p>
        </p:txBody>
      </p:sp>
      <p:grpSp>
        <p:nvGrpSpPr>
          <p:cNvPr id="149" name="Group 148">
            <a:extLst>
              <a:ext uri="{FF2B5EF4-FFF2-40B4-BE49-F238E27FC236}">
                <a16:creationId xmlns:a16="http://schemas.microsoft.com/office/drawing/2014/main" id="{64E620E9-3B2A-4BFA-BE9F-4C75E9C37EDD}"/>
              </a:ext>
            </a:extLst>
          </p:cNvPr>
          <p:cNvGrpSpPr>
            <a:grpSpLocks noChangeAspect="1"/>
          </p:cNvGrpSpPr>
          <p:nvPr/>
        </p:nvGrpSpPr>
        <p:grpSpPr>
          <a:xfrm>
            <a:off x="7457317" y="1774538"/>
            <a:ext cx="646701" cy="529588"/>
            <a:chOff x="6595481" y="1587776"/>
            <a:chExt cx="2963950" cy="2427199"/>
          </a:xfrm>
          <a:solidFill>
            <a:schemeClr val="bg1">
              <a:lumMod val="50000"/>
            </a:schemeClr>
          </a:solidFill>
        </p:grpSpPr>
        <p:sp>
          <p:nvSpPr>
            <p:cNvPr id="150" name="Rectangle 149">
              <a:extLst>
                <a:ext uri="{FF2B5EF4-FFF2-40B4-BE49-F238E27FC236}">
                  <a16:creationId xmlns:a16="http://schemas.microsoft.com/office/drawing/2014/main" id="{023181AC-FE88-4F8B-84EC-B518806E0FD0}"/>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647708D7-C1B9-48E6-A776-BA5741BB4024}"/>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EE215B7D-6E40-49E0-8027-9789C7BF09FD}"/>
                </a:ext>
              </a:extLst>
            </p:cNvPr>
            <p:cNvCxnSpPr>
              <a:cxnSpLocks/>
              <a:stCxn id="160"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3" name="Rectangle 152">
              <a:extLst>
                <a:ext uri="{FF2B5EF4-FFF2-40B4-BE49-F238E27FC236}">
                  <a16:creationId xmlns:a16="http://schemas.microsoft.com/office/drawing/2014/main" id="{D47CC38B-755B-4141-9331-B2CBEBAD63FF}"/>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94BE7AC5-A583-407B-9E52-8E6BF158EF4D}"/>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ECBD0AEE-4629-42D0-B5B7-2457D965E7A4}"/>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Rounded Corners 155">
              <a:extLst>
                <a:ext uri="{FF2B5EF4-FFF2-40B4-BE49-F238E27FC236}">
                  <a16:creationId xmlns:a16="http://schemas.microsoft.com/office/drawing/2014/main" id="{C54908A5-238F-42BD-AE70-6E2985D50225}"/>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B0529EE1-D4B5-4144-BA76-D0A031135B8D}"/>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C5E48131-A5BA-4BAF-90F8-23A13F757D96}"/>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537EC789-834C-42B7-A0FD-2ADC993258B5}"/>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Rounded Corners 159">
              <a:extLst>
                <a:ext uri="{FF2B5EF4-FFF2-40B4-BE49-F238E27FC236}">
                  <a16:creationId xmlns:a16="http://schemas.microsoft.com/office/drawing/2014/main" id="{2D87697B-B14D-490A-A7A2-F110615C8A1C}"/>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Straight Connector 160">
              <a:extLst>
                <a:ext uri="{FF2B5EF4-FFF2-40B4-BE49-F238E27FC236}">
                  <a16:creationId xmlns:a16="http://schemas.microsoft.com/office/drawing/2014/main" id="{2A1528F9-61D2-4070-AA2B-F515AF25F30A}"/>
                </a:ext>
              </a:extLst>
            </p:cNvPr>
            <p:cNvCxnSpPr>
              <a:cxnSpLocks/>
              <a:endCxn id="160"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E88E900-FE0E-42C3-8D0C-2CE1A3570DE3}"/>
                </a:ext>
              </a:extLst>
            </p:cNvPr>
            <p:cNvCxnSpPr>
              <a:cxnSpLocks/>
              <a:stCxn id="158"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358E3646-AA38-40C4-9274-5DCFFE78F6EC}"/>
                </a:ext>
              </a:extLst>
            </p:cNvPr>
            <p:cNvCxnSpPr>
              <a:cxnSpLocks/>
              <a:endCxn id="164"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678E6E1B-F749-45BF-9894-B8DDBF125ACE}"/>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5" name="Straight Connector 164">
              <a:extLst>
                <a:ext uri="{FF2B5EF4-FFF2-40B4-BE49-F238E27FC236}">
                  <a16:creationId xmlns:a16="http://schemas.microsoft.com/office/drawing/2014/main" id="{5E81AE84-31A6-4BE7-97FE-94E3EC1B75D4}"/>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6" name="Rectangle 165">
              <a:extLst>
                <a:ext uri="{FF2B5EF4-FFF2-40B4-BE49-F238E27FC236}">
                  <a16:creationId xmlns:a16="http://schemas.microsoft.com/office/drawing/2014/main" id="{2BB4747C-A07A-43B1-AB84-29D74B89615E}"/>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7" name="Straight Connector 166">
              <a:extLst>
                <a:ext uri="{FF2B5EF4-FFF2-40B4-BE49-F238E27FC236}">
                  <a16:creationId xmlns:a16="http://schemas.microsoft.com/office/drawing/2014/main" id="{4C96CFB4-7B67-4AE9-B738-774588F79DD5}"/>
                </a:ext>
              </a:extLst>
            </p:cNvPr>
            <p:cNvCxnSpPr>
              <a:cxnSpLocks/>
              <a:stCxn id="155"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440006B8-18FA-4B51-8F37-DB41897C2F01}"/>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A0075D94-6014-4417-93CF-96C0707A533F}"/>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84BCE28A-6DE1-46FB-B446-87B815154F88}"/>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019FC2C7-513C-42CC-A1BA-D541293A6677}"/>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71092183-57D2-40BD-8525-51449DF91ADF}"/>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3" name="Straight Connector 172">
              <a:extLst>
                <a:ext uri="{FF2B5EF4-FFF2-40B4-BE49-F238E27FC236}">
                  <a16:creationId xmlns:a16="http://schemas.microsoft.com/office/drawing/2014/main" id="{F9740F20-BDB0-4402-B7ED-058E57C3446A}"/>
                </a:ext>
              </a:extLst>
            </p:cNvPr>
            <p:cNvCxnSpPr>
              <a:cxnSpLocks/>
              <a:stCxn id="172" idx="3"/>
              <a:endCxn id="166"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74" name="Straight Connector 173">
            <a:extLst>
              <a:ext uri="{FF2B5EF4-FFF2-40B4-BE49-F238E27FC236}">
                <a16:creationId xmlns:a16="http://schemas.microsoft.com/office/drawing/2014/main" id="{5073A0C8-3C59-4F09-972C-788261CA4C71}"/>
              </a:ext>
            </a:extLst>
          </p:cNvPr>
          <p:cNvCxnSpPr>
            <a:cxnSpLocks/>
            <a:stCxn id="155" idx="3"/>
            <a:endCxn id="176" idx="1"/>
          </p:cNvCxnSpPr>
          <p:nvPr/>
        </p:nvCxnSpPr>
        <p:spPr>
          <a:xfrm flipV="1">
            <a:off x="7972523" y="2102617"/>
            <a:ext cx="1042613" cy="15852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3184E85F-B5B9-49F5-9288-313E8EAF4730}"/>
              </a:ext>
            </a:extLst>
          </p:cNvPr>
          <p:cNvGrpSpPr/>
          <p:nvPr/>
        </p:nvGrpSpPr>
        <p:grpSpPr>
          <a:xfrm>
            <a:off x="8949463" y="1914831"/>
            <a:ext cx="342108" cy="489401"/>
            <a:chOff x="13437989" y="2012445"/>
            <a:chExt cx="471983" cy="779335"/>
          </a:xfrm>
          <a:solidFill>
            <a:schemeClr val="bg1"/>
          </a:solidFill>
        </p:grpSpPr>
        <p:sp>
          <p:nvSpPr>
            <p:cNvPr id="176" name="Rectangle 175">
              <a:extLst>
                <a:ext uri="{FF2B5EF4-FFF2-40B4-BE49-F238E27FC236}">
                  <a16:creationId xmlns:a16="http://schemas.microsoft.com/office/drawing/2014/main" id="{63FA0E57-653E-4433-94DB-37793BE87167}"/>
                </a:ext>
              </a:extLst>
            </p:cNvPr>
            <p:cNvSpPr/>
            <p:nvPr/>
          </p:nvSpPr>
          <p:spPr>
            <a:xfrm>
              <a:off x="13528593" y="2095380"/>
              <a:ext cx="45719" cy="43219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C00B797A-CD5C-4161-9093-F98E5058A0C0}"/>
                </a:ext>
              </a:extLst>
            </p:cNvPr>
            <p:cNvSpPr/>
            <p:nvPr/>
          </p:nvSpPr>
          <p:spPr>
            <a:xfrm>
              <a:off x="13437989" y="201244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a:extLst>
                <a:ext uri="{FF2B5EF4-FFF2-40B4-BE49-F238E27FC236}">
                  <a16:creationId xmlns:a16="http://schemas.microsoft.com/office/drawing/2014/main" id="{90BB2199-483E-4EB0-9126-5B503B6A468D}"/>
                </a:ext>
              </a:extLst>
            </p:cNvPr>
            <p:cNvSpPr/>
            <p:nvPr/>
          </p:nvSpPr>
          <p:spPr>
            <a:xfrm rot="10800000" flipV="1">
              <a:off x="13437991" y="2472959"/>
              <a:ext cx="471981" cy="318821"/>
            </a:xfrm>
            <a:prstGeom prst="cube">
              <a:avLst>
                <a:gd name="adj" fmla="val 62500"/>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a:extLst>
                <a:ext uri="{FF2B5EF4-FFF2-40B4-BE49-F238E27FC236}">
                  <a16:creationId xmlns:a16="http://schemas.microsoft.com/office/drawing/2014/main" id="{55A73E00-B88F-4FF8-A041-FC2D60AF076F}"/>
                </a:ext>
              </a:extLst>
            </p:cNvPr>
            <p:cNvCxnSpPr>
              <a:cxnSpLocks/>
              <a:stCxn id="177" idx="7"/>
              <a:endCxn id="185" idx="7"/>
            </p:cNvCxnSpPr>
            <p:nvPr/>
          </p:nvCxnSpPr>
          <p:spPr>
            <a:xfrm>
              <a:off x="13671992" y="205113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D89D500-AE1A-49FB-9F4F-4E022B457B50}"/>
                </a:ext>
              </a:extLst>
            </p:cNvPr>
            <p:cNvCxnSpPr>
              <a:cxnSpLocks/>
              <a:stCxn id="177" idx="3"/>
              <a:endCxn id="185" idx="3"/>
            </p:cNvCxnSpPr>
            <p:nvPr/>
          </p:nvCxnSpPr>
          <p:spPr>
            <a:xfrm>
              <a:off x="13478137" y="223792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1" name="Oval 180">
              <a:extLst>
                <a:ext uri="{FF2B5EF4-FFF2-40B4-BE49-F238E27FC236}">
                  <a16:creationId xmlns:a16="http://schemas.microsoft.com/office/drawing/2014/main" id="{9BC1BD27-DFF3-4C68-BC21-D2375BDED8F4}"/>
                </a:ext>
              </a:extLst>
            </p:cNvPr>
            <p:cNvSpPr/>
            <p:nvPr/>
          </p:nvSpPr>
          <p:spPr>
            <a:xfrm>
              <a:off x="13474616" y="205017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197B1A30-1E2E-416E-854B-C4C235205D79}"/>
                </a:ext>
              </a:extLst>
            </p:cNvPr>
            <p:cNvSpPr/>
            <p:nvPr/>
          </p:nvSpPr>
          <p:spPr>
            <a:xfrm>
              <a:off x="13522228" y="2092581"/>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F9DB158C-4975-4CEB-BD58-349F3CB638A5}"/>
                </a:ext>
              </a:extLst>
            </p:cNvPr>
            <p:cNvSpPr/>
            <p:nvPr/>
          </p:nvSpPr>
          <p:spPr>
            <a:xfrm>
              <a:off x="13566319" y="2130352"/>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052A3457-F424-42F6-BDA5-F3C2DA40465D}"/>
                </a:ext>
              </a:extLst>
            </p:cNvPr>
            <p:cNvSpPr/>
            <p:nvPr/>
          </p:nvSpPr>
          <p:spPr>
            <a:xfrm>
              <a:off x="13612193" y="2170507"/>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D2F13BC5-AFE4-42B1-8322-BE4CAF039802}"/>
                </a:ext>
              </a:extLst>
            </p:cNvPr>
            <p:cNvSpPr/>
            <p:nvPr/>
          </p:nvSpPr>
          <p:spPr>
            <a:xfrm>
              <a:off x="13635821" y="2194396"/>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5C333F4E-443B-4882-8AE5-958B3E930E34}"/>
                </a:ext>
              </a:extLst>
            </p:cNvPr>
            <p:cNvSpPr/>
            <p:nvPr/>
          </p:nvSpPr>
          <p:spPr>
            <a:xfrm>
              <a:off x="13750660" y="2318080"/>
              <a:ext cx="45719" cy="40601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Rounded Corners 103">
            <a:extLst>
              <a:ext uri="{FF2B5EF4-FFF2-40B4-BE49-F238E27FC236}">
                <a16:creationId xmlns:a16="http://schemas.microsoft.com/office/drawing/2014/main" id="{C9F1E775-9DC0-418D-B756-04F4505F5345}"/>
              </a:ext>
            </a:extLst>
          </p:cNvPr>
          <p:cNvSpPr/>
          <p:nvPr/>
        </p:nvSpPr>
        <p:spPr>
          <a:xfrm>
            <a:off x="4986252" y="1242590"/>
            <a:ext cx="2190081" cy="3896818"/>
          </a:xfrm>
          <a:prstGeom prst="roundRect">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Fingerlike end-effector that locates the LSMS via RFID</a:t>
            </a:r>
            <a:endParaRPr lang="en-US"/>
          </a:p>
        </p:txBody>
      </p:sp>
      <p:sp>
        <p:nvSpPr>
          <p:cNvPr id="105" name="Rectangle 104">
            <a:extLst>
              <a:ext uri="{FF2B5EF4-FFF2-40B4-BE49-F238E27FC236}">
                <a16:creationId xmlns:a16="http://schemas.microsoft.com/office/drawing/2014/main" id="{0ED8D41E-EA37-4EA2-B391-99CEDCAEF31E}"/>
              </a:ext>
            </a:extLst>
          </p:cNvPr>
          <p:cNvSpPr/>
          <p:nvPr/>
        </p:nvSpPr>
        <p:spPr>
          <a:xfrm rot="20436723">
            <a:off x="5852425" y="1979494"/>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A85B2A7E-4F79-41C7-9DAE-BD1AB4A3614A}"/>
              </a:ext>
            </a:extLst>
          </p:cNvPr>
          <p:cNvSpPr/>
          <p:nvPr/>
        </p:nvSpPr>
        <p:spPr>
          <a:xfrm rot="15194303">
            <a:off x="5762558" y="1932153"/>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0A0833A6-FB27-412C-A813-5F505E535358}"/>
              </a:ext>
            </a:extLst>
          </p:cNvPr>
          <p:cNvSpPr/>
          <p:nvPr/>
        </p:nvSpPr>
        <p:spPr>
          <a:xfrm>
            <a:off x="5975187" y="2530927"/>
            <a:ext cx="200153" cy="11099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AAC317A9-A917-4FD9-9426-796B0FED3109}"/>
              </a:ext>
            </a:extLst>
          </p:cNvPr>
          <p:cNvSpPr/>
          <p:nvPr/>
        </p:nvSpPr>
        <p:spPr>
          <a:xfrm>
            <a:off x="6010612" y="2450009"/>
            <a:ext cx="129303" cy="7861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27400E51-E462-484F-99DE-018B1E76367F}"/>
              </a:ext>
            </a:extLst>
          </p:cNvPr>
          <p:cNvSpPr/>
          <p:nvPr/>
        </p:nvSpPr>
        <p:spPr>
          <a:xfrm rot="19305018">
            <a:off x="5962296" y="2293468"/>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AFD9D5DB-AF6B-459E-B7B9-9C1CEA6CE6D7}"/>
              </a:ext>
            </a:extLst>
          </p:cNvPr>
          <p:cNvSpPr/>
          <p:nvPr/>
        </p:nvSpPr>
        <p:spPr>
          <a:xfrm rot="19305018">
            <a:off x="5912647" y="2289286"/>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DED2714D-AC31-457B-8E88-6AB8B360D7E8}"/>
              </a:ext>
            </a:extLst>
          </p:cNvPr>
          <p:cNvSpPr/>
          <p:nvPr/>
        </p:nvSpPr>
        <p:spPr>
          <a:xfrm rot="1100235">
            <a:off x="6144196" y="1938372"/>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1770DE95-B04F-49C4-9367-6945C2483E2D}"/>
              </a:ext>
            </a:extLst>
          </p:cNvPr>
          <p:cNvSpPr/>
          <p:nvPr/>
        </p:nvSpPr>
        <p:spPr>
          <a:xfrm rot="17457815">
            <a:off x="6174309" y="188992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CB405A87-3C8B-4872-B8FF-E36A499A9028}"/>
              </a:ext>
            </a:extLst>
          </p:cNvPr>
          <p:cNvSpPr/>
          <p:nvPr/>
        </p:nvSpPr>
        <p:spPr>
          <a:xfrm rot="569135">
            <a:off x="6071378" y="2278982"/>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89234EF4-8CCC-4DB7-BAFC-75EB624B4A48}"/>
              </a:ext>
            </a:extLst>
          </p:cNvPr>
          <p:cNvSpPr/>
          <p:nvPr/>
        </p:nvSpPr>
        <p:spPr>
          <a:xfrm rot="569135">
            <a:off x="6097851" y="2255280"/>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E91B0E94-85BB-4A9E-B50A-18AB0D8BB239}"/>
              </a:ext>
            </a:extLst>
          </p:cNvPr>
          <p:cNvSpPr/>
          <p:nvPr/>
        </p:nvSpPr>
        <p:spPr>
          <a:xfrm rot="1100235">
            <a:off x="6285244" y="2015322"/>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5BB2F3B1-FEF5-403E-B038-EE0653E7C237}"/>
              </a:ext>
            </a:extLst>
          </p:cNvPr>
          <p:cNvSpPr/>
          <p:nvPr/>
        </p:nvSpPr>
        <p:spPr>
          <a:xfrm rot="17457815">
            <a:off x="6315357" y="196687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C7718D13-2CDD-45F1-81BF-2B580C8F2328}"/>
              </a:ext>
            </a:extLst>
          </p:cNvPr>
          <p:cNvSpPr/>
          <p:nvPr/>
        </p:nvSpPr>
        <p:spPr>
          <a:xfrm rot="2796000">
            <a:off x="6164346" y="2328033"/>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E51F1859-27A1-49D7-BED2-0A29BAE98D87}"/>
              </a:ext>
            </a:extLst>
          </p:cNvPr>
          <p:cNvSpPr/>
          <p:nvPr/>
        </p:nvSpPr>
        <p:spPr>
          <a:xfrm rot="2796000">
            <a:off x="6245373" y="2333389"/>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Shape 118">
            <a:extLst>
              <a:ext uri="{FF2B5EF4-FFF2-40B4-BE49-F238E27FC236}">
                <a16:creationId xmlns:a16="http://schemas.microsoft.com/office/drawing/2014/main" id="{0C74269C-9370-4070-B336-4952BEEA0903}"/>
              </a:ext>
            </a:extLst>
          </p:cNvPr>
          <p:cNvSpPr/>
          <p:nvPr/>
        </p:nvSpPr>
        <p:spPr>
          <a:xfrm rot="2829764">
            <a:off x="6511797" y="1555179"/>
            <a:ext cx="605790" cy="139065"/>
          </a:xfrm>
          <a:custGeom>
            <a:avLst/>
            <a:gdLst>
              <a:gd name="connsiteX0" fmla="*/ 13335 w 605790"/>
              <a:gd name="connsiteY0" fmla="*/ 139065 h 139065"/>
              <a:gd name="connsiteX1" fmla="*/ 592455 w 605790"/>
              <a:gd name="connsiteY1" fmla="*/ 139065 h 139065"/>
              <a:gd name="connsiteX2" fmla="*/ 605790 w 605790"/>
              <a:gd name="connsiteY2" fmla="*/ 125730 h 139065"/>
              <a:gd name="connsiteX3" fmla="*/ 0 w 605790"/>
              <a:gd name="connsiteY3" fmla="*/ 125730 h 139065"/>
              <a:gd name="connsiteX4" fmla="*/ 13335 w 605790"/>
              <a:gd name="connsiteY4" fmla="*/ 139065 h 13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 h="139065">
                <a:moveTo>
                  <a:pt x="13335" y="139065"/>
                </a:moveTo>
                <a:cubicBezTo>
                  <a:pt x="173355" y="-20955"/>
                  <a:pt x="432435" y="-20955"/>
                  <a:pt x="592455" y="139065"/>
                </a:cubicBezTo>
                <a:lnTo>
                  <a:pt x="605790" y="125730"/>
                </a:lnTo>
                <a:cubicBezTo>
                  <a:pt x="438150" y="-41910"/>
                  <a:pt x="166688" y="-41910"/>
                  <a:pt x="0" y="125730"/>
                </a:cubicBezTo>
                <a:lnTo>
                  <a:pt x="13335" y="139065"/>
                </a:lnTo>
                <a:close/>
              </a:path>
            </a:pathLst>
          </a:custGeom>
          <a:solidFill>
            <a:srgbClr val="FFFFFF"/>
          </a:solid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8923E52-06AA-4985-9F5E-6FF38C3226D6}"/>
              </a:ext>
            </a:extLst>
          </p:cNvPr>
          <p:cNvSpPr/>
          <p:nvPr/>
        </p:nvSpPr>
        <p:spPr>
          <a:xfrm rot="2699896">
            <a:off x="6519191" y="1657327"/>
            <a:ext cx="444817" cy="105489"/>
          </a:xfrm>
          <a:custGeom>
            <a:avLst/>
            <a:gdLst>
              <a:gd name="connsiteX0" fmla="*/ 444818 w 444817"/>
              <a:gd name="connsiteY0" fmla="*/ 92154 h 105489"/>
              <a:gd name="connsiteX1" fmla="*/ 0 w 444817"/>
              <a:gd name="connsiteY1" fmla="*/ 92154 h 105489"/>
              <a:gd name="connsiteX2" fmla="*/ 13335 w 444817"/>
              <a:gd name="connsiteY2" fmla="*/ 105489 h 105489"/>
              <a:gd name="connsiteX3" fmla="*/ 430530 w 444817"/>
              <a:gd name="connsiteY3" fmla="*/ 105489 h 105489"/>
              <a:gd name="connsiteX4" fmla="*/ 444818 w 444817"/>
              <a:gd name="connsiteY4" fmla="*/ 92154 h 1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7" h="105489">
                <a:moveTo>
                  <a:pt x="444818" y="92154"/>
                </a:moveTo>
                <a:cubicBezTo>
                  <a:pt x="321945" y="-30718"/>
                  <a:pt x="122872" y="-30718"/>
                  <a:pt x="0" y="92154"/>
                </a:cubicBezTo>
                <a:lnTo>
                  <a:pt x="13335" y="105489"/>
                </a:lnTo>
                <a:cubicBezTo>
                  <a:pt x="128588" y="-9763"/>
                  <a:pt x="315278" y="-9763"/>
                  <a:pt x="430530" y="105489"/>
                </a:cubicBezTo>
                <a:lnTo>
                  <a:pt x="444818" y="92154"/>
                </a:lnTo>
                <a:close/>
              </a:path>
            </a:pathLst>
          </a:custGeom>
          <a:solidFill>
            <a:srgbClr val="FFFFFF"/>
          </a:solid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DFC2A9A5-1E0D-45D4-8427-6292AB1D2A55}"/>
              </a:ext>
            </a:extLst>
          </p:cNvPr>
          <p:cNvSpPr/>
          <p:nvPr/>
        </p:nvSpPr>
        <p:spPr>
          <a:xfrm rot="2691108">
            <a:off x="6518555" y="1742727"/>
            <a:ext cx="282892" cy="71913"/>
          </a:xfrm>
          <a:custGeom>
            <a:avLst/>
            <a:gdLst>
              <a:gd name="connsiteX0" fmla="*/ 13335 w 282892"/>
              <a:gd name="connsiteY0" fmla="*/ 71914 h 71913"/>
              <a:gd name="connsiteX1" fmla="*/ 269558 w 282892"/>
              <a:gd name="connsiteY1" fmla="*/ 71914 h 71913"/>
              <a:gd name="connsiteX2" fmla="*/ 282893 w 282892"/>
              <a:gd name="connsiteY2" fmla="*/ 58579 h 71913"/>
              <a:gd name="connsiteX3" fmla="*/ 0 w 282892"/>
              <a:gd name="connsiteY3" fmla="*/ 58579 h 71913"/>
              <a:gd name="connsiteX4" fmla="*/ 13335 w 282892"/>
              <a:gd name="connsiteY4" fmla="*/ 71914 h 7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71913">
                <a:moveTo>
                  <a:pt x="13335" y="71914"/>
                </a:moveTo>
                <a:cubicBezTo>
                  <a:pt x="83820" y="1429"/>
                  <a:pt x="199073" y="1429"/>
                  <a:pt x="269558" y="71914"/>
                </a:cubicBezTo>
                <a:lnTo>
                  <a:pt x="282893" y="58579"/>
                </a:lnTo>
                <a:cubicBezTo>
                  <a:pt x="204788" y="-19526"/>
                  <a:pt x="78105" y="-19526"/>
                  <a:pt x="0" y="58579"/>
                </a:cubicBezTo>
                <a:lnTo>
                  <a:pt x="13335" y="71914"/>
                </a:lnTo>
                <a:close/>
              </a:path>
            </a:pathLst>
          </a:custGeom>
          <a:solidFill>
            <a:srgbClr val="FFFFFF"/>
          </a:solid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C779289F-E5E8-40FF-8ADC-C6BA98E51911}"/>
              </a:ext>
            </a:extLst>
          </p:cNvPr>
          <p:cNvSpPr/>
          <p:nvPr/>
        </p:nvSpPr>
        <p:spPr>
          <a:xfrm rot="2712306">
            <a:off x="6532200" y="1829114"/>
            <a:ext cx="120967" cy="38338"/>
          </a:xfrm>
          <a:custGeom>
            <a:avLst/>
            <a:gdLst>
              <a:gd name="connsiteX0" fmla="*/ 13335 w 120967"/>
              <a:gd name="connsiteY0" fmla="*/ 38338 h 38338"/>
              <a:gd name="connsiteX1" fmla="*/ 107632 w 120967"/>
              <a:gd name="connsiteY1" fmla="*/ 38338 h 38338"/>
              <a:gd name="connsiteX2" fmla="*/ 120968 w 120967"/>
              <a:gd name="connsiteY2" fmla="*/ 25003 h 38338"/>
              <a:gd name="connsiteX3" fmla="*/ 0 w 120967"/>
              <a:gd name="connsiteY3" fmla="*/ 25003 h 38338"/>
              <a:gd name="connsiteX4" fmla="*/ 13335 w 120967"/>
              <a:gd name="connsiteY4" fmla="*/ 38338 h 3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 h="38338">
                <a:moveTo>
                  <a:pt x="13335" y="38338"/>
                </a:moveTo>
                <a:cubicBezTo>
                  <a:pt x="39053" y="12621"/>
                  <a:pt x="81915" y="12621"/>
                  <a:pt x="107632" y="38338"/>
                </a:cubicBezTo>
                <a:lnTo>
                  <a:pt x="120968" y="25003"/>
                </a:lnTo>
                <a:cubicBezTo>
                  <a:pt x="87630" y="-8334"/>
                  <a:pt x="33338" y="-8334"/>
                  <a:pt x="0" y="25003"/>
                </a:cubicBezTo>
                <a:lnTo>
                  <a:pt x="13335" y="38338"/>
                </a:lnTo>
                <a:close/>
              </a:path>
            </a:pathLst>
          </a:custGeom>
          <a:solidFill>
            <a:srgbClr val="FFFFFF"/>
          </a:solidFill>
          <a:ln w="9525" cap="flat">
            <a:noFill/>
            <a:prstDash val="solid"/>
            <a:miter/>
          </a:ln>
        </p:spPr>
        <p:txBody>
          <a:bodyPr rtlCol="0" anchor="ctr"/>
          <a:lstStyle/>
          <a:p>
            <a:endParaRPr lang="en-US"/>
          </a:p>
        </p:txBody>
      </p:sp>
      <p:grpSp>
        <p:nvGrpSpPr>
          <p:cNvPr id="123" name="Group 122">
            <a:extLst>
              <a:ext uri="{FF2B5EF4-FFF2-40B4-BE49-F238E27FC236}">
                <a16:creationId xmlns:a16="http://schemas.microsoft.com/office/drawing/2014/main" id="{33750B21-D609-4B6F-869C-17DDEE6297A1}"/>
              </a:ext>
            </a:extLst>
          </p:cNvPr>
          <p:cNvGrpSpPr>
            <a:grpSpLocks noChangeAspect="1"/>
          </p:cNvGrpSpPr>
          <p:nvPr/>
        </p:nvGrpSpPr>
        <p:grpSpPr>
          <a:xfrm>
            <a:off x="5064682" y="1548176"/>
            <a:ext cx="651524" cy="533538"/>
            <a:chOff x="6595481" y="1587776"/>
            <a:chExt cx="2963950" cy="2427199"/>
          </a:xfrm>
          <a:solidFill>
            <a:schemeClr val="bg1">
              <a:lumMod val="50000"/>
            </a:schemeClr>
          </a:solidFill>
        </p:grpSpPr>
        <p:sp>
          <p:nvSpPr>
            <p:cNvPr id="124" name="Rectangle 123">
              <a:extLst>
                <a:ext uri="{FF2B5EF4-FFF2-40B4-BE49-F238E27FC236}">
                  <a16:creationId xmlns:a16="http://schemas.microsoft.com/office/drawing/2014/main" id="{3810B1B6-FABF-4CD7-89F6-6B962445DC59}"/>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7055C8F1-AAB1-4741-9347-1471CCD186AF}"/>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6" name="Straight Connector 125">
              <a:extLst>
                <a:ext uri="{FF2B5EF4-FFF2-40B4-BE49-F238E27FC236}">
                  <a16:creationId xmlns:a16="http://schemas.microsoft.com/office/drawing/2014/main" id="{087D893B-76E1-4C6B-BF89-308967C212A8}"/>
                </a:ext>
              </a:extLst>
            </p:cNvPr>
            <p:cNvCxnSpPr>
              <a:cxnSpLocks/>
              <a:stCxn id="134"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EAA941B1-098F-4C1A-8814-2B728F007CCA}"/>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1498BA91-9546-427A-8C99-4F59A524F72E}"/>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44D794E4-5D56-4D5C-A81F-3C4B4CD777A0}"/>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Rounded Corners 129">
              <a:extLst>
                <a:ext uri="{FF2B5EF4-FFF2-40B4-BE49-F238E27FC236}">
                  <a16:creationId xmlns:a16="http://schemas.microsoft.com/office/drawing/2014/main" id="{C1AF5656-4FBD-4333-8799-CEE7ED5786B1}"/>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B079985A-BBBF-4128-BE37-993F3A6B2129}"/>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85C662DF-45B0-45FB-92B2-41C7FDB80CA1}"/>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DC53B2C7-1E1A-4EBD-841B-BBBD9E0A508E}"/>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Rounded Corners 133">
              <a:extLst>
                <a:ext uri="{FF2B5EF4-FFF2-40B4-BE49-F238E27FC236}">
                  <a16:creationId xmlns:a16="http://schemas.microsoft.com/office/drawing/2014/main" id="{69BA0C4A-2E79-4A4F-B66C-C25DF47A5F64}"/>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 name="Straight Connector 134">
              <a:extLst>
                <a:ext uri="{FF2B5EF4-FFF2-40B4-BE49-F238E27FC236}">
                  <a16:creationId xmlns:a16="http://schemas.microsoft.com/office/drawing/2014/main" id="{7283B8FC-FE71-411E-B596-BF645EAC30AB}"/>
                </a:ext>
              </a:extLst>
            </p:cNvPr>
            <p:cNvCxnSpPr>
              <a:cxnSpLocks/>
              <a:endCxn id="134"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4C6C4F1-1104-42E1-8249-615612804FE8}"/>
                </a:ext>
              </a:extLst>
            </p:cNvPr>
            <p:cNvCxnSpPr>
              <a:cxnSpLocks/>
              <a:stCxn id="132"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7764619-279D-4B9D-9BD3-ADC2ED8139F8}"/>
                </a:ext>
              </a:extLst>
            </p:cNvPr>
            <p:cNvCxnSpPr>
              <a:cxnSpLocks/>
              <a:endCxn id="138"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8" name="Rectangle 137">
              <a:extLst>
                <a:ext uri="{FF2B5EF4-FFF2-40B4-BE49-F238E27FC236}">
                  <a16:creationId xmlns:a16="http://schemas.microsoft.com/office/drawing/2014/main" id="{EC5E4A4D-258F-4242-B937-CA4E974F50BC}"/>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F4FD794D-6CB8-4F96-A204-63505F1C2A8D}"/>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34CAB929-4E29-4B29-BA0D-BEA2F69A3D5A}"/>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DE620127-DF42-416E-859C-63FD090EE28F}"/>
                </a:ext>
              </a:extLst>
            </p:cNvPr>
            <p:cNvCxnSpPr>
              <a:cxnSpLocks/>
              <a:stCxn id="129"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58D15EE-44D6-4BF0-9121-34D56BAF8E89}"/>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4E06247-A41C-44BB-89A2-547B626ECEA9}"/>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4" name="Rectangle 143">
              <a:extLst>
                <a:ext uri="{FF2B5EF4-FFF2-40B4-BE49-F238E27FC236}">
                  <a16:creationId xmlns:a16="http://schemas.microsoft.com/office/drawing/2014/main" id="{1A7AA4FD-BDF9-4B49-8BE4-38F287D98501}"/>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FB28A08A-2073-4524-B59B-DCD06FDF3810}"/>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C366921E-8097-48EA-90E6-7F3EE06A1400}"/>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7" name="Straight Connector 146">
              <a:extLst>
                <a:ext uri="{FF2B5EF4-FFF2-40B4-BE49-F238E27FC236}">
                  <a16:creationId xmlns:a16="http://schemas.microsoft.com/office/drawing/2014/main" id="{D0299792-1657-4F36-914D-23681C8615F9}"/>
                </a:ext>
              </a:extLst>
            </p:cNvPr>
            <p:cNvCxnSpPr>
              <a:cxnSpLocks/>
              <a:stCxn id="146" idx="3"/>
              <a:endCxn id="140"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Rounded Corners 4">
            <a:extLst>
              <a:ext uri="{FF2B5EF4-FFF2-40B4-BE49-F238E27FC236}">
                <a16:creationId xmlns:a16="http://schemas.microsoft.com/office/drawing/2014/main" id="{02754CA4-A1DE-41D7-AB35-903D0C44AE2F}"/>
              </a:ext>
            </a:extLst>
          </p:cNvPr>
          <p:cNvSpPr/>
          <p:nvPr/>
        </p:nvSpPr>
        <p:spPr>
          <a:xfrm>
            <a:off x="2637208" y="1242590"/>
            <a:ext cx="2190081" cy="3866137"/>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Four-bar Mechanism</a:t>
            </a:r>
          </a:p>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15845979-FDA4-447A-89B4-04137A35624F}"/>
              </a:ext>
            </a:extLst>
          </p:cNvPr>
          <p:cNvSpPr/>
          <p:nvPr/>
        </p:nvSpPr>
        <p:spPr>
          <a:xfrm>
            <a:off x="286509" y="1242638"/>
            <a:ext cx="2190081" cy="3896715"/>
          </a:xfrm>
          <a:prstGeom prst="roundRect">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Mating connector for the LSMS end-effector, located via plug connection</a:t>
            </a:r>
          </a:p>
          <a:p>
            <a:pPr algn="ctr"/>
            <a:endParaRPr lang="en-US"/>
          </a:p>
        </p:txBody>
      </p:sp>
      <p:cxnSp>
        <p:nvCxnSpPr>
          <p:cNvPr id="4" name="Straight Connector 3">
            <a:extLst>
              <a:ext uri="{FF2B5EF4-FFF2-40B4-BE49-F238E27FC236}">
                <a16:creationId xmlns:a16="http://schemas.microsoft.com/office/drawing/2014/main" id="{DB027981-A182-4835-B5D3-AC9753D8F039}"/>
              </a:ext>
            </a:extLst>
          </p:cNvPr>
          <p:cNvCxnSpPr>
            <a:cxnSpLocks/>
          </p:cNvCxnSpPr>
          <p:nvPr/>
        </p:nvCxnSpPr>
        <p:spPr>
          <a:xfrm>
            <a:off x="0" y="5139353"/>
            <a:ext cx="1219200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28</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Medium Fidelity</a:t>
            </a:r>
          </a:p>
        </p:txBody>
      </p:sp>
      <p:sp>
        <p:nvSpPr>
          <p:cNvPr id="6" name="Flowchart: Connector 5">
            <a:extLst>
              <a:ext uri="{FF2B5EF4-FFF2-40B4-BE49-F238E27FC236}">
                <a16:creationId xmlns:a16="http://schemas.microsoft.com/office/drawing/2014/main" id="{38B69212-CEFA-4129-BFB9-B33A393D3444}"/>
              </a:ext>
            </a:extLst>
          </p:cNvPr>
          <p:cNvSpPr/>
          <p:nvPr/>
        </p:nvSpPr>
        <p:spPr>
          <a:xfrm>
            <a:off x="8021778" y="4671268"/>
            <a:ext cx="817116" cy="778237"/>
          </a:xfrm>
          <a:prstGeom prst="flowChartConnector">
            <a:avLst/>
          </a:prstGeom>
          <a:solidFill>
            <a:srgbClr val="85AEBF"/>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04</a:t>
            </a:r>
          </a:p>
        </p:txBody>
      </p:sp>
      <p:sp>
        <p:nvSpPr>
          <p:cNvPr id="8" name="Flowchart: Connector 7">
            <a:extLst>
              <a:ext uri="{FF2B5EF4-FFF2-40B4-BE49-F238E27FC236}">
                <a16:creationId xmlns:a16="http://schemas.microsoft.com/office/drawing/2014/main" id="{2006DB32-FA7D-4D95-BC94-A03F6F2771DB}"/>
              </a:ext>
            </a:extLst>
          </p:cNvPr>
          <p:cNvSpPr/>
          <p:nvPr/>
        </p:nvSpPr>
        <p:spPr>
          <a:xfrm>
            <a:off x="967045" y="4671271"/>
            <a:ext cx="817116" cy="778237"/>
          </a:xfrm>
          <a:prstGeom prst="flowChartConnector">
            <a:avLst/>
          </a:prstGeom>
          <a:solidFill>
            <a:srgbClr val="FDB05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01</a:t>
            </a:r>
          </a:p>
        </p:txBody>
      </p:sp>
      <p:sp>
        <p:nvSpPr>
          <p:cNvPr id="9" name="Flowchart: Connector 8">
            <a:extLst>
              <a:ext uri="{FF2B5EF4-FFF2-40B4-BE49-F238E27FC236}">
                <a16:creationId xmlns:a16="http://schemas.microsoft.com/office/drawing/2014/main" id="{AB76DD72-E7A8-42B2-B184-D04FFB213B25}"/>
              </a:ext>
            </a:extLst>
          </p:cNvPr>
          <p:cNvSpPr/>
          <p:nvPr/>
        </p:nvSpPr>
        <p:spPr>
          <a:xfrm>
            <a:off x="3322863" y="4671270"/>
            <a:ext cx="817116" cy="778237"/>
          </a:xfrm>
          <a:prstGeom prst="flowChartConnector">
            <a:avLst/>
          </a:prstGeom>
          <a:solidFill>
            <a:srgbClr val="E58B8C"/>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02</a:t>
            </a:r>
          </a:p>
        </p:txBody>
      </p:sp>
      <p:sp>
        <p:nvSpPr>
          <p:cNvPr id="11" name="Flowchart: Connector 10">
            <a:extLst>
              <a:ext uri="{FF2B5EF4-FFF2-40B4-BE49-F238E27FC236}">
                <a16:creationId xmlns:a16="http://schemas.microsoft.com/office/drawing/2014/main" id="{61AB0F0C-9FAC-4952-BFF1-4F18A79329D8}"/>
              </a:ext>
            </a:extLst>
          </p:cNvPr>
          <p:cNvSpPr/>
          <p:nvPr/>
        </p:nvSpPr>
        <p:spPr>
          <a:xfrm>
            <a:off x="5672735" y="4671269"/>
            <a:ext cx="817116" cy="778237"/>
          </a:xfrm>
          <a:prstGeom prst="flowChartConnector">
            <a:avLst/>
          </a:prstGeom>
          <a:solidFill>
            <a:srgbClr val="C392AA"/>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03</a:t>
            </a:r>
          </a:p>
        </p:txBody>
      </p:sp>
      <p:sp>
        <p:nvSpPr>
          <p:cNvPr id="12" name="Flowchart: Connector 11">
            <a:extLst>
              <a:ext uri="{FF2B5EF4-FFF2-40B4-BE49-F238E27FC236}">
                <a16:creationId xmlns:a16="http://schemas.microsoft.com/office/drawing/2014/main" id="{9564DC38-B6F4-4633-864B-AE6FAA25E3DA}"/>
              </a:ext>
            </a:extLst>
          </p:cNvPr>
          <p:cNvSpPr/>
          <p:nvPr/>
        </p:nvSpPr>
        <p:spPr>
          <a:xfrm>
            <a:off x="10370822" y="4671268"/>
            <a:ext cx="817116" cy="778237"/>
          </a:xfrm>
          <a:prstGeom prst="flowChartConnector">
            <a:avLst/>
          </a:prstGeom>
          <a:solidFill>
            <a:srgbClr val="6FBBA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05</a:t>
            </a:r>
          </a:p>
        </p:txBody>
      </p:sp>
      <p:sp>
        <p:nvSpPr>
          <p:cNvPr id="15" name="Flowchart: Terminator 14">
            <a:extLst>
              <a:ext uri="{FF2B5EF4-FFF2-40B4-BE49-F238E27FC236}">
                <a16:creationId xmlns:a16="http://schemas.microsoft.com/office/drawing/2014/main" id="{C70F7FAA-1443-4662-82FC-B74DFAEADB43}"/>
              </a:ext>
            </a:extLst>
          </p:cNvPr>
          <p:cNvSpPr/>
          <p:nvPr/>
        </p:nvSpPr>
        <p:spPr>
          <a:xfrm rot="4016038">
            <a:off x="3116155" y="2221978"/>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Terminator 22">
            <a:extLst>
              <a:ext uri="{FF2B5EF4-FFF2-40B4-BE49-F238E27FC236}">
                <a16:creationId xmlns:a16="http://schemas.microsoft.com/office/drawing/2014/main" id="{A6854C11-EF8E-430D-9CC1-FF1FBDE4CCF0}"/>
              </a:ext>
            </a:extLst>
          </p:cNvPr>
          <p:cNvSpPr/>
          <p:nvPr/>
        </p:nvSpPr>
        <p:spPr>
          <a:xfrm rot="3885516">
            <a:off x="3923539" y="2217465"/>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Top Corners Snipped 20">
            <a:extLst>
              <a:ext uri="{FF2B5EF4-FFF2-40B4-BE49-F238E27FC236}">
                <a16:creationId xmlns:a16="http://schemas.microsoft.com/office/drawing/2014/main" id="{D71888C5-4D33-492E-9566-C6C3AEC08360}"/>
              </a:ext>
            </a:extLst>
          </p:cNvPr>
          <p:cNvSpPr/>
          <p:nvPr/>
        </p:nvSpPr>
        <p:spPr>
          <a:xfrm>
            <a:off x="4090417" y="2338590"/>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Snipped 21">
            <a:extLst>
              <a:ext uri="{FF2B5EF4-FFF2-40B4-BE49-F238E27FC236}">
                <a16:creationId xmlns:a16="http://schemas.microsoft.com/office/drawing/2014/main" id="{3B912530-A457-43C3-B196-F3D0DA6F27F8}"/>
              </a:ext>
            </a:extLst>
          </p:cNvPr>
          <p:cNvSpPr/>
          <p:nvPr/>
        </p:nvSpPr>
        <p:spPr>
          <a:xfrm>
            <a:off x="3291199" y="2329561"/>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ADD9C655-F9E3-46DD-B2AF-04E4E723E22E}"/>
              </a:ext>
            </a:extLst>
          </p:cNvPr>
          <p:cNvGrpSpPr>
            <a:grpSpLocks noChangeAspect="1"/>
          </p:cNvGrpSpPr>
          <p:nvPr/>
        </p:nvGrpSpPr>
        <p:grpSpPr>
          <a:xfrm>
            <a:off x="3219293" y="1546269"/>
            <a:ext cx="651524" cy="533538"/>
            <a:chOff x="6595481" y="1587776"/>
            <a:chExt cx="2963950" cy="2427199"/>
          </a:xfrm>
          <a:solidFill>
            <a:schemeClr val="bg1">
              <a:lumMod val="50000"/>
            </a:schemeClr>
          </a:solidFill>
        </p:grpSpPr>
        <p:sp>
          <p:nvSpPr>
            <p:cNvPr id="70" name="Rectangle 69">
              <a:extLst>
                <a:ext uri="{FF2B5EF4-FFF2-40B4-BE49-F238E27FC236}">
                  <a16:creationId xmlns:a16="http://schemas.microsoft.com/office/drawing/2014/main" id="{7476817E-E2C4-459A-BFAA-395C67188F14}"/>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6EE50B9-C1E5-4B82-8507-1B4E959F4518}"/>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1F9328D4-2DC3-49AD-8FC0-F82D44E4F276}"/>
                </a:ext>
              </a:extLst>
            </p:cNvPr>
            <p:cNvCxnSpPr>
              <a:cxnSpLocks/>
              <a:stCxn id="80"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33E2AE1B-E91B-410C-99B5-F3986174C556}"/>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85530145-8B14-4205-9125-7D40F5AAA3DB}"/>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AB5AF5C-061B-4130-923A-9F07061FBB1A}"/>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Rounded Corners 75">
              <a:extLst>
                <a:ext uri="{FF2B5EF4-FFF2-40B4-BE49-F238E27FC236}">
                  <a16:creationId xmlns:a16="http://schemas.microsoft.com/office/drawing/2014/main" id="{3029F86A-678C-414C-8F3D-CAF14236CD81}"/>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5B7E8F6-9827-4478-AB4D-E841A76A055D}"/>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DD8C1C6-FC28-4A78-8B9F-DE4480844364}"/>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146A60C-EE3C-4741-8301-425BA050DF08}"/>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C27AC721-2512-462D-85F5-EFC4E98451F2}"/>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952F0998-5F22-4CFE-9E0D-F79F64278FAE}"/>
                </a:ext>
              </a:extLst>
            </p:cNvPr>
            <p:cNvCxnSpPr>
              <a:cxnSpLocks/>
              <a:endCxn id="80"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A6B2EB9-1C82-4BAD-9BD7-9397F6A28C54}"/>
                </a:ext>
              </a:extLst>
            </p:cNvPr>
            <p:cNvCxnSpPr>
              <a:cxnSpLocks/>
              <a:stCxn id="78"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E8CF51A-50F5-42D7-A0B6-2D1FF373F352}"/>
                </a:ext>
              </a:extLst>
            </p:cNvPr>
            <p:cNvCxnSpPr>
              <a:cxnSpLocks/>
              <a:endCxn id="84"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228CE63E-0FEA-445F-9BCD-DC7F9BE850D8}"/>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a:extLst>
                <a:ext uri="{FF2B5EF4-FFF2-40B4-BE49-F238E27FC236}">
                  <a16:creationId xmlns:a16="http://schemas.microsoft.com/office/drawing/2014/main" id="{CBBCBFAC-84E0-4B11-B579-52E891624E76}"/>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B7FF2318-1BD8-4433-B6B9-1925ED909C4E}"/>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id="{283AE836-E088-41D8-ACFF-5DC29397852D}"/>
                </a:ext>
              </a:extLst>
            </p:cNvPr>
            <p:cNvCxnSpPr>
              <a:cxnSpLocks/>
              <a:stCxn id="75"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4F1FC14-7FAE-4CA8-ADF6-F890B608ACA4}"/>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0A7B648-7C86-418B-8C4E-350DA7B2FAFC}"/>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A8AEBC3E-BAEC-4BC3-8070-20E469A16767}"/>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D328F97B-8EBB-4C46-A348-92B7E3416CB4}"/>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9F56F949-B745-4CC2-8AE2-2E6A930AAB23}"/>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Connector 92">
              <a:extLst>
                <a:ext uri="{FF2B5EF4-FFF2-40B4-BE49-F238E27FC236}">
                  <a16:creationId xmlns:a16="http://schemas.microsoft.com/office/drawing/2014/main" id="{77F053FE-6F42-4C5A-AD21-A3145E7E9A8E}"/>
                </a:ext>
              </a:extLst>
            </p:cNvPr>
            <p:cNvCxnSpPr>
              <a:cxnSpLocks/>
              <a:stCxn id="92" idx="3"/>
              <a:endCxn id="86"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8" name="Flowchart: Terminator 67">
            <a:extLst>
              <a:ext uri="{FF2B5EF4-FFF2-40B4-BE49-F238E27FC236}">
                <a16:creationId xmlns:a16="http://schemas.microsoft.com/office/drawing/2014/main" id="{C9895902-CB29-4770-9006-1F8075374F96}"/>
              </a:ext>
            </a:extLst>
          </p:cNvPr>
          <p:cNvSpPr/>
          <p:nvPr/>
        </p:nvSpPr>
        <p:spPr>
          <a:xfrm>
            <a:off x="3232813" y="2088180"/>
            <a:ext cx="817116" cy="73380"/>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C398F8B-B073-462F-A4ED-12FC60F67122}"/>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6BF57BD3-81FF-4FA2-884B-31644FE699D8}"/>
              </a:ext>
            </a:extLst>
          </p:cNvPr>
          <p:cNvSpPr/>
          <p:nvPr/>
        </p:nvSpPr>
        <p:spPr>
          <a:xfrm rot="18256055">
            <a:off x="501986" y="2033894"/>
            <a:ext cx="479455" cy="396952"/>
          </a:xfrm>
          <a:custGeom>
            <a:avLst/>
            <a:gdLst>
              <a:gd name="connsiteX0" fmla="*/ 411690 w 514185"/>
              <a:gd name="connsiteY0" fmla="*/ 368770 h 417382"/>
              <a:gd name="connsiteX1" fmla="*/ 357807 w 514185"/>
              <a:gd name="connsiteY1" fmla="*/ 314887 h 417382"/>
              <a:gd name="connsiteX2" fmla="*/ 411690 w 514185"/>
              <a:gd name="connsiteY2" fmla="*/ 261004 h 417382"/>
              <a:gd name="connsiteX3" fmla="*/ 465573 w 514185"/>
              <a:gd name="connsiteY3" fmla="*/ 314887 h 417382"/>
              <a:gd name="connsiteX4" fmla="*/ 505982 w 514185"/>
              <a:gd name="connsiteY4" fmla="*/ 314554 h 417382"/>
              <a:gd name="connsiteX5" fmla="*/ 505978 w 514185"/>
              <a:gd name="connsiteY5" fmla="*/ 274472 h 417382"/>
              <a:gd name="connsiteX6" fmla="*/ 452095 w 514185"/>
              <a:gd name="connsiteY6" fmla="*/ 220599 h 417382"/>
              <a:gd name="connsiteX7" fmla="*/ 485775 w 514185"/>
              <a:gd name="connsiteY7" fmla="*/ 186919 h 417382"/>
              <a:gd name="connsiteX8" fmla="*/ 418424 w 514185"/>
              <a:gd name="connsiteY8" fmla="*/ 119567 h 417382"/>
              <a:gd name="connsiteX9" fmla="*/ 238830 w 514185"/>
              <a:gd name="connsiteY9" fmla="*/ 101232 h 417382"/>
              <a:gd name="connsiteX10" fmla="*/ 216741 w 514185"/>
              <a:gd name="connsiteY10" fmla="*/ 78372 h 417382"/>
              <a:gd name="connsiteX11" fmla="*/ 31880 w 514185"/>
              <a:gd name="connsiteY11" fmla="*/ 0 h 417382"/>
              <a:gd name="connsiteX12" fmla="*/ 0 w 514185"/>
              <a:gd name="connsiteY12" fmla="*/ 0 h 417382"/>
              <a:gd name="connsiteX13" fmla="*/ 0 w 514185"/>
              <a:gd name="connsiteY13" fmla="*/ 57150 h 417382"/>
              <a:gd name="connsiteX14" fmla="*/ 31880 w 514185"/>
              <a:gd name="connsiteY14" fmla="*/ 57150 h 417382"/>
              <a:gd name="connsiteX15" fmla="*/ 175708 w 514185"/>
              <a:gd name="connsiteY15" fmla="*/ 118110 h 417382"/>
              <a:gd name="connsiteX16" fmla="*/ 198396 w 514185"/>
              <a:gd name="connsiteY16" fmla="*/ 141580 h 417382"/>
              <a:gd name="connsiteX17" fmla="*/ 216418 w 514185"/>
              <a:gd name="connsiteY17" fmla="*/ 321602 h 417382"/>
              <a:gd name="connsiteX18" fmla="*/ 283721 w 514185"/>
              <a:gd name="connsiteY18" fmla="*/ 388972 h 417382"/>
              <a:gd name="connsiteX19" fmla="*/ 317402 w 514185"/>
              <a:gd name="connsiteY19" fmla="*/ 355292 h 417382"/>
              <a:gd name="connsiteX20" fmla="*/ 371275 w 514185"/>
              <a:gd name="connsiteY20" fmla="*/ 409175 h 417382"/>
              <a:gd name="connsiteX21" fmla="*/ 411685 w 514185"/>
              <a:gd name="connsiteY21" fmla="*/ 408851 h 417382"/>
              <a:gd name="connsiteX22" fmla="*/ 411690 w 514185"/>
              <a:gd name="connsiteY22" fmla="*/ 368770 h 41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185" h="417382">
                <a:moveTo>
                  <a:pt x="411690" y="368770"/>
                </a:moveTo>
                <a:lnTo>
                  <a:pt x="357807" y="314887"/>
                </a:lnTo>
                <a:lnTo>
                  <a:pt x="411690" y="261004"/>
                </a:lnTo>
                <a:lnTo>
                  <a:pt x="465573" y="314887"/>
                </a:lnTo>
                <a:cubicBezTo>
                  <a:pt x="476823" y="325954"/>
                  <a:pt x="494915" y="325805"/>
                  <a:pt x="505982" y="314554"/>
                </a:cubicBezTo>
                <a:cubicBezTo>
                  <a:pt x="516922" y="303431"/>
                  <a:pt x="516920" y="285592"/>
                  <a:pt x="505978" y="274472"/>
                </a:cubicBezTo>
                <a:lnTo>
                  <a:pt x="452095" y="220599"/>
                </a:lnTo>
                <a:lnTo>
                  <a:pt x="485775" y="186919"/>
                </a:lnTo>
                <a:lnTo>
                  <a:pt x="418424" y="119567"/>
                </a:lnTo>
                <a:cubicBezTo>
                  <a:pt x="370492" y="71618"/>
                  <a:pt x="295463" y="63958"/>
                  <a:pt x="238830" y="101232"/>
                </a:cubicBezTo>
                <a:lnTo>
                  <a:pt x="216741" y="78372"/>
                </a:lnTo>
                <a:cubicBezTo>
                  <a:pt x="168193" y="28414"/>
                  <a:pt x="101541" y="157"/>
                  <a:pt x="31880" y="0"/>
                </a:cubicBezTo>
                <a:lnTo>
                  <a:pt x="0" y="0"/>
                </a:lnTo>
                <a:lnTo>
                  <a:pt x="0" y="57150"/>
                </a:lnTo>
                <a:lnTo>
                  <a:pt x="31880" y="57150"/>
                </a:lnTo>
                <a:cubicBezTo>
                  <a:pt x="86078" y="57258"/>
                  <a:pt x="137939" y="79238"/>
                  <a:pt x="175708" y="118110"/>
                </a:cubicBezTo>
                <a:lnTo>
                  <a:pt x="198396" y="141580"/>
                </a:lnTo>
                <a:cubicBezTo>
                  <a:pt x="160805" y="198231"/>
                  <a:pt x="168342" y="273526"/>
                  <a:pt x="216418" y="321602"/>
                </a:cubicBezTo>
                <a:lnTo>
                  <a:pt x="283721" y="388972"/>
                </a:lnTo>
                <a:lnTo>
                  <a:pt x="317402" y="355292"/>
                </a:lnTo>
                <a:lnTo>
                  <a:pt x="371275" y="409175"/>
                </a:lnTo>
                <a:cubicBezTo>
                  <a:pt x="382523" y="420244"/>
                  <a:pt x="400616" y="420099"/>
                  <a:pt x="411685" y="408851"/>
                </a:cubicBezTo>
                <a:cubicBezTo>
                  <a:pt x="422627" y="397732"/>
                  <a:pt x="422629" y="379891"/>
                  <a:pt x="411690" y="368770"/>
                </a:cubicBezTo>
                <a:close/>
              </a:path>
            </a:pathLst>
          </a:custGeom>
          <a:solidFill>
            <a:srgbClr val="7F7F7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6B03CD-1619-4889-9C40-7822BA02C3C2}"/>
              </a:ext>
            </a:extLst>
          </p:cNvPr>
          <p:cNvSpPr/>
          <p:nvPr/>
        </p:nvSpPr>
        <p:spPr>
          <a:xfrm rot="18256055">
            <a:off x="936201" y="1909876"/>
            <a:ext cx="451516" cy="366673"/>
          </a:xfrm>
          <a:custGeom>
            <a:avLst/>
            <a:gdLst>
              <a:gd name="connsiteX0" fmla="*/ 452857 w 484222"/>
              <a:gd name="connsiteY0" fmla="*/ 328393 h 385544"/>
              <a:gd name="connsiteX1" fmla="*/ 313792 w 484222"/>
              <a:gd name="connsiteY1" fmla="*/ 272148 h 385544"/>
              <a:gd name="connsiteX2" fmla="*/ 287741 w 484222"/>
              <a:gd name="connsiteY2" fmla="*/ 246945 h 385544"/>
              <a:gd name="connsiteX3" fmla="*/ 269396 w 484222"/>
              <a:gd name="connsiteY3" fmla="*/ 67351 h 385544"/>
              <a:gd name="connsiteX4" fmla="*/ 202044 w 484222"/>
              <a:gd name="connsiteY4" fmla="*/ 0 h 385544"/>
              <a:gd name="connsiteX5" fmla="*/ 0 w 484222"/>
              <a:gd name="connsiteY5" fmla="*/ 202063 h 385544"/>
              <a:gd name="connsiteX6" fmla="*/ 67351 w 484222"/>
              <a:gd name="connsiteY6" fmla="*/ 269415 h 385544"/>
              <a:gd name="connsiteX7" fmla="*/ 247374 w 484222"/>
              <a:gd name="connsiteY7" fmla="*/ 287426 h 385544"/>
              <a:gd name="connsiteX8" fmla="*/ 274044 w 484222"/>
              <a:gd name="connsiteY8" fmla="*/ 313230 h 385544"/>
              <a:gd name="connsiteX9" fmla="*/ 452857 w 484222"/>
              <a:gd name="connsiteY9" fmla="*/ 385543 h 385544"/>
              <a:gd name="connsiteX10" fmla="*/ 484222 w 484222"/>
              <a:gd name="connsiteY10" fmla="*/ 385543 h 385544"/>
              <a:gd name="connsiteX11" fmla="*/ 484222 w 484222"/>
              <a:gd name="connsiteY11" fmla="*/ 328393 h 38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222" h="385544">
                <a:moveTo>
                  <a:pt x="452857" y="328393"/>
                </a:moveTo>
                <a:cubicBezTo>
                  <a:pt x="400940" y="328502"/>
                  <a:pt x="351036" y="308318"/>
                  <a:pt x="313792" y="272148"/>
                </a:cubicBezTo>
                <a:lnTo>
                  <a:pt x="287741" y="246945"/>
                </a:lnTo>
                <a:cubicBezTo>
                  <a:pt x="324988" y="190305"/>
                  <a:pt x="317326" y="115291"/>
                  <a:pt x="269396" y="67351"/>
                </a:cubicBezTo>
                <a:lnTo>
                  <a:pt x="202044" y="0"/>
                </a:lnTo>
                <a:lnTo>
                  <a:pt x="0" y="202063"/>
                </a:lnTo>
                <a:lnTo>
                  <a:pt x="67351" y="269415"/>
                </a:lnTo>
                <a:cubicBezTo>
                  <a:pt x="115430" y="317486"/>
                  <a:pt x="190724" y="325020"/>
                  <a:pt x="247374" y="287426"/>
                </a:cubicBezTo>
                <a:lnTo>
                  <a:pt x="274044" y="313230"/>
                </a:lnTo>
                <a:cubicBezTo>
                  <a:pt x="321934" y="359735"/>
                  <a:pt x="386102" y="385685"/>
                  <a:pt x="452857" y="385543"/>
                </a:cubicBezTo>
                <a:lnTo>
                  <a:pt x="484222" y="385543"/>
                </a:lnTo>
                <a:lnTo>
                  <a:pt x="484222" y="328393"/>
                </a:lnTo>
                <a:close/>
              </a:path>
            </a:pathLst>
          </a:custGeom>
          <a:solidFill>
            <a:srgbClr val="7F7F7F"/>
          </a:solidFill>
          <a:ln w="9525" cap="flat">
            <a:noFill/>
            <a:prstDash val="solid"/>
            <a:miter/>
          </a:ln>
        </p:spPr>
        <p:txBody>
          <a:bodyPr rtlCol="0" anchor="ctr"/>
          <a:lstStyle/>
          <a:p>
            <a:endParaRPr lang="en-US"/>
          </a:p>
        </p:txBody>
      </p:sp>
      <p:grpSp>
        <p:nvGrpSpPr>
          <p:cNvPr id="50" name="Group 49">
            <a:extLst>
              <a:ext uri="{FF2B5EF4-FFF2-40B4-BE49-F238E27FC236}">
                <a16:creationId xmlns:a16="http://schemas.microsoft.com/office/drawing/2014/main" id="{5D2E03F1-6D04-4A17-B8CB-4CB25F6F6EEA}"/>
              </a:ext>
            </a:extLst>
          </p:cNvPr>
          <p:cNvGrpSpPr>
            <a:grpSpLocks noChangeAspect="1"/>
          </p:cNvGrpSpPr>
          <p:nvPr/>
        </p:nvGrpSpPr>
        <p:grpSpPr>
          <a:xfrm>
            <a:off x="1419074" y="1548738"/>
            <a:ext cx="651524" cy="533538"/>
            <a:chOff x="6595481" y="1587776"/>
            <a:chExt cx="2963950" cy="2427199"/>
          </a:xfrm>
          <a:solidFill>
            <a:schemeClr val="bg1">
              <a:lumMod val="50000"/>
            </a:schemeClr>
          </a:solidFill>
        </p:grpSpPr>
        <p:sp>
          <p:nvSpPr>
            <p:cNvPr id="51" name="Rectangle 50">
              <a:extLst>
                <a:ext uri="{FF2B5EF4-FFF2-40B4-BE49-F238E27FC236}">
                  <a16:creationId xmlns:a16="http://schemas.microsoft.com/office/drawing/2014/main" id="{886F38AC-6EC1-46D7-AF9F-1D8D4E741878}"/>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148D360-D6FF-49AB-9134-436526B29927}"/>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872F6875-0611-46F4-8B0D-1B961E0D3B7F}"/>
                </a:ext>
              </a:extLst>
            </p:cNvPr>
            <p:cNvCxnSpPr>
              <a:cxnSpLocks/>
              <a:stCxn id="61"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7BF71DAF-5288-4130-8668-4DF0A7897DA1}"/>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79D26FB-31C0-4B47-9046-D7CFFD269F5B}"/>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E24E7034-FA7A-46F7-A529-114F9CF2A9F9}"/>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400AB06D-B3CA-439F-AEDC-48CAFA94FAA9}"/>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F7DD1E4-EB63-4493-878F-7E0FB1E6B937}"/>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7F6E8A9-1A34-45C3-AD25-37ACED121957}"/>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28FC140-02A0-4291-97D4-58AC086C70CF}"/>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CD89E808-501A-4C57-BEED-446B76F10E01}"/>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48754A1B-2FE5-48FD-A45A-F00D28FE4CAA}"/>
                </a:ext>
              </a:extLst>
            </p:cNvPr>
            <p:cNvCxnSpPr>
              <a:cxnSpLocks/>
              <a:endCxn id="61"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67FF745-7E1A-47A1-B080-D667803CF606}"/>
                </a:ext>
              </a:extLst>
            </p:cNvPr>
            <p:cNvCxnSpPr>
              <a:cxnSpLocks/>
              <a:stCxn id="59"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4BE5DBA-E4C7-4858-BF97-A1CFB3011231}"/>
                </a:ext>
              </a:extLst>
            </p:cNvPr>
            <p:cNvCxnSpPr>
              <a:cxnSpLocks/>
              <a:endCxn id="65"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62D4A2DE-0EDC-4C5E-AA32-370DDBE96665}"/>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F68653EA-8903-450E-8E11-86C936877D23}"/>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B0666402-4AA5-4280-A174-A9CD2256FB02}"/>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a:extLst>
                <a:ext uri="{FF2B5EF4-FFF2-40B4-BE49-F238E27FC236}">
                  <a16:creationId xmlns:a16="http://schemas.microsoft.com/office/drawing/2014/main" id="{41A1D066-C82C-4ADD-9015-1DE0EE9DE58C}"/>
                </a:ext>
              </a:extLst>
            </p:cNvPr>
            <p:cNvCxnSpPr>
              <a:cxnSpLocks/>
              <a:stCxn id="56"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B695CD2-3ABB-4A2B-B044-E84601526DFF}"/>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32114DF-3F23-40D1-AF9B-336ED9B7D209}"/>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39BB0467-4716-4917-813C-238DCE6C7B5F}"/>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5DC70C2D-B823-4F26-BA60-45D9DEB581F1}"/>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04D5567-13BA-44E5-A8CA-10E8B649EDFD}"/>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Connector 99">
              <a:extLst>
                <a:ext uri="{FF2B5EF4-FFF2-40B4-BE49-F238E27FC236}">
                  <a16:creationId xmlns:a16="http://schemas.microsoft.com/office/drawing/2014/main" id="{A3479C12-7095-4FCE-8F65-E7B91DE40ABB}"/>
                </a:ext>
              </a:extLst>
            </p:cNvPr>
            <p:cNvCxnSpPr>
              <a:cxnSpLocks/>
              <a:stCxn id="99" idx="3"/>
              <a:endCxn id="67"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1" name="Freeform: Shape 100">
            <a:extLst>
              <a:ext uri="{FF2B5EF4-FFF2-40B4-BE49-F238E27FC236}">
                <a16:creationId xmlns:a16="http://schemas.microsoft.com/office/drawing/2014/main" id="{84587EA8-091D-446C-9A11-157DDED61D1F}"/>
              </a:ext>
            </a:extLst>
          </p:cNvPr>
          <p:cNvSpPr/>
          <p:nvPr/>
        </p:nvSpPr>
        <p:spPr>
          <a:xfrm rot="669158">
            <a:off x="2045538" y="1347524"/>
            <a:ext cx="45719" cy="145811"/>
          </a:xfrm>
          <a:custGeom>
            <a:avLst/>
            <a:gdLst>
              <a:gd name="connsiteX0" fmla="*/ 26511 w 53022"/>
              <a:gd name="connsiteY0" fmla="*/ 145812 h 145811"/>
              <a:gd name="connsiteX1" fmla="*/ 53023 w 53022"/>
              <a:gd name="connsiteY1" fmla="*/ 119301 h 145811"/>
              <a:gd name="connsiteX2" fmla="*/ 53023 w 53022"/>
              <a:gd name="connsiteY2" fmla="*/ 26511 h 145811"/>
              <a:gd name="connsiteX3" fmla="*/ 26511 w 53022"/>
              <a:gd name="connsiteY3" fmla="*/ 0 h 145811"/>
              <a:gd name="connsiteX4" fmla="*/ 0 w 53022"/>
              <a:gd name="connsiteY4" fmla="*/ 26511 h 145811"/>
              <a:gd name="connsiteX5" fmla="*/ 0 w 53022"/>
              <a:gd name="connsiteY5" fmla="*/ 119301 h 145811"/>
              <a:gd name="connsiteX6" fmla="*/ 26511 w 53022"/>
              <a:gd name="connsiteY6" fmla="*/ 145812 h 14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22" h="145811">
                <a:moveTo>
                  <a:pt x="26511" y="145812"/>
                </a:moveTo>
                <a:cubicBezTo>
                  <a:pt x="41153" y="145812"/>
                  <a:pt x="53023" y="133943"/>
                  <a:pt x="53023" y="119301"/>
                </a:cubicBezTo>
                <a:lnTo>
                  <a:pt x="53023" y="26511"/>
                </a:lnTo>
                <a:cubicBezTo>
                  <a:pt x="53023" y="11869"/>
                  <a:pt x="41153" y="0"/>
                  <a:pt x="26511" y="0"/>
                </a:cubicBezTo>
                <a:cubicBezTo>
                  <a:pt x="11869" y="0"/>
                  <a:pt x="0" y="11869"/>
                  <a:pt x="0" y="26511"/>
                </a:cubicBezTo>
                <a:lnTo>
                  <a:pt x="0" y="119301"/>
                </a:lnTo>
                <a:cubicBezTo>
                  <a:pt x="0" y="133943"/>
                  <a:pt x="11869" y="145812"/>
                  <a:pt x="26511" y="145812"/>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80863D0-AF2F-4087-BD81-E5E4CE8590D6}"/>
              </a:ext>
            </a:extLst>
          </p:cNvPr>
          <p:cNvSpPr/>
          <p:nvPr/>
        </p:nvSpPr>
        <p:spPr>
          <a:xfrm>
            <a:off x="2168748" y="1625173"/>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28930AE-3C6E-4007-859C-161561DF2B36}"/>
              </a:ext>
            </a:extLst>
          </p:cNvPr>
          <p:cNvSpPr/>
          <p:nvPr/>
        </p:nvSpPr>
        <p:spPr>
          <a:xfrm rot="19318394">
            <a:off x="2127254" y="1480931"/>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Tree>
    <p:extLst>
      <p:ext uri="{BB962C8B-B14F-4D97-AF65-F5344CB8AC3E}">
        <p14:creationId xmlns:p14="http://schemas.microsoft.com/office/powerpoint/2010/main" val="15810498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Rectangle: Rounded Corners 231">
            <a:extLst>
              <a:ext uri="{FF2B5EF4-FFF2-40B4-BE49-F238E27FC236}">
                <a16:creationId xmlns:a16="http://schemas.microsoft.com/office/drawing/2014/main" id="{54AC5C41-5BA2-43C8-A1FD-A0ED2CE2078D}"/>
              </a:ext>
            </a:extLst>
          </p:cNvPr>
          <p:cNvSpPr/>
          <p:nvPr/>
        </p:nvSpPr>
        <p:spPr>
          <a:xfrm>
            <a:off x="9684340" y="1242567"/>
            <a:ext cx="2190081" cy="3896856"/>
          </a:xfrm>
          <a:prstGeom prst="round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Scissor-lift Platform </a:t>
            </a:r>
          </a:p>
        </p:txBody>
      </p:sp>
      <p:sp>
        <p:nvSpPr>
          <p:cNvPr id="233" name="Rectangle 232">
            <a:extLst>
              <a:ext uri="{FF2B5EF4-FFF2-40B4-BE49-F238E27FC236}">
                <a16:creationId xmlns:a16="http://schemas.microsoft.com/office/drawing/2014/main" id="{E54CF9F8-E90C-4830-A908-06A4CC9270FA}"/>
              </a:ext>
            </a:extLst>
          </p:cNvPr>
          <p:cNvSpPr/>
          <p:nvPr/>
        </p:nvSpPr>
        <p:spPr>
          <a:xfrm>
            <a:off x="10404305" y="2464537"/>
            <a:ext cx="842498" cy="4571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004566E5-5DAA-4504-82D6-CFDEAE300713}"/>
              </a:ext>
            </a:extLst>
          </p:cNvPr>
          <p:cNvSpPr/>
          <p:nvPr/>
        </p:nvSpPr>
        <p:spPr>
          <a:xfrm>
            <a:off x="10404305" y="2463988"/>
            <a:ext cx="846488" cy="4908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4BD88AA7-C01A-414A-95E2-E16769D9AC9E}"/>
              </a:ext>
            </a:extLst>
          </p:cNvPr>
          <p:cNvSpPr/>
          <p:nvPr/>
        </p:nvSpPr>
        <p:spPr>
          <a:xfrm>
            <a:off x="10244843" y="2385285"/>
            <a:ext cx="1108957" cy="8599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F2727437-9A56-4C2C-AAA0-E0BCE98DCB98}"/>
              </a:ext>
            </a:extLst>
          </p:cNvPr>
          <p:cNvSpPr/>
          <p:nvPr/>
        </p:nvSpPr>
        <p:spPr>
          <a:xfrm>
            <a:off x="10317735" y="2505780"/>
            <a:ext cx="977557" cy="65088"/>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C2706BF3-A581-4247-86FC-3DBB48AA3964}"/>
              </a:ext>
            </a:extLst>
          </p:cNvPr>
          <p:cNvSpPr/>
          <p:nvPr/>
        </p:nvSpPr>
        <p:spPr>
          <a:xfrm>
            <a:off x="10549380" y="2591774"/>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84ABB5D0-83A2-4AE1-9073-0C85F56D914A}"/>
              </a:ext>
            </a:extLst>
          </p:cNvPr>
          <p:cNvSpPr/>
          <p:nvPr/>
        </p:nvSpPr>
        <p:spPr>
          <a:xfrm>
            <a:off x="10949430" y="2591092"/>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9" name="Group 238">
            <a:extLst>
              <a:ext uri="{FF2B5EF4-FFF2-40B4-BE49-F238E27FC236}">
                <a16:creationId xmlns:a16="http://schemas.microsoft.com/office/drawing/2014/main" id="{9F3A0781-69E3-48FE-8F1B-B855A17FA01F}"/>
              </a:ext>
            </a:extLst>
          </p:cNvPr>
          <p:cNvGrpSpPr>
            <a:grpSpLocks noChangeAspect="1"/>
          </p:cNvGrpSpPr>
          <p:nvPr/>
        </p:nvGrpSpPr>
        <p:grpSpPr>
          <a:xfrm>
            <a:off x="10419438" y="1845033"/>
            <a:ext cx="651524" cy="533538"/>
            <a:chOff x="6595481" y="1587776"/>
            <a:chExt cx="2963950" cy="2427199"/>
          </a:xfrm>
          <a:solidFill>
            <a:schemeClr val="bg1">
              <a:lumMod val="50000"/>
            </a:schemeClr>
          </a:solidFill>
        </p:grpSpPr>
        <p:sp>
          <p:nvSpPr>
            <p:cNvPr id="240" name="Rectangle 239">
              <a:extLst>
                <a:ext uri="{FF2B5EF4-FFF2-40B4-BE49-F238E27FC236}">
                  <a16:creationId xmlns:a16="http://schemas.microsoft.com/office/drawing/2014/main" id="{9A91B29B-3F70-4BC3-95F5-D4E3618D5A61}"/>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2475A4D5-5670-4E1D-8073-915661A57AA6}"/>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2" name="Straight Connector 241">
              <a:extLst>
                <a:ext uri="{FF2B5EF4-FFF2-40B4-BE49-F238E27FC236}">
                  <a16:creationId xmlns:a16="http://schemas.microsoft.com/office/drawing/2014/main" id="{ADA64164-0704-4554-A37E-3CFE885CB306}"/>
                </a:ext>
              </a:extLst>
            </p:cNvPr>
            <p:cNvCxnSpPr>
              <a:cxnSpLocks/>
              <a:stCxn id="250"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3" name="Rectangle 242">
              <a:extLst>
                <a:ext uri="{FF2B5EF4-FFF2-40B4-BE49-F238E27FC236}">
                  <a16:creationId xmlns:a16="http://schemas.microsoft.com/office/drawing/2014/main" id="{97284E61-C4B8-4916-8E86-D3200C675ADE}"/>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03AA5C14-6A1E-402F-9BD6-A59FDEE3B372}"/>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6A5C9A54-83B7-43F1-BCFD-11B30D585F9D}"/>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Rounded Corners 245">
              <a:extLst>
                <a:ext uri="{FF2B5EF4-FFF2-40B4-BE49-F238E27FC236}">
                  <a16:creationId xmlns:a16="http://schemas.microsoft.com/office/drawing/2014/main" id="{1438B97B-D2A2-4A32-9DAB-1E9652AFF3E7}"/>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FBC3104F-2D90-45AF-9205-9C8AD7C1DCDC}"/>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0149181B-6AF8-4776-83E9-2C50E8FF3DB5}"/>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98422FC6-1921-4EBE-94C7-1B2B53E65CEE}"/>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Rounded Corners 249">
              <a:extLst>
                <a:ext uri="{FF2B5EF4-FFF2-40B4-BE49-F238E27FC236}">
                  <a16:creationId xmlns:a16="http://schemas.microsoft.com/office/drawing/2014/main" id="{A326A8E8-B310-459A-B0B9-307870A41595}"/>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915D4C8A-1882-44DF-9B2D-6D881473A1DD}"/>
                </a:ext>
              </a:extLst>
            </p:cNvPr>
            <p:cNvCxnSpPr>
              <a:cxnSpLocks/>
              <a:endCxn id="250"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930BF81E-222E-4799-A6FC-85E95985774B}"/>
                </a:ext>
              </a:extLst>
            </p:cNvPr>
            <p:cNvCxnSpPr>
              <a:cxnSpLocks/>
              <a:stCxn id="248"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24370271-6AC7-40DD-8CC4-3CB56D9F4C99}"/>
                </a:ext>
              </a:extLst>
            </p:cNvPr>
            <p:cNvCxnSpPr>
              <a:cxnSpLocks/>
              <a:endCxn id="254"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4" name="Rectangle 253">
              <a:extLst>
                <a:ext uri="{FF2B5EF4-FFF2-40B4-BE49-F238E27FC236}">
                  <a16:creationId xmlns:a16="http://schemas.microsoft.com/office/drawing/2014/main" id="{24D327F9-0E8E-4470-8E05-9D95276820A4}"/>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5" name="Straight Connector 254">
              <a:extLst>
                <a:ext uri="{FF2B5EF4-FFF2-40B4-BE49-F238E27FC236}">
                  <a16:creationId xmlns:a16="http://schemas.microsoft.com/office/drawing/2014/main" id="{4CE8BC3A-4F4D-4E4C-B007-3B515B87E075}"/>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6" name="Rectangle 255">
              <a:extLst>
                <a:ext uri="{FF2B5EF4-FFF2-40B4-BE49-F238E27FC236}">
                  <a16:creationId xmlns:a16="http://schemas.microsoft.com/office/drawing/2014/main" id="{2B0BAA1B-E4F4-4A29-9D09-05DA122E97F3}"/>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7" name="Straight Connector 256">
              <a:extLst>
                <a:ext uri="{FF2B5EF4-FFF2-40B4-BE49-F238E27FC236}">
                  <a16:creationId xmlns:a16="http://schemas.microsoft.com/office/drawing/2014/main" id="{3D1842CF-4B21-409F-B672-03FC40786554}"/>
                </a:ext>
              </a:extLst>
            </p:cNvPr>
            <p:cNvCxnSpPr>
              <a:cxnSpLocks/>
              <a:stCxn id="245"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8F2A3013-9C3D-4B18-A009-DC52A92807FA}"/>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062407A2-F5B7-438D-AC83-05319022DE06}"/>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0" name="Rectangle 259">
              <a:extLst>
                <a:ext uri="{FF2B5EF4-FFF2-40B4-BE49-F238E27FC236}">
                  <a16:creationId xmlns:a16="http://schemas.microsoft.com/office/drawing/2014/main" id="{4E1AF40F-BCAE-4CE1-9F45-353F76F9B395}"/>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C6B29CE9-D196-4DFB-8511-CF4160118882}"/>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F97F8246-0D07-418F-85A3-768B40932128}"/>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3" name="Straight Connector 262">
              <a:extLst>
                <a:ext uri="{FF2B5EF4-FFF2-40B4-BE49-F238E27FC236}">
                  <a16:creationId xmlns:a16="http://schemas.microsoft.com/office/drawing/2014/main" id="{123E242B-884A-4E9D-9685-3942E476F94C}"/>
                </a:ext>
              </a:extLst>
            </p:cNvPr>
            <p:cNvCxnSpPr>
              <a:cxnSpLocks/>
              <a:stCxn id="262" idx="3"/>
              <a:endCxn id="256"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3" name="Rectangle: Rounded Corners 192">
            <a:extLst>
              <a:ext uri="{FF2B5EF4-FFF2-40B4-BE49-F238E27FC236}">
                <a16:creationId xmlns:a16="http://schemas.microsoft.com/office/drawing/2014/main" id="{A3FF8BEE-5C41-4DE2-819C-FA396458CB8A}"/>
              </a:ext>
            </a:extLst>
          </p:cNvPr>
          <p:cNvSpPr/>
          <p:nvPr/>
        </p:nvSpPr>
        <p:spPr>
          <a:xfrm>
            <a:off x="7335296" y="1242547"/>
            <a:ext cx="2190081" cy="3866180"/>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atin typeface="Tahoma" panose="020B0604030504040204" pitchFamily="34" charset="0"/>
                <a:ea typeface="Tahoma" panose="020B0604030504040204" pitchFamily="34" charset="0"/>
                <a:cs typeface="Tahoma" panose="020B0604030504040204" pitchFamily="34" charset="0"/>
              </a:rPr>
              <a:t>Winch attached to the </a:t>
            </a:r>
            <a:r>
              <a:rPr lang="en-US" i="1">
                <a:latin typeface="Tahoma" panose="020B0604030504040204" pitchFamily="34" charset="0"/>
                <a:ea typeface="Tahoma" panose="020B0604030504040204" pitchFamily="34" charset="0"/>
                <a:cs typeface="Tahoma" panose="020B0604030504040204" pitchFamily="34" charset="0"/>
              </a:rPr>
              <a:t>Chariot</a:t>
            </a:r>
            <a:r>
              <a:rPr lang="en-US">
                <a:latin typeface="Tahoma" panose="020B0604030504040204" pitchFamily="34" charset="0"/>
                <a:ea typeface="Tahoma" panose="020B0604030504040204" pitchFamily="34" charset="0"/>
                <a:cs typeface="Tahoma" panose="020B0604030504040204" pitchFamily="34" charset="0"/>
              </a:rPr>
              <a:t> mobility chassis</a:t>
            </a:r>
          </a:p>
        </p:txBody>
      </p:sp>
      <p:grpSp>
        <p:nvGrpSpPr>
          <p:cNvPr id="194" name="Group 193">
            <a:extLst>
              <a:ext uri="{FF2B5EF4-FFF2-40B4-BE49-F238E27FC236}">
                <a16:creationId xmlns:a16="http://schemas.microsoft.com/office/drawing/2014/main" id="{02A5E214-AEEB-43CC-B1AF-DD3F7A328F69}"/>
              </a:ext>
            </a:extLst>
          </p:cNvPr>
          <p:cNvGrpSpPr>
            <a:grpSpLocks noChangeAspect="1"/>
          </p:cNvGrpSpPr>
          <p:nvPr/>
        </p:nvGrpSpPr>
        <p:grpSpPr>
          <a:xfrm>
            <a:off x="7457317" y="1774538"/>
            <a:ext cx="646701" cy="529588"/>
            <a:chOff x="6595481" y="1587776"/>
            <a:chExt cx="2963950" cy="2427199"/>
          </a:xfrm>
          <a:solidFill>
            <a:schemeClr val="bg1">
              <a:lumMod val="50000"/>
            </a:schemeClr>
          </a:solidFill>
        </p:grpSpPr>
        <p:sp>
          <p:nvSpPr>
            <p:cNvPr id="195" name="Rectangle 194">
              <a:extLst>
                <a:ext uri="{FF2B5EF4-FFF2-40B4-BE49-F238E27FC236}">
                  <a16:creationId xmlns:a16="http://schemas.microsoft.com/office/drawing/2014/main" id="{04ABE0A2-9BDA-4D4A-8C36-1B706731A7C6}"/>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6C0ACC88-8A62-4A27-BB09-1AA2EB3929DC}"/>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7" name="Straight Connector 196">
              <a:extLst>
                <a:ext uri="{FF2B5EF4-FFF2-40B4-BE49-F238E27FC236}">
                  <a16:creationId xmlns:a16="http://schemas.microsoft.com/office/drawing/2014/main" id="{B5882B1D-5E26-4D2C-A3E7-513B0FEF101B}"/>
                </a:ext>
              </a:extLst>
            </p:cNvPr>
            <p:cNvCxnSpPr>
              <a:cxnSpLocks/>
              <a:stCxn id="205"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8" name="Rectangle 197">
              <a:extLst>
                <a:ext uri="{FF2B5EF4-FFF2-40B4-BE49-F238E27FC236}">
                  <a16:creationId xmlns:a16="http://schemas.microsoft.com/office/drawing/2014/main" id="{BC4762FD-C3D8-4100-AEE8-99A5B6339B7A}"/>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1D630AE2-4916-473B-8B74-F4A48F337CC3}"/>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2492E4B6-2F6F-46BF-9058-56A1D7BFEB1D}"/>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Rounded Corners 200">
              <a:extLst>
                <a:ext uri="{FF2B5EF4-FFF2-40B4-BE49-F238E27FC236}">
                  <a16:creationId xmlns:a16="http://schemas.microsoft.com/office/drawing/2014/main" id="{5E6F48C0-DC2F-4AE3-AB52-C40103E25486}"/>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C12FBA86-448E-4106-A0B8-F7A1A2C61E45}"/>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AF307B77-B77D-4B4E-A45D-D90B827A0C07}"/>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32EE6353-85EF-4C38-9774-1BEB05863AE9}"/>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Rounded Corners 204">
              <a:extLst>
                <a:ext uri="{FF2B5EF4-FFF2-40B4-BE49-F238E27FC236}">
                  <a16:creationId xmlns:a16="http://schemas.microsoft.com/office/drawing/2014/main" id="{2405C00F-B3EB-4B27-97BE-34FCD48DDD86}"/>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6" name="Straight Connector 205">
              <a:extLst>
                <a:ext uri="{FF2B5EF4-FFF2-40B4-BE49-F238E27FC236}">
                  <a16:creationId xmlns:a16="http://schemas.microsoft.com/office/drawing/2014/main" id="{F3CD6122-DDED-4E7A-8386-6C29970D58F0}"/>
                </a:ext>
              </a:extLst>
            </p:cNvPr>
            <p:cNvCxnSpPr>
              <a:cxnSpLocks/>
              <a:endCxn id="205"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2030DF48-04D5-4EEA-A964-788021015912}"/>
                </a:ext>
              </a:extLst>
            </p:cNvPr>
            <p:cNvCxnSpPr>
              <a:cxnSpLocks/>
              <a:stCxn id="203"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E583B129-FEE6-441B-89D3-7C0D7ECCF1AD}"/>
                </a:ext>
              </a:extLst>
            </p:cNvPr>
            <p:cNvCxnSpPr>
              <a:cxnSpLocks/>
              <a:endCxn id="209"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9" name="Rectangle 208">
              <a:extLst>
                <a:ext uri="{FF2B5EF4-FFF2-40B4-BE49-F238E27FC236}">
                  <a16:creationId xmlns:a16="http://schemas.microsoft.com/office/drawing/2014/main" id="{F7EE922F-5B98-4D47-87F2-26CDCDE3F9E4}"/>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0" name="Straight Connector 209">
              <a:extLst>
                <a:ext uri="{FF2B5EF4-FFF2-40B4-BE49-F238E27FC236}">
                  <a16:creationId xmlns:a16="http://schemas.microsoft.com/office/drawing/2014/main" id="{E1CE8E5E-B4A9-4B10-A91D-34DF5FF3FBEB}"/>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1" name="Rectangle 210">
              <a:extLst>
                <a:ext uri="{FF2B5EF4-FFF2-40B4-BE49-F238E27FC236}">
                  <a16:creationId xmlns:a16="http://schemas.microsoft.com/office/drawing/2014/main" id="{38738070-F15D-48F4-A714-70EF11DD2CE4}"/>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 name="Straight Connector 211">
              <a:extLst>
                <a:ext uri="{FF2B5EF4-FFF2-40B4-BE49-F238E27FC236}">
                  <a16:creationId xmlns:a16="http://schemas.microsoft.com/office/drawing/2014/main" id="{EDE9BB1E-A5FA-4645-ADF8-858BA3328DF8}"/>
                </a:ext>
              </a:extLst>
            </p:cNvPr>
            <p:cNvCxnSpPr>
              <a:cxnSpLocks/>
              <a:stCxn id="200"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6199DB1E-749A-4943-9054-73483D8DF39C}"/>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35F4B621-CA57-44C7-85A7-3AFC3B0B1CCF}"/>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5" name="Rectangle 214">
              <a:extLst>
                <a:ext uri="{FF2B5EF4-FFF2-40B4-BE49-F238E27FC236}">
                  <a16:creationId xmlns:a16="http://schemas.microsoft.com/office/drawing/2014/main" id="{735C5063-B587-40D8-89E3-6997CF894778}"/>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EFE768A1-7EF1-4CA9-8705-3E11DA2FA755}"/>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C58A7727-B7B6-4525-958D-F32851757BC5}"/>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8" name="Straight Connector 217">
              <a:extLst>
                <a:ext uri="{FF2B5EF4-FFF2-40B4-BE49-F238E27FC236}">
                  <a16:creationId xmlns:a16="http://schemas.microsoft.com/office/drawing/2014/main" id="{30694F5E-F3AF-4DDD-84EB-7ECB7160A677}"/>
                </a:ext>
              </a:extLst>
            </p:cNvPr>
            <p:cNvCxnSpPr>
              <a:cxnSpLocks/>
              <a:stCxn id="217" idx="3"/>
              <a:endCxn id="211"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26EBA7EE-7C96-461A-B93F-70E658EF4528}"/>
              </a:ext>
            </a:extLst>
          </p:cNvPr>
          <p:cNvCxnSpPr>
            <a:cxnSpLocks/>
            <a:stCxn id="200" idx="3"/>
            <a:endCxn id="221" idx="1"/>
          </p:cNvCxnSpPr>
          <p:nvPr/>
        </p:nvCxnSpPr>
        <p:spPr>
          <a:xfrm flipV="1">
            <a:off x="7972523" y="2102617"/>
            <a:ext cx="1042613" cy="15852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20" name="Group 219">
            <a:extLst>
              <a:ext uri="{FF2B5EF4-FFF2-40B4-BE49-F238E27FC236}">
                <a16:creationId xmlns:a16="http://schemas.microsoft.com/office/drawing/2014/main" id="{8241091A-95BF-4BB9-8A48-C625601DD8A7}"/>
              </a:ext>
            </a:extLst>
          </p:cNvPr>
          <p:cNvGrpSpPr/>
          <p:nvPr/>
        </p:nvGrpSpPr>
        <p:grpSpPr>
          <a:xfrm>
            <a:off x="8949463" y="1914831"/>
            <a:ext cx="342108" cy="489401"/>
            <a:chOff x="13437989" y="2012445"/>
            <a:chExt cx="471983" cy="779335"/>
          </a:xfrm>
          <a:solidFill>
            <a:schemeClr val="bg1"/>
          </a:solidFill>
        </p:grpSpPr>
        <p:sp>
          <p:nvSpPr>
            <p:cNvPr id="221" name="Rectangle 220">
              <a:extLst>
                <a:ext uri="{FF2B5EF4-FFF2-40B4-BE49-F238E27FC236}">
                  <a16:creationId xmlns:a16="http://schemas.microsoft.com/office/drawing/2014/main" id="{55495524-8BD7-446F-B329-96E0BCF41141}"/>
                </a:ext>
              </a:extLst>
            </p:cNvPr>
            <p:cNvSpPr/>
            <p:nvPr/>
          </p:nvSpPr>
          <p:spPr>
            <a:xfrm>
              <a:off x="13528593" y="2095380"/>
              <a:ext cx="45719" cy="43219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F0D80241-DEF5-4AE9-8322-F293482665C5}"/>
                </a:ext>
              </a:extLst>
            </p:cNvPr>
            <p:cNvSpPr/>
            <p:nvPr/>
          </p:nvSpPr>
          <p:spPr>
            <a:xfrm>
              <a:off x="13437989" y="201244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ube 222">
              <a:extLst>
                <a:ext uri="{FF2B5EF4-FFF2-40B4-BE49-F238E27FC236}">
                  <a16:creationId xmlns:a16="http://schemas.microsoft.com/office/drawing/2014/main" id="{4B672DE7-0138-488D-A1F6-D64F179C9476}"/>
                </a:ext>
              </a:extLst>
            </p:cNvPr>
            <p:cNvSpPr/>
            <p:nvPr/>
          </p:nvSpPr>
          <p:spPr>
            <a:xfrm rot="10800000" flipV="1">
              <a:off x="13437991" y="2472959"/>
              <a:ext cx="471981" cy="318821"/>
            </a:xfrm>
            <a:prstGeom prst="cube">
              <a:avLst>
                <a:gd name="adj" fmla="val 62500"/>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4" name="Straight Connector 223">
              <a:extLst>
                <a:ext uri="{FF2B5EF4-FFF2-40B4-BE49-F238E27FC236}">
                  <a16:creationId xmlns:a16="http://schemas.microsoft.com/office/drawing/2014/main" id="{D7FE151C-46EB-43AB-8A59-14FA510DC621}"/>
                </a:ext>
              </a:extLst>
            </p:cNvPr>
            <p:cNvCxnSpPr>
              <a:cxnSpLocks/>
              <a:stCxn id="222" idx="7"/>
              <a:endCxn id="230" idx="7"/>
            </p:cNvCxnSpPr>
            <p:nvPr/>
          </p:nvCxnSpPr>
          <p:spPr>
            <a:xfrm>
              <a:off x="13671992" y="205113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88B298B5-5F2A-4671-BAD3-4DC9B2CCCEE5}"/>
                </a:ext>
              </a:extLst>
            </p:cNvPr>
            <p:cNvCxnSpPr>
              <a:cxnSpLocks/>
              <a:stCxn id="222" idx="3"/>
              <a:endCxn id="230" idx="3"/>
            </p:cNvCxnSpPr>
            <p:nvPr/>
          </p:nvCxnSpPr>
          <p:spPr>
            <a:xfrm>
              <a:off x="13478137" y="223792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6" name="Oval 225">
              <a:extLst>
                <a:ext uri="{FF2B5EF4-FFF2-40B4-BE49-F238E27FC236}">
                  <a16:creationId xmlns:a16="http://schemas.microsoft.com/office/drawing/2014/main" id="{E5A1B203-FA64-4256-8A94-DA5D8B12BA93}"/>
                </a:ext>
              </a:extLst>
            </p:cNvPr>
            <p:cNvSpPr/>
            <p:nvPr/>
          </p:nvSpPr>
          <p:spPr>
            <a:xfrm>
              <a:off x="13474616" y="205017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8E7ACF4A-AC10-405A-AC9A-09B8779CBB94}"/>
                </a:ext>
              </a:extLst>
            </p:cNvPr>
            <p:cNvSpPr/>
            <p:nvPr/>
          </p:nvSpPr>
          <p:spPr>
            <a:xfrm>
              <a:off x="13522228" y="2092581"/>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13E722D8-9DFF-47C7-8AD5-453620833AA7}"/>
                </a:ext>
              </a:extLst>
            </p:cNvPr>
            <p:cNvSpPr/>
            <p:nvPr/>
          </p:nvSpPr>
          <p:spPr>
            <a:xfrm>
              <a:off x="13566319" y="2130352"/>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48A680E7-510B-47D5-B76A-EC32B199626B}"/>
                </a:ext>
              </a:extLst>
            </p:cNvPr>
            <p:cNvSpPr/>
            <p:nvPr/>
          </p:nvSpPr>
          <p:spPr>
            <a:xfrm>
              <a:off x="13612193" y="2170507"/>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2FBD586E-2035-4D2F-AB8F-AD1EFB859822}"/>
                </a:ext>
              </a:extLst>
            </p:cNvPr>
            <p:cNvSpPr/>
            <p:nvPr/>
          </p:nvSpPr>
          <p:spPr>
            <a:xfrm>
              <a:off x="13635821" y="2194396"/>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9A05CBA3-DBD0-4149-932F-7628CC4837ED}"/>
                </a:ext>
              </a:extLst>
            </p:cNvPr>
            <p:cNvSpPr/>
            <p:nvPr/>
          </p:nvSpPr>
          <p:spPr>
            <a:xfrm>
              <a:off x="13750660" y="2318080"/>
              <a:ext cx="45719" cy="40601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Rectangle: Rounded Corners 148">
            <a:extLst>
              <a:ext uri="{FF2B5EF4-FFF2-40B4-BE49-F238E27FC236}">
                <a16:creationId xmlns:a16="http://schemas.microsoft.com/office/drawing/2014/main" id="{55D23E27-0E7B-4001-ACD5-0140201FBE63}"/>
              </a:ext>
            </a:extLst>
          </p:cNvPr>
          <p:cNvSpPr/>
          <p:nvPr/>
        </p:nvSpPr>
        <p:spPr>
          <a:xfrm>
            <a:off x="4986252" y="1242590"/>
            <a:ext cx="2190081" cy="3896818"/>
          </a:xfrm>
          <a:prstGeom prst="roundRect">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Fingerlike end-effector that locates the LSMS via RFID</a:t>
            </a:r>
            <a:endParaRPr lang="en-US"/>
          </a:p>
        </p:txBody>
      </p:sp>
      <p:sp>
        <p:nvSpPr>
          <p:cNvPr id="150" name="Rectangle 149">
            <a:extLst>
              <a:ext uri="{FF2B5EF4-FFF2-40B4-BE49-F238E27FC236}">
                <a16:creationId xmlns:a16="http://schemas.microsoft.com/office/drawing/2014/main" id="{82B57480-B8D9-4192-B53D-23F2D8B8DFB0}"/>
              </a:ext>
            </a:extLst>
          </p:cNvPr>
          <p:cNvSpPr/>
          <p:nvPr/>
        </p:nvSpPr>
        <p:spPr>
          <a:xfrm rot="20436723">
            <a:off x="5852425" y="1979494"/>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8AD4F744-6C99-4590-9D79-09DF2771F1DE}"/>
              </a:ext>
            </a:extLst>
          </p:cNvPr>
          <p:cNvSpPr/>
          <p:nvPr/>
        </p:nvSpPr>
        <p:spPr>
          <a:xfrm rot="15194303">
            <a:off x="5762558" y="1932153"/>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F999431F-6045-46B2-BB99-025D9454CC47}"/>
              </a:ext>
            </a:extLst>
          </p:cNvPr>
          <p:cNvSpPr/>
          <p:nvPr/>
        </p:nvSpPr>
        <p:spPr>
          <a:xfrm>
            <a:off x="5975187" y="2530927"/>
            <a:ext cx="200153" cy="11099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179E0823-F598-492C-A629-2C18544E75B4}"/>
              </a:ext>
            </a:extLst>
          </p:cNvPr>
          <p:cNvSpPr/>
          <p:nvPr/>
        </p:nvSpPr>
        <p:spPr>
          <a:xfrm>
            <a:off x="6010612" y="2450009"/>
            <a:ext cx="129303" cy="7861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9F98F749-8E56-4AEA-8DC5-55EA8872A6B2}"/>
              </a:ext>
            </a:extLst>
          </p:cNvPr>
          <p:cNvSpPr/>
          <p:nvPr/>
        </p:nvSpPr>
        <p:spPr>
          <a:xfrm rot="19305018">
            <a:off x="5962296" y="2293468"/>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77816309-FDE5-425E-AE10-E8F15C3167DE}"/>
              </a:ext>
            </a:extLst>
          </p:cNvPr>
          <p:cNvSpPr/>
          <p:nvPr/>
        </p:nvSpPr>
        <p:spPr>
          <a:xfrm rot="19305018">
            <a:off x="5912647" y="2289286"/>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80D8964C-47C3-4A0D-9EE0-9E56A43D661A}"/>
              </a:ext>
            </a:extLst>
          </p:cNvPr>
          <p:cNvSpPr/>
          <p:nvPr/>
        </p:nvSpPr>
        <p:spPr>
          <a:xfrm rot="1100235">
            <a:off x="6144196" y="1938372"/>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22AF5914-AB41-4D53-8B48-909E750744FF}"/>
              </a:ext>
            </a:extLst>
          </p:cNvPr>
          <p:cNvSpPr/>
          <p:nvPr/>
        </p:nvSpPr>
        <p:spPr>
          <a:xfrm rot="17457815">
            <a:off x="6174309" y="188992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866317BF-85FE-442F-B290-80D1B30DA553}"/>
              </a:ext>
            </a:extLst>
          </p:cNvPr>
          <p:cNvSpPr/>
          <p:nvPr/>
        </p:nvSpPr>
        <p:spPr>
          <a:xfrm rot="569135">
            <a:off x="6071378" y="2278982"/>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1BA9F383-3C0D-4ED2-9FB4-38950D5B6A72}"/>
              </a:ext>
            </a:extLst>
          </p:cNvPr>
          <p:cNvSpPr/>
          <p:nvPr/>
        </p:nvSpPr>
        <p:spPr>
          <a:xfrm rot="569135">
            <a:off x="6097851" y="2255280"/>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739A1669-E5D5-49EF-83DB-DA9A4CEEE46F}"/>
              </a:ext>
            </a:extLst>
          </p:cNvPr>
          <p:cNvSpPr/>
          <p:nvPr/>
        </p:nvSpPr>
        <p:spPr>
          <a:xfrm rot="1100235">
            <a:off x="6285244" y="2015322"/>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B861F25D-DF09-4D77-86A2-5BEB6491096B}"/>
              </a:ext>
            </a:extLst>
          </p:cNvPr>
          <p:cNvSpPr/>
          <p:nvPr/>
        </p:nvSpPr>
        <p:spPr>
          <a:xfrm rot="17457815">
            <a:off x="6315357" y="196687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2E028F83-4F40-41FB-B4F8-35627D7C22F5}"/>
              </a:ext>
            </a:extLst>
          </p:cNvPr>
          <p:cNvSpPr/>
          <p:nvPr/>
        </p:nvSpPr>
        <p:spPr>
          <a:xfrm rot="2796000">
            <a:off x="6164346" y="2328033"/>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6155E52E-08E1-4142-95DE-3BC213EC3E34}"/>
              </a:ext>
            </a:extLst>
          </p:cNvPr>
          <p:cNvSpPr/>
          <p:nvPr/>
        </p:nvSpPr>
        <p:spPr>
          <a:xfrm rot="2796000">
            <a:off x="6245373" y="2333389"/>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reeform: Shape 163">
            <a:extLst>
              <a:ext uri="{FF2B5EF4-FFF2-40B4-BE49-F238E27FC236}">
                <a16:creationId xmlns:a16="http://schemas.microsoft.com/office/drawing/2014/main" id="{49C96B4B-F8D3-4928-8C45-95D150404214}"/>
              </a:ext>
            </a:extLst>
          </p:cNvPr>
          <p:cNvSpPr/>
          <p:nvPr/>
        </p:nvSpPr>
        <p:spPr>
          <a:xfrm rot="2829764">
            <a:off x="6511797" y="1555179"/>
            <a:ext cx="605790" cy="139065"/>
          </a:xfrm>
          <a:custGeom>
            <a:avLst/>
            <a:gdLst>
              <a:gd name="connsiteX0" fmla="*/ 13335 w 605790"/>
              <a:gd name="connsiteY0" fmla="*/ 139065 h 139065"/>
              <a:gd name="connsiteX1" fmla="*/ 592455 w 605790"/>
              <a:gd name="connsiteY1" fmla="*/ 139065 h 139065"/>
              <a:gd name="connsiteX2" fmla="*/ 605790 w 605790"/>
              <a:gd name="connsiteY2" fmla="*/ 125730 h 139065"/>
              <a:gd name="connsiteX3" fmla="*/ 0 w 605790"/>
              <a:gd name="connsiteY3" fmla="*/ 125730 h 139065"/>
              <a:gd name="connsiteX4" fmla="*/ 13335 w 605790"/>
              <a:gd name="connsiteY4" fmla="*/ 139065 h 13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 h="139065">
                <a:moveTo>
                  <a:pt x="13335" y="139065"/>
                </a:moveTo>
                <a:cubicBezTo>
                  <a:pt x="173355" y="-20955"/>
                  <a:pt x="432435" y="-20955"/>
                  <a:pt x="592455" y="139065"/>
                </a:cubicBezTo>
                <a:lnTo>
                  <a:pt x="605790" y="125730"/>
                </a:lnTo>
                <a:cubicBezTo>
                  <a:pt x="438150" y="-41910"/>
                  <a:pt x="166688" y="-41910"/>
                  <a:pt x="0" y="125730"/>
                </a:cubicBezTo>
                <a:lnTo>
                  <a:pt x="13335" y="139065"/>
                </a:lnTo>
                <a:close/>
              </a:path>
            </a:pathLst>
          </a:custGeom>
          <a:solidFill>
            <a:srgbClr val="FFFFFF"/>
          </a:solid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07746E69-0DAF-4D8E-B769-70FD0790C09C}"/>
              </a:ext>
            </a:extLst>
          </p:cNvPr>
          <p:cNvSpPr/>
          <p:nvPr/>
        </p:nvSpPr>
        <p:spPr>
          <a:xfrm rot="2699896">
            <a:off x="6519191" y="1657327"/>
            <a:ext cx="444817" cy="105489"/>
          </a:xfrm>
          <a:custGeom>
            <a:avLst/>
            <a:gdLst>
              <a:gd name="connsiteX0" fmla="*/ 444818 w 444817"/>
              <a:gd name="connsiteY0" fmla="*/ 92154 h 105489"/>
              <a:gd name="connsiteX1" fmla="*/ 0 w 444817"/>
              <a:gd name="connsiteY1" fmla="*/ 92154 h 105489"/>
              <a:gd name="connsiteX2" fmla="*/ 13335 w 444817"/>
              <a:gd name="connsiteY2" fmla="*/ 105489 h 105489"/>
              <a:gd name="connsiteX3" fmla="*/ 430530 w 444817"/>
              <a:gd name="connsiteY3" fmla="*/ 105489 h 105489"/>
              <a:gd name="connsiteX4" fmla="*/ 444818 w 444817"/>
              <a:gd name="connsiteY4" fmla="*/ 92154 h 1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7" h="105489">
                <a:moveTo>
                  <a:pt x="444818" y="92154"/>
                </a:moveTo>
                <a:cubicBezTo>
                  <a:pt x="321945" y="-30718"/>
                  <a:pt x="122872" y="-30718"/>
                  <a:pt x="0" y="92154"/>
                </a:cubicBezTo>
                <a:lnTo>
                  <a:pt x="13335" y="105489"/>
                </a:lnTo>
                <a:cubicBezTo>
                  <a:pt x="128588" y="-9763"/>
                  <a:pt x="315278" y="-9763"/>
                  <a:pt x="430530" y="105489"/>
                </a:cubicBezTo>
                <a:lnTo>
                  <a:pt x="444818" y="92154"/>
                </a:lnTo>
                <a:close/>
              </a:path>
            </a:pathLst>
          </a:custGeom>
          <a:solidFill>
            <a:srgbClr val="FFFFFF"/>
          </a:solid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E1EEC1DD-06D3-493F-8387-35E79F8A551E}"/>
              </a:ext>
            </a:extLst>
          </p:cNvPr>
          <p:cNvSpPr/>
          <p:nvPr/>
        </p:nvSpPr>
        <p:spPr>
          <a:xfrm rot="2691108">
            <a:off x="6518555" y="1742727"/>
            <a:ext cx="282892" cy="71913"/>
          </a:xfrm>
          <a:custGeom>
            <a:avLst/>
            <a:gdLst>
              <a:gd name="connsiteX0" fmla="*/ 13335 w 282892"/>
              <a:gd name="connsiteY0" fmla="*/ 71914 h 71913"/>
              <a:gd name="connsiteX1" fmla="*/ 269558 w 282892"/>
              <a:gd name="connsiteY1" fmla="*/ 71914 h 71913"/>
              <a:gd name="connsiteX2" fmla="*/ 282893 w 282892"/>
              <a:gd name="connsiteY2" fmla="*/ 58579 h 71913"/>
              <a:gd name="connsiteX3" fmla="*/ 0 w 282892"/>
              <a:gd name="connsiteY3" fmla="*/ 58579 h 71913"/>
              <a:gd name="connsiteX4" fmla="*/ 13335 w 282892"/>
              <a:gd name="connsiteY4" fmla="*/ 71914 h 7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71913">
                <a:moveTo>
                  <a:pt x="13335" y="71914"/>
                </a:moveTo>
                <a:cubicBezTo>
                  <a:pt x="83820" y="1429"/>
                  <a:pt x="199073" y="1429"/>
                  <a:pt x="269558" y="71914"/>
                </a:cubicBezTo>
                <a:lnTo>
                  <a:pt x="282893" y="58579"/>
                </a:lnTo>
                <a:cubicBezTo>
                  <a:pt x="204788" y="-19526"/>
                  <a:pt x="78105" y="-19526"/>
                  <a:pt x="0" y="58579"/>
                </a:cubicBezTo>
                <a:lnTo>
                  <a:pt x="13335" y="71914"/>
                </a:lnTo>
                <a:close/>
              </a:path>
            </a:pathLst>
          </a:custGeom>
          <a:solidFill>
            <a:srgbClr val="FFFFFF"/>
          </a:solid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C7A72A37-B2B5-4336-8F36-4EE1EF2679AA}"/>
              </a:ext>
            </a:extLst>
          </p:cNvPr>
          <p:cNvSpPr/>
          <p:nvPr/>
        </p:nvSpPr>
        <p:spPr>
          <a:xfrm rot="2712306">
            <a:off x="6532200" y="1829114"/>
            <a:ext cx="120967" cy="38338"/>
          </a:xfrm>
          <a:custGeom>
            <a:avLst/>
            <a:gdLst>
              <a:gd name="connsiteX0" fmla="*/ 13335 w 120967"/>
              <a:gd name="connsiteY0" fmla="*/ 38338 h 38338"/>
              <a:gd name="connsiteX1" fmla="*/ 107632 w 120967"/>
              <a:gd name="connsiteY1" fmla="*/ 38338 h 38338"/>
              <a:gd name="connsiteX2" fmla="*/ 120968 w 120967"/>
              <a:gd name="connsiteY2" fmla="*/ 25003 h 38338"/>
              <a:gd name="connsiteX3" fmla="*/ 0 w 120967"/>
              <a:gd name="connsiteY3" fmla="*/ 25003 h 38338"/>
              <a:gd name="connsiteX4" fmla="*/ 13335 w 120967"/>
              <a:gd name="connsiteY4" fmla="*/ 38338 h 3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 h="38338">
                <a:moveTo>
                  <a:pt x="13335" y="38338"/>
                </a:moveTo>
                <a:cubicBezTo>
                  <a:pt x="39053" y="12621"/>
                  <a:pt x="81915" y="12621"/>
                  <a:pt x="107632" y="38338"/>
                </a:cubicBezTo>
                <a:lnTo>
                  <a:pt x="120968" y="25003"/>
                </a:lnTo>
                <a:cubicBezTo>
                  <a:pt x="87630" y="-8334"/>
                  <a:pt x="33338" y="-8334"/>
                  <a:pt x="0" y="25003"/>
                </a:cubicBezTo>
                <a:lnTo>
                  <a:pt x="13335" y="38338"/>
                </a:lnTo>
                <a:close/>
              </a:path>
            </a:pathLst>
          </a:custGeom>
          <a:solidFill>
            <a:srgbClr val="FFFFFF"/>
          </a:solidFill>
          <a:ln w="9525" cap="flat">
            <a:noFill/>
            <a:prstDash val="solid"/>
            <a:miter/>
          </a:ln>
        </p:spPr>
        <p:txBody>
          <a:bodyPr rtlCol="0" anchor="ctr"/>
          <a:lstStyle/>
          <a:p>
            <a:endParaRPr lang="en-US"/>
          </a:p>
        </p:txBody>
      </p:sp>
      <p:grpSp>
        <p:nvGrpSpPr>
          <p:cNvPr id="168" name="Group 167">
            <a:extLst>
              <a:ext uri="{FF2B5EF4-FFF2-40B4-BE49-F238E27FC236}">
                <a16:creationId xmlns:a16="http://schemas.microsoft.com/office/drawing/2014/main" id="{46260CD8-C7FA-4268-9D64-027F9815FC9E}"/>
              </a:ext>
            </a:extLst>
          </p:cNvPr>
          <p:cNvGrpSpPr>
            <a:grpSpLocks noChangeAspect="1"/>
          </p:cNvGrpSpPr>
          <p:nvPr/>
        </p:nvGrpSpPr>
        <p:grpSpPr>
          <a:xfrm>
            <a:off x="5064682" y="1548176"/>
            <a:ext cx="651524" cy="533538"/>
            <a:chOff x="6595481" y="1587776"/>
            <a:chExt cx="2963950" cy="2427199"/>
          </a:xfrm>
          <a:solidFill>
            <a:schemeClr val="bg1">
              <a:lumMod val="50000"/>
            </a:schemeClr>
          </a:solidFill>
        </p:grpSpPr>
        <p:sp>
          <p:nvSpPr>
            <p:cNvPr id="169" name="Rectangle 168">
              <a:extLst>
                <a:ext uri="{FF2B5EF4-FFF2-40B4-BE49-F238E27FC236}">
                  <a16:creationId xmlns:a16="http://schemas.microsoft.com/office/drawing/2014/main" id="{52536227-713F-45AB-8249-FA237C2B9A04}"/>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CBBEB54F-416C-41B7-8D8C-5FB7D2D29057}"/>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C572FE62-43B5-465C-9D17-B25BE847CCB0}"/>
                </a:ext>
              </a:extLst>
            </p:cNvPr>
            <p:cNvCxnSpPr>
              <a:cxnSpLocks/>
              <a:stCxn id="179"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AF97BE33-24ED-4B85-90DB-BB261EF1F3BC}"/>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39084CFA-95B3-4B30-99AA-23F9CE818BDE}"/>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D61E834-1357-4F04-B7C9-B3E5E29FAF1F}"/>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Rounded Corners 174">
              <a:extLst>
                <a:ext uri="{FF2B5EF4-FFF2-40B4-BE49-F238E27FC236}">
                  <a16:creationId xmlns:a16="http://schemas.microsoft.com/office/drawing/2014/main" id="{DBA59976-58F6-4DCD-B170-B36359263BBE}"/>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877934E6-9F06-47BD-884E-E60A9A276D7A}"/>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6683D9FE-F596-45EE-A1D1-C92563E4EBA4}"/>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F1F8BCF2-552F-4250-BB98-B2075F961A3C}"/>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Rounded Corners 178">
              <a:extLst>
                <a:ext uri="{FF2B5EF4-FFF2-40B4-BE49-F238E27FC236}">
                  <a16:creationId xmlns:a16="http://schemas.microsoft.com/office/drawing/2014/main" id="{461D7D28-0296-493E-AE37-5EFE75A8B7B0}"/>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0" name="Straight Connector 179">
              <a:extLst>
                <a:ext uri="{FF2B5EF4-FFF2-40B4-BE49-F238E27FC236}">
                  <a16:creationId xmlns:a16="http://schemas.microsoft.com/office/drawing/2014/main" id="{20CB8877-4585-4CAF-A3A4-770C0D8BAE66}"/>
                </a:ext>
              </a:extLst>
            </p:cNvPr>
            <p:cNvCxnSpPr>
              <a:cxnSpLocks/>
              <a:endCxn id="179"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06C8F1-77F3-4F05-8B10-924FD0771E5D}"/>
                </a:ext>
              </a:extLst>
            </p:cNvPr>
            <p:cNvCxnSpPr>
              <a:cxnSpLocks/>
              <a:stCxn id="177"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F1C00CFB-E855-4AC9-B295-B13DCD0248DC}"/>
                </a:ext>
              </a:extLst>
            </p:cNvPr>
            <p:cNvCxnSpPr>
              <a:cxnSpLocks/>
              <a:endCxn id="183"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3" name="Rectangle 182">
              <a:extLst>
                <a:ext uri="{FF2B5EF4-FFF2-40B4-BE49-F238E27FC236}">
                  <a16:creationId xmlns:a16="http://schemas.microsoft.com/office/drawing/2014/main" id="{DF9CFEB7-960D-47D8-ADC8-77F488AF97CA}"/>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Connector 183">
              <a:extLst>
                <a:ext uri="{FF2B5EF4-FFF2-40B4-BE49-F238E27FC236}">
                  <a16:creationId xmlns:a16="http://schemas.microsoft.com/office/drawing/2014/main" id="{BE1F4A8C-71DF-46FF-A892-78008F2F76AD}"/>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5" name="Rectangle 184">
              <a:extLst>
                <a:ext uri="{FF2B5EF4-FFF2-40B4-BE49-F238E27FC236}">
                  <a16:creationId xmlns:a16="http://schemas.microsoft.com/office/drawing/2014/main" id="{80CB7F89-75C9-4C95-8B17-1B9CDE75F2D9}"/>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6" name="Straight Connector 185">
              <a:extLst>
                <a:ext uri="{FF2B5EF4-FFF2-40B4-BE49-F238E27FC236}">
                  <a16:creationId xmlns:a16="http://schemas.microsoft.com/office/drawing/2014/main" id="{7621F1E5-A8DC-4016-A8ED-402D15A369D8}"/>
                </a:ext>
              </a:extLst>
            </p:cNvPr>
            <p:cNvCxnSpPr>
              <a:cxnSpLocks/>
              <a:stCxn id="174"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CFA6B55A-8DFC-4422-87F6-D752458FF1F6}"/>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5789BC1C-E7F4-4DA1-A45A-296D0B9BD121}"/>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9" name="Rectangle 188">
              <a:extLst>
                <a:ext uri="{FF2B5EF4-FFF2-40B4-BE49-F238E27FC236}">
                  <a16:creationId xmlns:a16="http://schemas.microsoft.com/office/drawing/2014/main" id="{39C99B4C-4A01-4769-AEA5-386D63996E99}"/>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7CC73E0A-BD7C-4730-8C57-D65FEBB92C69}"/>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FFA4132E-3217-422E-B5E1-C99FDBA0B477}"/>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2" name="Straight Connector 191">
              <a:extLst>
                <a:ext uri="{FF2B5EF4-FFF2-40B4-BE49-F238E27FC236}">
                  <a16:creationId xmlns:a16="http://schemas.microsoft.com/office/drawing/2014/main" id="{55C81B21-61E6-4233-8644-1E22219CDEE2}"/>
                </a:ext>
              </a:extLst>
            </p:cNvPr>
            <p:cNvCxnSpPr>
              <a:cxnSpLocks/>
              <a:stCxn id="191" idx="3"/>
              <a:endCxn id="185"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Rounded Corners 4">
            <a:extLst>
              <a:ext uri="{FF2B5EF4-FFF2-40B4-BE49-F238E27FC236}">
                <a16:creationId xmlns:a16="http://schemas.microsoft.com/office/drawing/2014/main" id="{02754CA4-A1DE-41D7-AB35-903D0C44AE2F}"/>
              </a:ext>
            </a:extLst>
          </p:cNvPr>
          <p:cNvSpPr/>
          <p:nvPr/>
        </p:nvSpPr>
        <p:spPr>
          <a:xfrm>
            <a:off x="2637208" y="1242590"/>
            <a:ext cx="2190081" cy="3866137"/>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Four-bar Mechanism</a:t>
            </a:r>
          </a:p>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15845979-FDA4-447A-89B4-04137A35624F}"/>
              </a:ext>
            </a:extLst>
          </p:cNvPr>
          <p:cNvSpPr/>
          <p:nvPr/>
        </p:nvSpPr>
        <p:spPr>
          <a:xfrm>
            <a:off x="286509" y="1242638"/>
            <a:ext cx="2190081" cy="3896715"/>
          </a:xfrm>
          <a:prstGeom prst="roundRect">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Mating connector for the LSMS end-effector, located via plug connection</a:t>
            </a:r>
          </a:p>
          <a:p>
            <a:pPr algn="ctr"/>
            <a:endParaRPr lang="en-US"/>
          </a:p>
        </p:txBody>
      </p:sp>
      <p:cxnSp>
        <p:nvCxnSpPr>
          <p:cNvPr id="4" name="Straight Connector 3">
            <a:extLst>
              <a:ext uri="{FF2B5EF4-FFF2-40B4-BE49-F238E27FC236}">
                <a16:creationId xmlns:a16="http://schemas.microsoft.com/office/drawing/2014/main" id="{DB027981-A182-4835-B5D3-AC9753D8F039}"/>
              </a:ext>
            </a:extLst>
          </p:cNvPr>
          <p:cNvCxnSpPr>
            <a:cxnSpLocks/>
          </p:cNvCxnSpPr>
          <p:nvPr/>
        </p:nvCxnSpPr>
        <p:spPr>
          <a:xfrm>
            <a:off x="0" y="5139353"/>
            <a:ext cx="1219200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29</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Medium Fidelity</a:t>
            </a:r>
          </a:p>
        </p:txBody>
      </p:sp>
      <p:sp>
        <p:nvSpPr>
          <p:cNvPr id="6" name="Flowchart: Connector 5">
            <a:extLst>
              <a:ext uri="{FF2B5EF4-FFF2-40B4-BE49-F238E27FC236}">
                <a16:creationId xmlns:a16="http://schemas.microsoft.com/office/drawing/2014/main" id="{38B69212-CEFA-4129-BFB9-B33A393D3444}"/>
              </a:ext>
            </a:extLst>
          </p:cNvPr>
          <p:cNvSpPr/>
          <p:nvPr/>
        </p:nvSpPr>
        <p:spPr>
          <a:xfrm>
            <a:off x="8021778" y="4671268"/>
            <a:ext cx="817116" cy="778237"/>
          </a:xfrm>
          <a:prstGeom prst="flowChartConnector">
            <a:avLst/>
          </a:prstGeom>
          <a:solidFill>
            <a:srgbClr val="85AEBF"/>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04</a:t>
            </a:r>
          </a:p>
        </p:txBody>
      </p:sp>
      <p:sp>
        <p:nvSpPr>
          <p:cNvPr id="8" name="Flowchart: Connector 7">
            <a:extLst>
              <a:ext uri="{FF2B5EF4-FFF2-40B4-BE49-F238E27FC236}">
                <a16:creationId xmlns:a16="http://schemas.microsoft.com/office/drawing/2014/main" id="{2006DB32-FA7D-4D95-BC94-A03F6F2771DB}"/>
              </a:ext>
            </a:extLst>
          </p:cNvPr>
          <p:cNvSpPr/>
          <p:nvPr/>
        </p:nvSpPr>
        <p:spPr>
          <a:xfrm>
            <a:off x="967045" y="4671271"/>
            <a:ext cx="817116" cy="778237"/>
          </a:xfrm>
          <a:prstGeom prst="flowChartConnector">
            <a:avLst/>
          </a:prstGeom>
          <a:solidFill>
            <a:srgbClr val="FDB05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01</a:t>
            </a:r>
          </a:p>
        </p:txBody>
      </p:sp>
      <p:sp>
        <p:nvSpPr>
          <p:cNvPr id="9" name="Flowchart: Connector 8">
            <a:extLst>
              <a:ext uri="{FF2B5EF4-FFF2-40B4-BE49-F238E27FC236}">
                <a16:creationId xmlns:a16="http://schemas.microsoft.com/office/drawing/2014/main" id="{AB76DD72-E7A8-42B2-B184-D04FFB213B25}"/>
              </a:ext>
            </a:extLst>
          </p:cNvPr>
          <p:cNvSpPr/>
          <p:nvPr/>
        </p:nvSpPr>
        <p:spPr>
          <a:xfrm>
            <a:off x="3322863" y="4671270"/>
            <a:ext cx="817116" cy="778237"/>
          </a:xfrm>
          <a:prstGeom prst="flowChartConnector">
            <a:avLst/>
          </a:prstGeom>
          <a:solidFill>
            <a:srgbClr val="E58B8C"/>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02</a:t>
            </a:r>
          </a:p>
        </p:txBody>
      </p:sp>
      <p:sp>
        <p:nvSpPr>
          <p:cNvPr id="11" name="Flowchart: Connector 10">
            <a:extLst>
              <a:ext uri="{FF2B5EF4-FFF2-40B4-BE49-F238E27FC236}">
                <a16:creationId xmlns:a16="http://schemas.microsoft.com/office/drawing/2014/main" id="{61AB0F0C-9FAC-4952-BFF1-4F18A79329D8}"/>
              </a:ext>
            </a:extLst>
          </p:cNvPr>
          <p:cNvSpPr/>
          <p:nvPr/>
        </p:nvSpPr>
        <p:spPr>
          <a:xfrm>
            <a:off x="5672735" y="4671269"/>
            <a:ext cx="817116" cy="778237"/>
          </a:xfrm>
          <a:prstGeom prst="flowChartConnector">
            <a:avLst/>
          </a:prstGeom>
          <a:solidFill>
            <a:srgbClr val="C392AA"/>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03</a:t>
            </a:r>
          </a:p>
        </p:txBody>
      </p:sp>
      <p:sp>
        <p:nvSpPr>
          <p:cNvPr id="12" name="Flowchart: Connector 11">
            <a:extLst>
              <a:ext uri="{FF2B5EF4-FFF2-40B4-BE49-F238E27FC236}">
                <a16:creationId xmlns:a16="http://schemas.microsoft.com/office/drawing/2014/main" id="{9564DC38-B6F4-4633-864B-AE6FAA25E3DA}"/>
              </a:ext>
            </a:extLst>
          </p:cNvPr>
          <p:cNvSpPr/>
          <p:nvPr/>
        </p:nvSpPr>
        <p:spPr>
          <a:xfrm>
            <a:off x="10370822" y="4671268"/>
            <a:ext cx="817116" cy="778237"/>
          </a:xfrm>
          <a:prstGeom prst="flowChartConnector">
            <a:avLst/>
          </a:prstGeom>
          <a:solidFill>
            <a:srgbClr val="6FBBA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05</a:t>
            </a:r>
          </a:p>
        </p:txBody>
      </p:sp>
      <p:sp>
        <p:nvSpPr>
          <p:cNvPr id="43" name="Flowchart: Terminator 42">
            <a:extLst>
              <a:ext uri="{FF2B5EF4-FFF2-40B4-BE49-F238E27FC236}">
                <a16:creationId xmlns:a16="http://schemas.microsoft.com/office/drawing/2014/main" id="{D20F7AB4-DB74-42C1-AE3A-2E012846F15A}"/>
              </a:ext>
            </a:extLst>
          </p:cNvPr>
          <p:cNvSpPr/>
          <p:nvPr/>
        </p:nvSpPr>
        <p:spPr>
          <a:xfrm rot="8316830">
            <a:off x="3299595" y="2243231"/>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Terminator 43">
            <a:extLst>
              <a:ext uri="{FF2B5EF4-FFF2-40B4-BE49-F238E27FC236}">
                <a16:creationId xmlns:a16="http://schemas.microsoft.com/office/drawing/2014/main" id="{54993FC5-09D5-4642-AC4E-915EE0D93346}"/>
              </a:ext>
            </a:extLst>
          </p:cNvPr>
          <p:cNvSpPr/>
          <p:nvPr/>
        </p:nvSpPr>
        <p:spPr>
          <a:xfrm rot="8053896">
            <a:off x="4090981" y="2250356"/>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Top Corners Snipped 44">
            <a:extLst>
              <a:ext uri="{FF2B5EF4-FFF2-40B4-BE49-F238E27FC236}">
                <a16:creationId xmlns:a16="http://schemas.microsoft.com/office/drawing/2014/main" id="{F3BBDF97-B2D4-4B65-8914-810C6731A5D5}"/>
              </a:ext>
            </a:extLst>
          </p:cNvPr>
          <p:cNvSpPr/>
          <p:nvPr/>
        </p:nvSpPr>
        <p:spPr>
          <a:xfrm>
            <a:off x="4090417" y="2324674"/>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Top Corners Snipped 45">
            <a:extLst>
              <a:ext uri="{FF2B5EF4-FFF2-40B4-BE49-F238E27FC236}">
                <a16:creationId xmlns:a16="http://schemas.microsoft.com/office/drawing/2014/main" id="{6784A7B9-2EBF-4B40-8191-EB6D9ED8E349}"/>
              </a:ext>
            </a:extLst>
          </p:cNvPr>
          <p:cNvSpPr/>
          <p:nvPr/>
        </p:nvSpPr>
        <p:spPr>
          <a:xfrm>
            <a:off x="3291199" y="2329821"/>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Terminator 46">
            <a:extLst>
              <a:ext uri="{FF2B5EF4-FFF2-40B4-BE49-F238E27FC236}">
                <a16:creationId xmlns:a16="http://schemas.microsoft.com/office/drawing/2014/main" id="{44501A23-AFEE-4C99-BD8B-C0BDE12304D7}"/>
              </a:ext>
            </a:extLst>
          </p:cNvPr>
          <p:cNvSpPr/>
          <p:nvPr/>
        </p:nvSpPr>
        <p:spPr>
          <a:xfrm>
            <a:off x="3576531" y="2120406"/>
            <a:ext cx="817116" cy="73380"/>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A6083EF2-4039-44E3-9D34-85608BCAFDAA}"/>
              </a:ext>
            </a:extLst>
          </p:cNvPr>
          <p:cNvGrpSpPr>
            <a:grpSpLocks noChangeAspect="1"/>
          </p:cNvGrpSpPr>
          <p:nvPr/>
        </p:nvGrpSpPr>
        <p:grpSpPr>
          <a:xfrm>
            <a:off x="3563011" y="1578495"/>
            <a:ext cx="651524" cy="533538"/>
            <a:chOff x="6595481" y="1587776"/>
            <a:chExt cx="2963950" cy="2427199"/>
          </a:xfrm>
          <a:solidFill>
            <a:schemeClr val="bg1">
              <a:lumMod val="50000"/>
            </a:schemeClr>
          </a:solidFill>
        </p:grpSpPr>
        <p:sp>
          <p:nvSpPr>
            <p:cNvPr id="74" name="Rectangle 73">
              <a:extLst>
                <a:ext uri="{FF2B5EF4-FFF2-40B4-BE49-F238E27FC236}">
                  <a16:creationId xmlns:a16="http://schemas.microsoft.com/office/drawing/2014/main" id="{E94BA4B4-4FA4-4C63-888B-8E1BC522FBFE}"/>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C5EDF6A-800D-4B59-876B-2E3F06A3999E}"/>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97638091-5B36-4C6E-B200-C6B73D6BE12E}"/>
                </a:ext>
              </a:extLst>
            </p:cNvPr>
            <p:cNvCxnSpPr>
              <a:cxnSpLocks/>
              <a:stCxn id="84"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54AA19AA-35DE-4FE1-9019-F1A9647DA612}"/>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7886782-EBC1-4D93-B8B0-FF5425549DDE}"/>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77EA7DE7-693C-4FFD-8294-4C1EC2A20470}"/>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B6C82A49-E436-448F-9FBA-1D157D61E7CF}"/>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CDAD4DA7-F872-4854-AA38-DA0F0674A996}"/>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B8357C4-E090-46EF-9D24-E0D02189EFA3}"/>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40D5A47C-0CE8-43FB-AC1A-6BB970300DB6}"/>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Rounded Corners 83">
              <a:extLst>
                <a:ext uri="{FF2B5EF4-FFF2-40B4-BE49-F238E27FC236}">
                  <a16:creationId xmlns:a16="http://schemas.microsoft.com/office/drawing/2014/main" id="{FA3751EB-57A0-42A5-8F7B-1586B94BA8EC}"/>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a:extLst>
                <a:ext uri="{FF2B5EF4-FFF2-40B4-BE49-F238E27FC236}">
                  <a16:creationId xmlns:a16="http://schemas.microsoft.com/office/drawing/2014/main" id="{C4CFC607-834E-4B84-8C51-762B2053F590}"/>
                </a:ext>
              </a:extLst>
            </p:cNvPr>
            <p:cNvCxnSpPr>
              <a:cxnSpLocks/>
              <a:endCxn id="84"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706813A-BE6F-43E1-A993-FADA7C636867}"/>
                </a:ext>
              </a:extLst>
            </p:cNvPr>
            <p:cNvCxnSpPr>
              <a:cxnSpLocks/>
              <a:stCxn id="82"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4169D08-3F0D-469F-9BBF-99174B5CAD8B}"/>
                </a:ext>
              </a:extLst>
            </p:cNvPr>
            <p:cNvCxnSpPr>
              <a:cxnSpLocks/>
              <a:endCxn id="88"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029A202C-47F6-4164-BF15-B6E221536DAE}"/>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id="{8CDCD140-67C6-4DF1-8B4E-CB3B5883AD18}"/>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887BED78-5D4E-4FC0-A3A7-747C731755D7}"/>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33B22303-E640-4C1E-A6ED-1A8F18C7CB5E}"/>
                </a:ext>
              </a:extLst>
            </p:cNvPr>
            <p:cNvCxnSpPr>
              <a:cxnSpLocks/>
              <a:stCxn id="79"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679F22F-F77F-44B8-83A2-BE0590574094}"/>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995666C-127C-42AA-9E80-589C13D88340}"/>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FFBD1269-5FED-4913-9E17-97ACA877729F}"/>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64B01001-7AFC-410D-8BDE-3A496104C10A}"/>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C932BFB2-70A5-4C77-AE15-B60C8ED7C6DD}"/>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a:extLst>
                <a:ext uri="{FF2B5EF4-FFF2-40B4-BE49-F238E27FC236}">
                  <a16:creationId xmlns:a16="http://schemas.microsoft.com/office/drawing/2014/main" id="{08FFD810-D7BA-41A4-9C34-48CC730BC552}"/>
                </a:ext>
              </a:extLst>
            </p:cNvPr>
            <p:cNvCxnSpPr>
              <a:cxnSpLocks/>
              <a:stCxn id="96" idx="3"/>
              <a:endCxn id="90"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1E853D66-EA4B-4339-963A-6A978D20A42E}"/>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F9C7BDA2-A7FA-49A2-8AE7-874C5A1885AF}"/>
              </a:ext>
            </a:extLst>
          </p:cNvPr>
          <p:cNvSpPr/>
          <p:nvPr/>
        </p:nvSpPr>
        <p:spPr>
          <a:xfrm rot="18256055">
            <a:off x="501986" y="2033894"/>
            <a:ext cx="479455" cy="396952"/>
          </a:xfrm>
          <a:custGeom>
            <a:avLst/>
            <a:gdLst>
              <a:gd name="connsiteX0" fmla="*/ 411690 w 514185"/>
              <a:gd name="connsiteY0" fmla="*/ 368770 h 417382"/>
              <a:gd name="connsiteX1" fmla="*/ 357807 w 514185"/>
              <a:gd name="connsiteY1" fmla="*/ 314887 h 417382"/>
              <a:gd name="connsiteX2" fmla="*/ 411690 w 514185"/>
              <a:gd name="connsiteY2" fmla="*/ 261004 h 417382"/>
              <a:gd name="connsiteX3" fmla="*/ 465573 w 514185"/>
              <a:gd name="connsiteY3" fmla="*/ 314887 h 417382"/>
              <a:gd name="connsiteX4" fmla="*/ 505982 w 514185"/>
              <a:gd name="connsiteY4" fmla="*/ 314554 h 417382"/>
              <a:gd name="connsiteX5" fmla="*/ 505978 w 514185"/>
              <a:gd name="connsiteY5" fmla="*/ 274472 h 417382"/>
              <a:gd name="connsiteX6" fmla="*/ 452095 w 514185"/>
              <a:gd name="connsiteY6" fmla="*/ 220599 h 417382"/>
              <a:gd name="connsiteX7" fmla="*/ 485775 w 514185"/>
              <a:gd name="connsiteY7" fmla="*/ 186919 h 417382"/>
              <a:gd name="connsiteX8" fmla="*/ 418424 w 514185"/>
              <a:gd name="connsiteY8" fmla="*/ 119567 h 417382"/>
              <a:gd name="connsiteX9" fmla="*/ 238830 w 514185"/>
              <a:gd name="connsiteY9" fmla="*/ 101232 h 417382"/>
              <a:gd name="connsiteX10" fmla="*/ 216741 w 514185"/>
              <a:gd name="connsiteY10" fmla="*/ 78372 h 417382"/>
              <a:gd name="connsiteX11" fmla="*/ 31880 w 514185"/>
              <a:gd name="connsiteY11" fmla="*/ 0 h 417382"/>
              <a:gd name="connsiteX12" fmla="*/ 0 w 514185"/>
              <a:gd name="connsiteY12" fmla="*/ 0 h 417382"/>
              <a:gd name="connsiteX13" fmla="*/ 0 w 514185"/>
              <a:gd name="connsiteY13" fmla="*/ 57150 h 417382"/>
              <a:gd name="connsiteX14" fmla="*/ 31880 w 514185"/>
              <a:gd name="connsiteY14" fmla="*/ 57150 h 417382"/>
              <a:gd name="connsiteX15" fmla="*/ 175708 w 514185"/>
              <a:gd name="connsiteY15" fmla="*/ 118110 h 417382"/>
              <a:gd name="connsiteX16" fmla="*/ 198396 w 514185"/>
              <a:gd name="connsiteY16" fmla="*/ 141580 h 417382"/>
              <a:gd name="connsiteX17" fmla="*/ 216418 w 514185"/>
              <a:gd name="connsiteY17" fmla="*/ 321602 h 417382"/>
              <a:gd name="connsiteX18" fmla="*/ 283721 w 514185"/>
              <a:gd name="connsiteY18" fmla="*/ 388972 h 417382"/>
              <a:gd name="connsiteX19" fmla="*/ 317402 w 514185"/>
              <a:gd name="connsiteY19" fmla="*/ 355292 h 417382"/>
              <a:gd name="connsiteX20" fmla="*/ 371275 w 514185"/>
              <a:gd name="connsiteY20" fmla="*/ 409175 h 417382"/>
              <a:gd name="connsiteX21" fmla="*/ 411685 w 514185"/>
              <a:gd name="connsiteY21" fmla="*/ 408851 h 417382"/>
              <a:gd name="connsiteX22" fmla="*/ 411690 w 514185"/>
              <a:gd name="connsiteY22" fmla="*/ 368770 h 41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185" h="417382">
                <a:moveTo>
                  <a:pt x="411690" y="368770"/>
                </a:moveTo>
                <a:lnTo>
                  <a:pt x="357807" y="314887"/>
                </a:lnTo>
                <a:lnTo>
                  <a:pt x="411690" y="261004"/>
                </a:lnTo>
                <a:lnTo>
                  <a:pt x="465573" y="314887"/>
                </a:lnTo>
                <a:cubicBezTo>
                  <a:pt x="476823" y="325954"/>
                  <a:pt x="494915" y="325805"/>
                  <a:pt x="505982" y="314554"/>
                </a:cubicBezTo>
                <a:cubicBezTo>
                  <a:pt x="516922" y="303431"/>
                  <a:pt x="516920" y="285592"/>
                  <a:pt x="505978" y="274472"/>
                </a:cubicBezTo>
                <a:lnTo>
                  <a:pt x="452095" y="220599"/>
                </a:lnTo>
                <a:lnTo>
                  <a:pt x="485775" y="186919"/>
                </a:lnTo>
                <a:lnTo>
                  <a:pt x="418424" y="119567"/>
                </a:lnTo>
                <a:cubicBezTo>
                  <a:pt x="370492" y="71618"/>
                  <a:pt x="295463" y="63958"/>
                  <a:pt x="238830" y="101232"/>
                </a:cubicBezTo>
                <a:lnTo>
                  <a:pt x="216741" y="78372"/>
                </a:lnTo>
                <a:cubicBezTo>
                  <a:pt x="168193" y="28414"/>
                  <a:pt x="101541" y="157"/>
                  <a:pt x="31880" y="0"/>
                </a:cubicBezTo>
                <a:lnTo>
                  <a:pt x="0" y="0"/>
                </a:lnTo>
                <a:lnTo>
                  <a:pt x="0" y="57150"/>
                </a:lnTo>
                <a:lnTo>
                  <a:pt x="31880" y="57150"/>
                </a:lnTo>
                <a:cubicBezTo>
                  <a:pt x="86078" y="57258"/>
                  <a:pt x="137939" y="79238"/>
                  <a:pt x="175708" y="118110"/>
                </a:cubicBezTo>
                <a:lnTo>
                  <a:pt x="198396" y="141580"/>
                </a:lnTo>
                <a:cubicBezTo>
                  <a:pt x="160805" y="198231"/>
                  <a:pt x="168342" y="273526"/>
                  <a:pt x="216418" y="321602"/>
                </a:cubicBezTo>
                <a:lnTo>
                  <a:pt x="283721" y="388972"/>
                </a:lnTo>
                <a:lnTo>
                  <a:pt x="317402" y="355292"/>
                </a:lnTo>
                <a:lnTo>
                  <a:pt x="371275" y="409175"/>
                </a:lnTo>
                <a:cubicBezTo>
                  <a:pt x="382523" y="420244"/>
                  <a:pt x="400616" y="420099"/>
                  <a:pt x="411685" y="408851"/>
                </a:cubicBezTo>
                <a:cubicBezTo>
                  <a:pt x="422627" y="397732"/>
                  <a:pt x="422629" y="379891"/>
                  <a:pt x="411690" y="368770"/>
                </a:cubicBezTo>
                <a:close/>
              </a:path>
            </a:pathLst>
          </a:custGeom>
          <a:solidFill>
            <a:srgbClr val="7F7F7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E3E3915-75F0-419E-85C9-491B63798509}"/>
              </a:ext>
            </a:extLst>
          </p:cNvPr>
          <p:cNvSpPr/>
          <p:nvPr/>
        </p:nvSpPr>
        <p:spPr>
          <a:xfrm rot="18256055">
            <a:off x="936201" y="1909876"/>
            <a:ext cx="451516" cy="366673"/>
          </a:xfrm>
          <a:custGeom>
            <a:avLst/>
            <a:gdLst>
              <a:gd name="connsiteX0" fmla="*/ 452857 w 484222"/>
              <a:gd name="connsiteY0" fmla="*/ 328393 h 385544"/>
              <a:gd name="connsiteX1" fmla="*/ 313792 w 484222"/>
              <a:gd name="connsiteY1" fmla="*/ 272148 h 385544"/>
              <a:gd name="connsiteX2" fmla="*/ 287741 w 484222"/>
              <a:gd name="connsiteY2" fmla="*/ 246945 h 385544"/>
              <a:gd name="connsiteX3" fmla="*/ 269396 w 484222"/>
              <a:gd name="connsiteY3" fmla="*/ 67351 h 385544"/>
              <a:gd name="connsiteX4" fmla="*/ 202044 w 484222"/>
              <a:gd name="connsiteY4" fmla="*/ 0 h 385544"/>
              <a:gd name="connsiteX5" fmla="*/ 0 w 484222"/>
              <a:gd name="connsiteY5" fmla="*/ 202063 h 385544"/>
              <a:gd name="connsiteX6" fmla="*/ 67351 w 484222"/>
              <a:gd name="connsiteY6" fmla="*/ 269415 h 385544"/>
              <a:gd name="connsiteX7" fmla="*/ 247374 w 484222"/>
              <a:gd name="connsiteY7" fmla="*/ 287426 h 385544"/>
              <a:gd name="connsiteX8" fmla="*/ 274044 w 484222"/>
              <a:gd name="connsiteY8" fmla="*/ 313230 h 385544"/>
              <a:gd name="connsiteX9" fmla="*/ 452857 w 484222"/>
              <a:gd name="connsiteY9" fmla="*/ 385543 h 385544"/>
              <a:gd name="connsiteX10" fmla="*/ 484222 w 484222"/>
              <a:gd name="connsiteY10" fmla="*/ 385543 h 385544"/>
              <a:gd name="connsiteX11" fmla="*/ 484222 w 484222"/>
              <a:gd name="connsiteY11" fmla="*/ 328393 h 38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222" h="385544">
                <a:moveTo>
                  <a:pt x="452857" y="328393"/>
                </a:moveTo>
                <a:cubicBezTo>
                  <a:pt x="400940" y="328502"/>
                  <a:pt x="351036" y="308318"/>
                  <a:pt x="313792" y="272148"/>
                </a:cubicBezTo>
                <a:lnTo>
                  <a:pt x="287741" y="246945"/>
                </a:lnTo>
                <a:cubicBezTo>
                  <a:pt x="324988" y="190305"/>
                  <a:pt x="317326" y="115291"/>
                  <a:pt x="269396" y="67351"/>
                </a:cubicBezTo>
                <a:lnTo>
                  <a:pt x="202044" y="0"/>
                </a:lnTo>
                <a:lnTo>
                  <a:pt x="0" y="202063"/>
                </a:lnTo>
                <a:lnTo>
                  <a:pt x="67351" y="269415"/>
                </a:lnTo>
                <a:cubicBezTo>
                  <a:pt x="115430" y="317486"/>
                  <a:pt x="190724" y="325020"/>
                  <a:pt x="247374" y="287426"/>
                </a:cubicBezTo>
                <a:lnTo>
                  <a:pt x="274044" y="313230"/>
                </a:lnTo>
                <a:cubicBezTo>
                  <a:pt x="321934" y="359735"/>
                  <a:pt x="386102" y="385685"/>
                  <a:pt x="452857" y="385543"/>
                </a:cubicBezTo>
                <a:lnTo>
                  <a:pt x="484222" y="385543"/>
                </a:lnTo>
                <a:lnTo>
                  <a:pt x="484222" y="328393"/>
                </a:lnTo>
                <a:close/>
              </a:path>
            </a:pathLst>
          </a:custGeom>
          <a:solidFill>
            <a:srgbClr val="7F7F7F"/>
          </a:solidFill>
          <a:ln w="9525" cap="flat">
            <a:noFill/>
            <a:prstDash val="solid"/>
            <a:miter/>
          </a:ln>
        </p:spPr>
        <p:txBody>
          <a:bodyPr rtlCol="0" anchor="ctr"/>
          <a:lstStyle/>
          <a:p>
            <a:endParaRPr lang="en-US"/>
          </a:p>
        </p:txBody>
      </p:sp>
      <p:grpSp>
        <p:nvGrpSpPr>
          <p:cNvPr id="52" name="Group 51">
            <a:extLst>
              <a:ext uri="{FF2B5EF4-FFF2-40B4-BE49-F238E27FC236}">
                <a16:creationId xmlns:a16="http://schemas.microsoft.com/office/drawing/2014/main" id="{BB102E2F-FDBA-4E88-A5C4-238ED7FAB234}"/>
              </a:ext>
            </a:extLst>
          </p:cNvPr>
          <p:cNvGrpSpPr>
            <a:grpSpLocks noChangeAspect="1"/>
          </p:cNvGrpSpPr>
          <p:nvPr/>
        </p:nvGrpSpPr>
        <p:grpSpPr>
          <a:xfrm>
            <a:off x="1419074" y="1548738"/>
            <a:ext cx="651524" cy="533538"/>
            <a:chOff x="6595481" y="1587776"/>
            <a:chExt cx="2963950" cy="2427199"/>
          </a:xfrm>
          <a:solidFill>
            <a:schemeClr val="bg1">
              <a:lumMod val="50000"/>
            </a:schemeClr>
          </a:solidFill>
        </p:grpSpPr>
        <p:sp>
          <p:nvSpPr>
            <p:cNvPr id="53" name="Rectangle 52">
              <a:extLst>
                <a:ext uri="{FF2B5EF4-FFF2-40B4-BE49-F238E27FC236}">
                  <a16:creationId xmlns:a16="http://schemas.microsoft.com/office/drawing/2014/main" id="{80F28007-425F-4ACD-B7CC-29536070C9D2}"/>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1831BF1-58C1-4CE1-9321-F56288FD63EB}"/>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E08436DD-18E4-4581-9258-1D593FA9B0D7}"/>
                </a:ext>
              </a:extLst>
            </p:cNvPr>
            <p:cNvCxnSpPr>
              <a:cxnSpLocks/>
              <a:stCxn id="63"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38833DFD-893E-4C63-AA13-3CFF23797AEC}"/>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BA5D219-50D1-4AD2-BAE9-A22EC836B5DC}"/>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BDB8094-BBBC-42B8-AC04-70D9E772A8AA}"/>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C1FB6257-2979-4409-8569-856F6D36DA71}"/>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10B3CE4-6D7B-4C5C-A6B8-5F4DBE21E218}"/>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8C6FB60-AA75-4A3C-B510-33EDED10ADB0}"/>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52EBB9C1-44D4-4F29-A449-6A4AF29EEE03}"/>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02515FF4-E898-4CD5-8903-78AA65AD6747}"/>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A5F76FEA-4D15-46B9-9A84-20444DFB316D}"/>
                </a:ext>
              </a:extLst>
            </p:cNvPr>
            <p:cNvCxnSpPr>
              <a:cxnSpLocks/>
              <a:endCxn id="63"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07C7136-DAB6-4D24-AC43-A042083B702C}"/>
                </a:ext>
              </a:extLst>
            </p:cNvPr>
            <p:cNvCxnSpPr>
              <a:cxnSpLocks/>
              <a:stCxn id="61"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074612A-069D-41FA-9760-0D4CA9491A6C}"/>
                </a:ext>
              </a:extLst>
            </p:cNvPr>
            <p:cNvCxnSpPr>
              <a:cxnSpLocks/>
              <a:endCxn id="67"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1832E1C0-E772-4D7B-953F-0410077094E8}"/>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28DACDD2-DBB1-435D-A2F9-B793CDB50291}"/>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FA4EC872-E2DB-4810-AA71-9591E169B6F0}"/>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7295D173-7B4F-48D8-A0BE-454A37CA0E8A}"/>
                </a:ext>
              </a:extLst>
            </p:cNvPr>
            <p:cNvCxnSpPr>
              <a:cxnSpLocks/>
              <a:stCxn id="58"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15BA5FC-BDAE-4AEC-8EC9-52724CB254E6}"/>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D4B8D33-5A78-4308-8E0D-30511CD54019}"/>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297EE161-42F7-4462-A857-E2FE79A4E573}"/>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57320EB1-3B85-45A5-BB03-37C519E5D5A0}"/>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C594D77E-7B89-44EC-870C-6F760A73379D}"/>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Connector 100">
              <a:extLst>
                <a:ext uri="{FF2B5EF4-FFF2-40B4-BE49-F238E27FC236}">
                  <a16:creationId xmlns:a16="http://schemas.microsoft.com/office/drawing/2014/main" id="{C45AB8C3-BDD4-44AC-BB18-53735DF2C5FC}"/>
                </a:ext>
              </a:extLst>
            </p:cNvPr>
            <p:cNvCxnSpPr>
              <a:cxnSpLocks/>
              <a:stCxn id="100" idx="3"/>
              <a:endCxn id="69"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2" name="Freeform: Shape 101">
            <a:extLst>
              <a:ext uri="{FF2B5EF4-FFF2-40B4-BE49-F238E27FC236}">
                <a16:creationId xmlns:a16="http://schemas.microsoft.com/office/drawing/2014/main" id="{D2D7CDE2-22FE-4A21-92BB-DB6FAE7EACE5}"/>
              </a:ext>
            </a:extLst>
          </p:cNvPr>
          <p:cNvSpPr/>
          <p:nvPr/>
        </p:nvSpPr>
        <p:spPr>
          <a:xfrm rot="669158">
            <a:off x="2045538" y="1347524"/>
            <a:ext cx="45719" cy="145811"/>
          </a:xfrm>
          <a:custGeom>
            <a:avLst/>
            <a:gdLst>
              <a:gd name="connsiteX0" fmla="*/ 26511 w 53022"/>
              <a:gd name="connsiteY0" fmla="*/ 145812 h 145811"/>
              <a:gd name="connsiteX1" fmla="*/ 53023 w 53022"/>
              <a:gd name="connsiteY1" fmla="*/ 119301 h 145811"/>
              <a:gd name="connsiteX2" fmla="*/ 53023 w 53022"/>
              <a:gd name="connsiteY2" fmla="*/ 26511 h 145811"/>
              <a:gd name="connsiteX3" fmla="*/ 26511 w 53022"/>
              <a:gd name="connsiteY3" fmla="*/ 0 h 145811"/>
              <a:gd name="connsiteX4" fmla="*/ 0 w 53022"/>
              <a:gd name="connsiteY4" fmla="*/ 26511 h 145811"/>
              <a:gd name="connsiteX5" fmla="*/ 0 w 53022"/>
              <a:gd name="connsiteY5" fmla="*/ 119301 h 145811"/>
              <a:gd name="connsiteX6" fmla="*/ 26511 w 53022"/>
              <a:gd name="connsiteY6" fmla="*/ 145812 h 14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22" h="145811">
                <a:moveTo>
                  <a:pt x="26511" y="145812"/>
                </a:moveTo>
                <a:cubicBezTo>
                  <a:pt x="41153" y="145812"/>
                  <a:pt x="53023" y="133943"/>
                  <a:pt x="53023" y="119301"/>
                </a:cubicBezTo>
                <a:lnTo>
                  <a:pt x="53023" y="26511"/>
                </a:lnTo>
                <a:cubicBezTo>
                  <a:pt x="53023" y="11869"/>
                  <a:pt x="41153" y="0"/>
                  <a:pt x="26511" y="0"/>
                </a:cubicBezTo>
                <a:cubicBezTo>
                  <a:pt x="11869" y="0"/>
                  <a:pt x="0" y="11869"/>
                  <a:pt x="0" y="26511"/>
                </a:cubicBezTo>
                <a:lnTo>
                  <a:pt x="0" y="119301"/>
                </a:lnTo>
                <a:cubicBezTo>
                  <a:pt x="0" y="133943"/>
                  <a:pt x="11869" y="145812"/>
                  <a:pt x="26511" y="145812"/>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391B156-41EE-4623-96D3-9720AAE10DB8}"/>
              </a:ext>
            </a:extLst>
          </p:cNvPr>
          <p:cNvSpPr/>
          <p:nvPr/>
        </p:nvSpPr>
        <p:spPr>
          <a:xfrm>
            <a:off x="2168748" y="1625173"/>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2094C88C-54AD-4EC7-B1B6-EDA6406991D6}"/>
              </a:ext>
            </a:extLst>
          </p:cNvPr>
          <p:cNvSpPr/>
          <p:nvPr/>
        </p:nvSpPr>
        <p:spPr>
          <a:xfrm rot="19318394">
            <a:off x="2127254" y="1480931"/>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Tree>
    <p:extLst>
      <p:ext uri="{BB962C8B-B14F-4D97-AF65-F5344CB8AC3E}">
        <p14:creationId xmlns:p14="http://schemas.microsoft.com/office/powerpoint/2010/main" val="16015342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6EF5AC52-22EB-4BF7-B12E-133BB5D1DA3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 b="22976"/>
          <a:stretch/>
        </p:blipFill>
        <p:spPr>
          <a:xfrm>
            <a:off x="8626860" y="1511610"/>
            <a:ext cx="2419681" cy="2516109"/>
          </a:xfrm>
          <a:prstGeom prst="rect">
            <a:avLst/>
          </a:prstGeom>
        </p:spPr>
      </p:pic>
      <p:sp>
        <p:nvSpPr>
          <p:cNvPr id="3" name="Slide Number Placeholder 2">
            <a:extLst>
              <a:ext uri="{FF2B5EF4-FFF2-40B4-BE49-F238E27FC236}">
                <a16:creationId xmlns:a16="http://schemas.microsoft.com/office/drawing/2014/main" id="{75991601-FC12-4929-A276-FFB7E4646B34}"/>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12" name="Title 1">
            <a:extLst>
              <a:ext uri="{FF2B5EF4-FFF2-40B4-BE49-F238E27FC236}">
                <a16:creationId xmlns:a16="http://schemas.microsoft.com/office/drawing/2014/main" id="{72446D44-9D55-440C-9C15-EC1D9602252E}"/>
              </a:ext>
            </a:extLst>
          </p:cNvPr>
          <p:cNvSpPr txBox="1">
            <a:spLocks/>
          </p:cNvSpPr>
          <p:nvPr/>
        </p:nvSpPr>
        <p:spPr>
          <a:xfrm>
            <a:off x="792073" y="-776386"/>
            <a:ext cx="9942093" cy="18448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Sponsor &amp; Advisor</a:t>
            </a:r>
          </a:p>
        </p:txBody>
      </p:sp>
      <p:sp>
        <p:nvSpPr>
          <p:cNvPr id="90" name="TextBox 89">
            <a:extLst>
              <a:ext uri="{FF2B5EF4-FFF2-40B4-BE49-F238E27FC236}">
                <a16:creationId xmlns:a16="http://schemas.microsoft.com/office/drawing/2014/main" id="{66F1B016-D9FC-492E-821B-19CE912613F0}"/>
              </a:ext>
            </a:extLst>
          </p:cNvPr>
          <p:cNvSpPr txBox="1"/>
          <p:nvPr/>
        </p:nvSpPr>
        <p:spPr>
          <a:xfrm>
            <a:off x="8696388" y="4669936"/>
            <a:ext cx="2273058" cy="646331"/>
          </a:xfrm>
          <a:prstGeom prst="rect">
            <a:avLst/>
          </a:prstGeom>
          <a:noFill/>
        </p:spPr>
        <p:txBody>
          <a:bodyPr wrap="none" rtlCol="0">
            <a:spAutoFit/>
          </a:bodyPr>
          <a:lstStyle/>
          <a:p>
            <a:pPr algn="ctr"/>
            <a:r>
              <a:rPr lang="en-US" i="1">
                <a:latin typeface="Didact Gothic" panose="020B0604020202020204" charset="0"/>
              </a:rPr>
              <a:t>FAMU-FSU </a:t>
            </a:r>
          </a:p>
          <a:p>
            <a:pPr algn="ctr"/>
            <a:r>
              <a:rPr lang="en-US" i="1">
                <a:latin typeface="Didact Gothic" panose="020B0604020202020204" charset="0"/>
              </a:rPr>
              <a:t>College of Engineering</a:t>
            </a:r>
          </a:p>
        </p:txBody>
      </p:sp>
      <p:sp>
        <p:nvSpPr>
          <p:cNvPr id="92" name="TextBox 91">
            <a:extLst>
              <a:ext uri="{FF2B5EF4-FFF2-40B4-BE49-F238E27FC236}">
                <a16:creationId xmlns:a16="http://schemas.microsoft.com/office/drawing/2014/main" id="{B3520FDB-9C2D-487C-93AD-12CFEE6A094D}"/>
              </a:ext>
            </a:extLst>
          </p:cNvPr>
          <p:cNvSpPr txBox="1"/>
          <p:nvPr/>
        </p:nvSpPr>
        <p:spPr>
          <a:xfrm>
            <a:off x="1223152" y="4682315"/>
            <a:ext cx="2235420" cy="646331"/>
          </a:xfrm>
          <a:prstGeom prst="rect">
            <a:avLst/>
          </a:prstGeom>
          <a:noFill/>
        </p:spPr>
        <p:txBody>
          <a:bodyPr wrap="none" rtlCol="0">
            <a:spAutoFit/>
          </a:bodyPr>
          <a:lstStyle/>
          <a:p>
            <a:pPr algn="ctr"/>
            <a:r>
              <a:rPr lang="en-US" i="1">
                <a:latin typeface="Didact Gothic" panose="020B0604020202020204" charset="0"/>
              </a:rPr>
              <a:t>NASA Marshall Space </a:t>
            </a:r>
          </a:p>
          <a:p>
            <a:pPr algn="ctr"/>
            <a:r>
              <a:rPr lang="en-US" i="1">
                <a:latin typeface="Didact Gothic" panose="020B0604020202020204" charset="0"/>
              </a:rPr>
              <a:t>Flight Center</a:t>
            </a:r>
          </a:p>
        </p:txBody>
      </p:sp>
      <p:sp>
        <p:nvSpPr>
          <p:cNvPr id="7" name="TextBox 6">
            <a:extLst>
              <a:ext uri="{FF2B5EF4-FFF2-40B4-BE49-F238E27FC236}">
                <a16:creationId xmlns:a16="http://schemas.microsoft.com/office/drawing/2014/main" id="{A0E62174-7DC8-4293-BEEA-D6359F46D16A}"/>
              </a:ext>
            </a:extLst>
          </p:cNvPr>
          <p:cNvSpPr txBox="1"/>
          <p:nvPr/>
        </p:nvSpPr>
        <p:spPr>
          <a:xfrm>
            <a:off x="4963644" y="4663385"/>
            <a:ext cx="2235420" cy="646331"/>
          </a:xfrm>
          <a:prstGeom prst="rect">
            <a:avLst/>
          </a:prstGeom>
          <a:noFill/>
        </p:spPr>
        <p:txBody>
          <a:bodyPr wrap="none" rtlCol="0">
            <a:spAutoFit/>
          </a:bodyPr>
          <a:lstStyle/>
          <a:p>
            <a:pPr algn="ctr"/>
            <a:r>
              <a:rPr lang="en-US" i="1">
                <a:latin typeface="Didact Gothic" panose="020B0604020202020204" charset="0"/>
              </a:rPr>
              <a:t>NASA Marshall Space </a:t>
            </a:r>
          </a:p>
          <a:p>
            <a:pPr algn="ctr"/>
            <a:r>
              <a:rPr lang="en-US" i="1">
                <a:latin typeface="Didact Gothic" panose="020B0604020202020204" charset="0"/>
              </a:rPr>
              <a:t>Flight Center</a:t>
            </a:r>
          </a:p>
        </p:txBody>
      </p:sp>
      <p:sp>
        <p:nvSpPr>
          <p:cNvPr id="2" name="Rectangle 1">
            <a:extLst>
              <a:ext uri="{FF2B5EF4-FFF2-40B4-BE49-F238E27FC236}">
                <a16:creationId xmlns:a16="http://schemas.microsoft.com/office/drawing/2014/main" id="{7101E8BA-5E81-4EAF-AC61-D58C8E476D0D}"/>
              </a:ext>
            </a:extLst>
          </p:cNvPr>
          <p:cNvSpPr/>
          <p:nvPr/>
        </p:nvSpPr>
        <p:spPr>
          <a:xfrm>
            <a:off x="8626857" y="4027719"/>
            <a:ext cx="2419681" cy="616464"/>
          </a:xfrm>
          <a:prstGeom prst="rect">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ahoma" panose="020B0604030504040204" pitchFamily="34" charset="0"/>
                <a:ea typeface="Tahoma" panose="020B0604030504040204" pitchFamily="34" charset="0"/>
                <a:cs typeface="Tahoma" panose="020B0604030504040204" pitchFamily="34" charset="0"/>
              </a:rPr>
              <a:t>Dr. Eric Hellstrom</a:t>
            </a:r>
          </a:p>
        </p:txBody>
      </p:sp>
      <p:grpSp>
        <p:nvGrpSpPr>
          <p:cNvPr id="13" name="Group 12">
            <a:extLst>
              <a:ext uri="{FF2B5EF4-FFF2-40B4-BE49-F238E27FC236}">
                <a16:creationId xmlns:a16="http://schemas.microsoft.com/office/drawing/2014/main" id="{23B2B647-54AF-4DD7-9485-7D02E183E2E8}"/>
              </a:ext>
            </a:extLst>
          </p:cNvPr>
          <p:cNvGrpSpPr/>
          <p:nvPr/>
        </p:nvGrpSpPr>
        <p:grpSpPr>
          <a:xfrm>
            <a:off x="1116164" y="1526527"/>
            <a:ext cx="2419682" cy="3117656"/>
            <a:chOff x="5011477" y="1802290"/>
            <a:chExt cx="2419682" cy="3117656"/>
          </a:xfrm>
        </p:grpSpPr>
        <p:pic>
          <p:nvPicPr>
            <p:cNvPr id="4" name="Picture 3">
              <a:extLst>
                <a:ext uri="{FF2B5EF4-FFF2-40B4-BE49-F238E27FC236}">
                  <a16:creationId xmlns:a16="http://schemas.microsoft.com/office/drawing/2014/main" id="{C2F85510-7985-4ED5-9E7F-72D052383DB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799" t="1687" r="1240" b="16937"/>
            <a:stretch/>
          </p:blipFill>
          <p:spPr>
            <a:xfrm>
              <a:off x="5011478" y="1802290"/>
              <a:ext cx="2419681" cy="2501659"/>
            </a:xfrm>
            <a:prstGeom prst="rect">
              <a:avLst/>
            </a:prstGeom>
          </p:spPr>
        </p:pic>
        <p:sp>
          <p:nvSpPr>
            <p:cNvPr id="5" name="Rectangle 4">
              <a:extLst>
                <a:ext uri="{FF2B5EF4-FFF2-40B4-BE49-F238E27FC236}">
                  <a16:creationId xmlns:a16="http://schemas.microsoft.com/office/drawing/2014/main" id="{2E734576-5293-48BA-8766-8B690C28DF71}"/>
                </a:ext>
              </a:extLst>
            </p:cNvPr>
            <p:cNvSpPr/>
            <p:nvPr/>
          </p:nvSpPr>
          <p:spPr>
            <a:xfrm>
              <a:off x="5011477" y="4303482"/>
              <a:ext cx="2419680" cy="616464"/>
            </a:xfrm>
            <a:prstGeom prst="rect">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ahoma" panose="020B0604030504040204" pitchFamily="34" charset="0"/>
                  <a:ea typeface="Tahoma" panose="020B0604030504040204" pitchFamily="34" charset="0"/>
                  <a:cs typeface="Tahoma" panose="020B0604030504040204" pitchFamily="34" charset="0"/>
                </a:rPr>
                <a:t>Rachel McCauley</a:t>
              </a:r>
            </a:p>
          </p:txBody>
        </p:sp>
      </p:grpSp>
      <p:sp>
        <p:nvSpPr>
          <p:cNvPr id="23" name="Content Placeholder 6">
            <a:extLst>
              <a:ext uri="{FF2B5EF4-FFF2-40B4-BE49-F238E27FC236}">
                <a16:creationId xmlns:a16="http://schemas.microsoft.com/office/drawing/2014/main" id="{97026755-C2BE-46F4-A9CE-847D2F69634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grpSp>
        <p:nvGrpSpPr>
          <p:cNvPr id="10" name="Group 9">
            <a:extLst>
              <a:ext uri="{FF2B5EF4-FFF2-40B4-BE49-F238E27FC236}">
                <a16:creationId xmlns:a16="http://schemas.microsoft.com/office/drawing/2014/main" id="{3A61F559-292F-40C5-A15B-3A6255793E15}"/>
              </a:ext>
            </a:extLst>
          </p:cNvPr>
          <p:cNvGrpSpPr/>
          <p:nvPr/>
        </p:nvGrpSpPr>
        <p:grpSpPr>
          <a:xfrm>
            <a:off x="4871512" y="1526527"/>
            <a:ext cx="2419682" cy="3123898"/>
            <a:chOff x="8766825" y="1734897"/>
            <a:chExt cx="2419682" cy="3123898"/>
          </a:xfrm>
        </p:grpSpPr>
        <p:pic>
          <p:nvPicPr>
            <p:cNvPr id="19" name="Content Placeholder 14">
              <a:extLst>
                <a:ext uri="{FF2B5EF4-FFF2-40B4-BE49-F238E27FC236}">
                  <a16:creationId xmlns:a16="http://schemas.microsoft.com/office/drawing/2014/main" id="{985F60BB-1526-464F-8887-B957D52472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766825" y="1734897"/>
              <a:ext cx="2419682" cy="2507434"/>
            </a:xfrm>
            <a:prstGeom prst="rect">
              <a:avLst/>
            </a:prstGeom>
          </p:spPr>
        </p:pic>
        <p:sp>
          <p:nvSpPr>
            <p:cNvPr id="9" name="Rectangle 8">
              <a:extLst>
                <a:ext uri="{FF2B5EF4-FFF2-40B4-BE49-F238E27FC236}">
                  <a16:creationId xmlns:a16="http://schemas.microsoft.com/office/drawing/2014/main" id="{2BAB84F2-0140-4C90-9C25-41AE9E626E56}"/>
                </a:ext>
              </a:extLst>
            </p:cNvPr>
            <p:cNvSpPr/>
            <p:nvPr/>
          </p:nvSpPr>
          <p:spPr>
            <a:xfrm>
              <a:off x="8766827" y="4242331"/>
              <a:ext cx="2419680" cy="616464"/>
            </a:xfrm>
            <a:prstGeom prst="rect">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ahoma" panose="020B0604030504040204" pitchFamily="34" charset="0"/>
                  <a:ea typeface="Tahoma" panose="020B0604030504040204" pitchFamily="34" charset="0"/>
                  <a:cs typeface="Tahoma" panose="020B0604030504040204" pitchFamily="34" charset="0"/>
                </a:rPr>
                <a:t>Justin Rowe</a:t>
              </a:r>
            </a:p>
          </p:txBody>
        </p:sp>
      </p:grpSp>
    </p:spTree>
    <p:extLst>
      <p:ext uri="{BB962C8B-B14F-4D97-AF65-F5344CB8AC3E}">
        <p14:creationId xmlns:p14="http://schemas.microsoft.com/office/powerpoint/2010/main" val="266781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Rectangle: Rounded Corners 200">
            <a:extLst>
              <a:ext uri="{FF2B5EF4-FFF2-40B4-BE49-F238E27FC236}">
                <a16:creationId xmlns:a16="http://schemas.microsoft.com/office/drawing/2014/main" id="{0E23A10F-B8DF-4078-825C-20389A98C10E}"/>
              </a:ext>
            </a:extLst>
          </p:cNvPr>
          <p:cNvSpPr/>
          <p:nvPr/>
        </p:nvSpPr>
        <p:spPr>
          <a:xfrm>
            <a:off x="9684340" y="1242567"/>
            <a:ext cx="2190081" cy="3896856"/>
          </a:xfrm>
          <a:prstGeom prst="round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Scissor-lift Platform </a:t>
            </a:r>
          </a:p>
        </p:txBody>
      </p:sp>
      <p:sp>
        <p:nvSpPr>
          <p:cNvPr id="202" name="Rectangle 201">
            <a:extLst>
              <a:ext uri="{FF2B5EF4-FFF2-40B4-BE49-F238E27FC236}">
                <a16:creationId xmlns:a16="http://schemas.microsoft.com/office/drawing/2014/main" id="{B7FD96F8-2A0D-4069-A4E3-5F55CA2570E6}"/>
              </a:ext>
            </a:extLst>
          </p:cNvPr>
          <p:cNvSpPr/>
          <p:nvPr/>
        </p:nvSpPr>
        <p:spPr>
          <a:xfrm>
            <a:off x="10404305" y="2464537"/>
            <a:ext cx="842498" cy="4571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804A5AFC-3EC1-472C-8FC9-27F94962C19C}"/>
              </a:ext>
            </a:extLst>
          </p:cNvPr>
          <p:cNvSpPr/>
          <p:nvPr/>
        </p:nvSpPr>
        <p:spPr>
          <a:xfrm>
            <a:off x="10404305" y="2463988"/>
            <a:ext cx="846488" cy="4908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E744BEAB-4163-4754-A1D4-E93A3717CE4B}"/>
              </a:ext>
            </a:extLst>
          </p:cNvPr>
          <p:cNvSpPr/>
          <p:nvPr/>
        </p:nvSpPr>
        <p:spPr>
          <a:xfrm>
            <a:off x="10244843" y="2385285"/>
            <a:ext cx="1108957" cy="8599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0DAB81C8-80E7-4655-B412-11682ECB4892}"/>
              </a:ext>
            </a:extLst>
          </p:cNvPr>
          <p:cNvSpPr/>
          <p:nvPr/>
        </p:nvSpPr>
        <p:spPr>
          <a:xfrm>
            <a:off x="10317735" y="2505780"/>
            <a:ext cx="977557" cy="65088"/>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55C84579-2953-4AA8-9773-E30644B4637C}"/>
              </a:ext>
            </a:extLst>
          </p:cNvPr>
          <p:cNvSpPr/>
          <p:nvPr/>
        </p:nvSpPr>
        <p:spPr>
          <a:xfrm>
            <a:off x="10549380" y="2591774"/>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2E4FFEF7-8239-40AF-90C3-EF441200A7E7}"/>
              </a:ext>
            </a:extLst>
          </p:cNvPr>
          <p:cNvSpPr/>
          <p:nvPr/>
        </p:nvSpPr>
        <p:spPr>
          <a:xfrm>
            <a:off x="10949430" y="2591092"/>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207">
            <a:extLst>
              <a:ext uri="{FF2B5EF4-FFF2-40B4-BE49-F238E27FC236}">
                <a16:creationId xmlns:a16="http://schemas.microsoft.com/office/drawing/2014/main" id="{E4307FFF-0208-43C4-8B44-CD8BD85A6B0E}"/>
              </a:ext>
            </a:extLst>
          </p:cNvPr>
          <p:cNvGrpSpPr>
            <a:grpSpLocks noChangeAspect="1"/>
          </p:cNvGrpSpPr>
          <p:nvPr/>
        </p:nvGrpSpPr>
        <p:grpSpPr>
          <a:xfrm>
            <a:off x="10419438" y="1845033"/>
            <a:ext cx="651524" cy="533538"/>
            <a:chOff x="6595481" y="1587776"/>
            <a:chExt cx="2963950" cy="2427199"/>
          </a:xfrm>
          <a:solidFill>
            <a:schemeClr val="bg1">
              <a:lumMod val="50000"/>
            </a:schemeClr>
          </a:solidFill>
        </p:grpSpPr>
        <p:sp>
          <p:nvSpPr>
            <p:cNvPr id="209" name="Rectangle 208">
              <a:extLst>
                <a:ext uri="{FF2B5EF4-FFF2-40B4-BE49-F238E27FC236}">
                  <a16:creationId xmlns:a16="http://schemas.microsoft.com/office/drawing/2014/main" id="{AAB0D9DE-7C3A-4237-8B24-CD1AD383C407}"/>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B7831F3B-9171-49D5-B8DA-FE328EA9D1B0}"/>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1" name="Straight Connector 210">
              <a:extLst>
                <a:ext uri="{FF2B5EF4-FFF2-40B4-BE49-F238E27FC236}">
                  <a16:creationId xmlns:a16="http://schemas.microsoft.com/office/drawing/2014/main" id="{11999419-7289-452A-9155-150534857FE9}"/>
                </a:ext>
              </a:extLst>
            </p:cNvPr>
            <p:cNvCxnSpPr>
              <a:cxnSpLocks/>
              <a:stCxn id="219"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2" name="Rectangle 211">
              <a:extLst>
                <a:ext uri="{FF2B5EF4-FFF2-40B4-BE49-F238E27FC236}">
                  <a16:creationId xmlns:a16="http://schemas.microsoft.com/office/drawing/2014/main" id="{E70EA07E-1176-428E-A19A-9F73696127AE}"/>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AC2FEF7D-BD71-4655-AC59-78E84AB59F13}"/>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EC79697E-2775-4A26-BD3B-3401380E46FF}"/>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Rounded Corners 214">
              <a:extLst>
                <a:ext uri="{FF2B5EF4-FFF2-40B4-BE49-F238E27FC236}">
                  <a16:creationId xmlns:a16="http://schemas.microsoft.com/office/drawing/2014/main" id="{91585136-A327-413C-A39B-B8DFFDC2B314}"/>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7D0FA55D-B312-4A5F-BC6E-0B46ABCFC2E3}"/>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4DD2083A-5A1A-4295-82D6-9881147EBE64}"/>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B3768EC4-D4E7-4C5F-B305-0F4B7FDBF20B}"/>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Rounded Corners 218">
              <a:extLst>
                <a:ext uri="{FF2B5EF4-FFF2-40B4-BE49-F238E27FC236}">
                  <a16:creationId xmlns:a16="http://schemas.microsoft.com/office/drawing/2014/main" id="{E001AB37-F0BA-4AE0-AD75-59343964C666}"/>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0" name="Straight Connector 219">
              <a:extLst>
                <a:ext uri="{FF2B5EF4-FFF2-40B4-BE49-F238E27FC236}">
                  <a16:creationId xmlns:a16="http://schemas.microsoft.com/office/drawing/2014/main" id="{18324400-942F-4514-B001-2E75D00B71C6}"/>
                </a:ext>
              </a:extLst>
            </p:cNvPr>
            <p:cNvCxnSpPr>
              <a:cxnSpLocks/>
              <a:endCxn id="219"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16FA6A11-F1F3-4F9A-A3C8-E4931272ACD7}"/>
                </a:ext>
              </a:extLst>
            </p:cNvPr>
            <p:cNvCxnSpPr>
              <a:cxnSpLocks/>
              <a:stCxn id="217"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84C607AF-DEA2-4FA8-ADD9-948C4FB52E1E}"/>
                </a:ext>
              </a:extLst>
            </p:cNvPr>
            <p:cNvCxnSpPr>
              <a:cxnSpLocks/>
              <a:endCxn id="223"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3" name="Rectangle 222">
              <a:extLst>
                <a:ext uri="{FF2B5EF4-FFF2-40B4-BE49-F238E27FC236}">
                  <a16:creationId xmlns:a16="http://schemas.microsoft.com/office/drawing/2014/main" id="{9D228BB8-C84F-43B3-BE4B-FDE1A97F1DB6}"/>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4" name="Straight Connector 223">
              <a:extLst>
                <a:ext uri="{FF2B5EF4-FFF2-40B4-BE49-F238E27FC236}">
                  <a16:creationId xmlns:a16="http://schemas.microsoft.com/office/drawing/2014/main" id="{BD77F515-C145-4AF2-9F30-CD8C8D6EDC46}"/>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5" name="Rectangle 224">
              <a:extLst>
                <a:ext uri="{FF2B5EF4-FFF2-40B4-BE49-F238E27FC236}">
                  <a16:creationId xmlns:a16="http://schemas.microsoft.com/office/drawing/2014/main" id="{6C169685-55B3-4AA9-927D-3F6B5F91A2BC}"/>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6" name="Straight Connector 225">
              <a:extLst>
                <a:ext uri="{FF2B5EF4-FFF2-40B4-BE49-F238E27FC236}">
                  <a16:creationId xmlns:a16="http://schemas.microsoft.com/office/drawing/2014/main" id="{CC221486-A3B5-42EC-B5BD-7BF382205122}"/>
                </a:ext>
              </a:extLst>
            </p:cNvPr>
            <p:cNvCxnSpPr>
              <a:cxnSpLocks/>
              <a:stCxn id="214"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6DB2180D-90BF-4431-BCE9-B858ECDB4FD4}"/>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E975DC2F-BB8B-48A9-B568-847ADC5F5F00}"/>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9" name="Rectangle 228">
              <a:extLst>
                <a:ext uri="{FF2B5EF4-FFF2-40B4-BE49-F238E27FC236}">
                  <a16:creationId xmlns:a16="http://schemas.microsoft.com/office/drawing/2014/main" id="{8E7ED78E-D448-498F-BEBE-D40BFEDF3B3A}"/>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1D811252-58D2-4FD8-B831-F89BB3780F65}"/>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48957AE1-0205-4BE1-9B49-71388448D481}"/>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2" name="Straight Connector 231">
              <a:extLst>
                <a:ext uri="{FF2B5EF4-FFF2-40B4-BE49-F238E27FC236}">
                  <a16:creationId xmlns:a16="http://schemas.microsoft.com/office/drawing/2014/main" id="{DBB0EED8-6F5E-4630-810A-F658CE26DC88}"/>
                </a:ext>
              </a:extLst>
            </p:cNvPr>
            <p:cNvCxnSpPr>
              <a:cxnSpLocks/>
              <a:stCxn id="231" idx="3"/>
              <a:endCxn id="225"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8" name="Rectangle: Rounded Corners 117">
            <a:extLst>
              <a:ext uri="{FF2B5EF4-FFF2-40B4-BE49-F238E27FC236}">
                <a16:creationId xmlns:a16="http://schemas.microsoft.com/office/drawing/2014/main" id="{0157E56D-ECF5-40ED-9510-BE6DF42FD36D}"/>
              </a:ext>
            </a:extLst>
          </p:cNvPr>
          <p:cNvSpPr/>
          <p:nvPr/>
        </p:nvSpPr>
        <p:spPr>
          <a:xfrm>
            <a:off x="7335296" y="1242547"/>
            <a:ext cx="2190081" cy="3866180"/>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atin typeface="Tahoma" panose="020B0604030504040204" pitchFamily="34" charset="0"/>
                <a:ea typeface="Tahoma" panose="020B0604030504040204" pitchFamily="34" charset="0"/>
                <a:cs typeface="Tahoma" panose="020B0604030504040204" pitchFamily="34" charset="0"/>
              </a:rPr>
              <a:t>Winch attached to the </a:t>
            </a:r>
            <a:r>
              <a:rPr lang="en-US" i="1">
                <a:latin typeface="Tahoma" panose="020B0604030504040204" pitchFamily="34" charset="0"/>
                <a:ea typeface="Tahoma" panose="020B0604030504040204" pitchFamily="34" charset="0"/>
                <a:cs typeface="Tahoma" panose="020B0604030504040204" pitchFamily="34" charset="0"/>
              </a:rPr>
              <a:t>Chariot</a:t>
            </a:r>
            <a:r>
              <a:rPr lang="en-US">
                <a:latin typeface="Tahoma" panose="020B0604030504040204" pitchFamily="34" charset="0"/>
                <a:ea typeface="Tahoma" panose="020B0604030504040204" pitchFamily="34" charset="0"/>
                <a:cs typeface="Tahoma" panose="020B0604030504040204" pitchFamily="34" charset="0"/>
              </a:rPr>
              <a:t> mobility chassis</a:t>
            </a:r>
          </a:p>
        </p:txBody>
      </p:sp>
      <p:grpSp>
        <p:nvGrpSpPr>
          <p:cNvPr id="119" name="Group 118">
            <a:extLst>
              <a:ext uri="{FF2B5EF4-FFF2-40B4-BE49-F238E27FC236}">
                <a16:creationId xmlns:a16="http://schemas.microsoft.com/office/drawing/2014/main" id="{0B9E3FD3-0B2A-47D0-B1F8-8D209BEA79AF}"/>
              </a:ext>
            </a:extLst>
          </p:cNvPr>
          <p:cNvGrpSpPr>
            <a:grpSpLocks noChangeAspect="1"/>
          </p:cNvGrpSpPr>
          <p:nvPr/>
        </p:nvGrpSpPr>
        <p:grpSpPr>
          <a:xfrm>
            <a:off x="7457317" y="1774538"/>
            <a:ext cx="646701" cy="529588"/>
            <a:chOff x="6595481" y="1587776"/>
            <a:chExt cx="2963950" cy="2427199"/>
          </a:xfrm>
          <a:solidFill>
            <a:schemeClr val="bg1">
              <a:lumMod val="50000"/>
            </a:schemeClr>
          </a:solidFill>
        </p:grpSpPr>
        <p:sp>
          <p:nvSpPr>
            <p:cNvPr id="120" name="Rectangle 119">
              <a:extLst>
                <a:ext uri="{FF2B5EF4-FFF2-40B4-BE49-F238E27FC236}">
                  <a16:creationId xmlns:a16="http://schemas.microsoft.com/office/drawing/2014/main" id="{36CE0DB3-C95B-4CE3-8090-AF0FE30E8510}"/>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A07D91A-199F-42E9-B871-4E0030325652}"/>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73DD8A77-D2A5-417E-BB04-D5CFAB9CBA33}"/>
                </a:ext>
              </a:extLst>
            </p:cNvPr>
            <p:cNvCxnSpPr>
              <a:cxnSpLocks/>
              <a:stCxn id="130"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E32E9965-4B31-477C-A4D8-23AD33FCEAA0}"/>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604C20E0-44BE-4D88-93A2-602B882AA217}"/>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862D573D-B1E9-4C5C-AEC0-513E82F3DDC3}"/>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Rounded Corners 125">
              <a:extLst>
                <a:ext uri="{FF2B5EF4-FFF2-40B4-BE49-F238E27FC236}">
                  <a16:creationId xmlns:a16="http://schemas.microsoft.com/office/drawing/2014/main" id="{B24E39C8-173A-4223-9806-48026000D099}"/>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F349C956-1C15-43B5-B7C4-E054866AADFE}"/>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25628F46-66BF-4169-8BAB-5450F499453E}"/>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34811E35-ABF8-4F31-B990-89220BA9A7AD}"/>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Rounded Corners 129">
              <a:extLst>
                <a:ext uri="{FF2B5EF4-FFF2-40B4-BE49-F238E27FC236}">
                  <a16:creationId xmlns:a16="http://schemas.microsoft.com/office/drawing/2014/main" id="{2DB56077-9CC1-45FE-9E3F-49A17AA7E29C}"/>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a:extLst>
                <a:ext uri="{FF2B5EF4-FFF2-40B4-BE49-F238E27FC236}">
                  <a16:creationId xmlns:a16="http://schemas.microsoft.com/office/drawing/2014/main" id="{41856566-A8B6-40C1-AA2F-48945D46417E}"/>
                </a:ext>
              </a:extLst>
            </p:cNvPr>
            <p:cNvCxnSpPr>
              <a:cxnSpLocks/>
              <a:endCxn id="130"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C978297-DA49-45B7-930E-AA01FB02E84B}"/>
                </a:ext>
              </a:extLst>
            </p:cNvPr>
            <p:cNvCxnSpPr>
              <a:cxnSpLocks/>
              <a:stCxn id="128"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03E6ECF-0245-4AFA-A02B-40C8F0EFB0A3}"/>
                </a:ext>
              </a:extLst>
            </p:cNvPr>
            <p:cNvCxnSpPr>
              <a:cxnSpLocks/>
              <a:endCxn id="134"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E1443224-41E1-494C-9870-27754FE143BA}"/>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 name="Straight Connector 134">
              <a:extLst>
                <a:ext uri="{FF2B5EF4-FFF2-40B4-BE49-F238E27FC236}">
                  <a16:creationId xmlns:a16="http://schemas.microsoft.com/office/drawing/2014/main" id="{70B534EA-AB8B-44F4-A452-971D106D1F52}"/>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27C02077-7C80-4294-8BC4-978074D33D18}"/>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Connector 136">
              <a:extLst>
                <a:ext uri="{FF2B5EF4-FFF2-40B4-BE49-F238E27FC236}">
                  <a16:creationId xmlns:a16="http://schemas.microsoft.com/office/drawing/2014/main" id="{F15EEC87-F902-4A5C-AA08-19F3256AB28E}"/>
                </a:ext>
              </a:extLst>
            </p:cNvPr>
            <p:cNvCxnSpPr>
              <a:cxnSpLocks/>
              <a:stCxn id="125"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95442434-C1BF-4258-9D69-EE73F33D1489}"/>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4FC8266-69E1-4BF1-A922-07E7BA08B175}"/>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072ABFAC-A600-4FC3-B69F-EF05DE6049D8}"/>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A0D1E64F-2138-40AF-AB08-4A1EFBFE4946}"/>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A6C1C2CF-6A55-423F-8B61-DA0895D71712}"/>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07C88FF2-C489-4386-8EB9-1931D9BE18F8}"/>
                </a:ext>
              </a:extLst>
            </p:cNvPr>
            <p:cNvCxnSpPr>
              <a:cxnSpLocks/>
              <a:stCxn id="142" idx="3"/>
              <a:endCxn id="136"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44" name="Straight Connector 143">
            <a:extLst>
              <a:ext uri="{FF2B5EF4-FFF2-40B4-BE49-F238E27FC236}">
                <a16:creationId xmlns:a16="http://schemas.microsoft.com/office/drawing/2014/main" id="{6AA68470-1BEF-476A-A981-8C03FCCCA352}"/>
              </a:ext>
            </a:extLst>
          </p:cNvPr>
          <p:cNvCxnSpPr>
            <a:cxnSpLocks/>
            <a:stCxn id="125" idx="3"/>
            <a:endCxn id="146" idx="1"/>
          </p:cNvCxnSpPr>
          <p:nvPr/>
        </p:nvCxnSpPr>
        <p:spPr>
          <a:xfrm flipV="1">
            <a:off x="7972523" y="2102617"/>
            <a:ext cx="1042613" cy="15852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5" name="Group 144">
            <a:extLst>
              <a:ext uri="{FF2B5EF4-FFF2-40B4-BE49-F238E27FC236}">
                <a16:creationId xmlns:a16="http://schemas.microsoft.com/office/drawing/2014/main" id="{97C4E430-E90C-47FF-9016-F22B037B5197}"/>
              </a:ext>
            </a:extLst>
          </p:cNvPr>
          <p:cNvGrpSpPr/>
          <p:nvPr/>
        </p:nvGrpSpPr>
        <p:grpSpPr>
          <a:xfrm>
            <a:off x="8949463" y="1914831"/>
            <a:ext cx="342108" cy="489401"/>
            <a:chOff x="13437989" y="2012445"/>
            <a:chExt cx="471983" cy="779335"/>
          </a:xfrm>
          <a:solidFill>
            <a:schemeClr val="bg1"/>
          </a:solidFill>
        </p:grpSpPr>
        <p:sp>
          <p:nvSpPr>
            <p:cNvPr id="146" name="Rectangle 145">
              <a:extLst>
                <a:ext uri="{FF2B5EF4-FFF2-40B4-BE49-F238E27FC236}">
                  <a16:creationId xmlns:a16="http://schemas.microsoft.com/office/drawing/2014/main" id="{C232D697-1374-4D7E-BCC6-BEE878E923E5}"/>
                </a:ext>
              </a:extLst>
            </p:cNvPr>
            <p:cNvSpPr/>
            <p:nvPr/>
          </p:nvSpPr>
          <p:spPr>
            <a:xfrm>
              <a:off x="13528593" y="2095380"/>
              <a:ext cx="45719" cy="43219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F264E9AC-66D9-4F8E-BAD2-D8A0B0A61955}"/>
                </a:ext>
              </a:extLst>
            </p:cNvPr>
            <p:cNvSpPr/>
            <p:nvPr/>
          </p:nvSpPr>
          <p:spPr>
            <a:xfrm>
              <a:off x="13437989" y="201244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Cube 147">
              <a:extLst>
                <a:ext uri="{FF2B5EF4-FFF2-40B4-BE49-F238E27FC236}">
                  <a16:creationId xmlns:a16="http://schemas.microsoft.com/office/drawing/2014/main" id="{A1A2D312-4B38-4849-A175-D4034CB59894}"/>
                </a:ext>
              </a:extLst>
            </p:cNvPr>
            <p:cNvSpPr/>
            <p:nvPr/>
          </p:nvSpPr>
          <p:spPr>
            <a:xfrm rot="10800000" flipV="1">
              <a:off x="13437991" y="2472959"/>
              <a:ext cx="471981" cy="318821"/>
            </a:xfrm>
            <a:prstGeom prst="cube">
              <a:avLst>
                <a:gd name="adj" fmla="val 62500"/>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id="{D778720C-CA13-4113-BA1A-EF0575A18CFF}"/>
                </a:ext>
              </a:extLst>
            </p:cNvPr>
            <p:cNvCxnSpPr>
              <a:cxnSpLocks/>
              <a:stCxn id="147" idx="7"/>
              <a:endCxn id="199" idx="7"/>
            </p:cNvCxnSpPr>
            <p:nvPr/>
          </p:nvCxnSpPr>
          <p:spPr>
            <a:xfrm>
              <a:off x="13671992" y="205113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B60EC164-2231-499C-84ED-F6C3CB9F419E}"/>
                </a:ext>
              </a:extLst>
            </p:cNvPr>
            <p:cNvCxnSpPr>
              <a:cxnSpLocks/>
              <a:stCxn id="147" idx="3"/>
              <a:endCxn id="199" idx="3"/>
            </p:cNvCxnSpPr>
            <p:nvPr/>
          </p:nvCxnSpPr>
          <p:spPr>
            <a:xfrm>
              <a:off x="13478137" y="223792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5" name="Oval 194">
              <a:extLst>
                <a:ext uri="{FF2B5EF4-FFF2-40B4-BE49-F238E27FC236}">
                  <a16:creationId xmlns:a16="http://schemas.microsoft.com/office/drawing/2014/main" id="{80DBF76E-BF39-4DB3-8AB5-BF2F7B7CB89A}"/>
                </a:ext>
              </a:extLst>
            </p:cNvPr>
            <p:cNvSpPr/>
            <p:nvPr/>
          </p:nvSpPr>
          <p:spPr>
            <a:xfrm>
              <a:off x="13474616" y="205017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D290E513-8BE3-4111-86DF-BE91AABA8DAB}"/>
                </a:ext>
              </a:extLst>
            </p:cNvPr>
            <p:cNvSpPr/>
            <p:nvPr/>
          </p:nvSpPr>
          <p:spPr>
            <a:xfrm>
              <a:off x="13522228" y="2092581"/>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DCB2A2BD-09AC-43B4-9E85-3D2EC374D042}"/>
                </a:ext>
              </a:extLst>
            </p:cNvPr>
            <p:cNvSpPr/>
            <p:nvPr/>
          </p:nvSpPr>
          <p:spPr>
            <a:xfrm>
              <a:off x="13566319" y="2130352"/>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CC991325-BA6C-4FC9-B9CC-0D38AA5EE249}"/>
                </a:ext>
              </a:extLst>
            </p:cNvPr>
            <p:cNvSpPr/>
            <p:nvPr/>
          </p:nvSpPr>
          <p:spPr>
            <a:xfrm>
              <a:off x="13612193" y="2170507"/>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3BBEBBAD-36F9-443D-996C-98AA02D00E40}"/>
                </a:ext>
              </a:extLst>
            </p:cNvPr>
            <p:cNvSpPr/>
            <p:nvPr/>
          </p:nvSpPr>
          <p:spPr>
            <a:xfrm>
              <a:off x="13635821" y="2194396"/>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DE26D4FB-9AAF-4215-8E54-CA0AE4F029E9}"/>
                </a:ext>
              </a:extLst>
            </p:cNvPr>
            <p:cNvSpPr/>
            <p:nvPr/>
          </p:nvSpPr>
          <p:spPr>
            <a:xfrm>
              <a:off x="13750660" y="2318080"/>
              <a:ext cx="45719" cy="40601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Rectangle: Rounded Corners 148">
            <a:extLst>
              <a:ext uri="{FF2B5EF4-FFF2-40B4-BE49-F238E27FC236}">
                <a16:creationId xmlns:a16="http://schemas.microsoft.com/office/drawing/2014/main" id="{55D23E27-0E7B-4001-ACD5-0140201FBE63}"/>
              </a:ext>
            </a:extLst>
          </p:cNvPr>
          <p:cNvSpPr/>
          <p:nvPr/>
        </p:nvSpPr>
        <p:spPr>
          <a:xfrm>
            <a:off x="4986252" y="1242590"/>
            <a:ext cx="2190081" cy="3896818"/>
          </a:xfrm>
          <a:prstGeom prst="roundRect">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Fingerlike end-effector that locates the LSMS via RFID</a:t>
            </a:r>
            <a:endParaRPr lang="en-US"/>
          </a:p>
        </p:txBody>
      </p:sp>
      <p:sp>
        <p:nvSpPr>
          <p:cNvPr id="150" name="Rectangle 149">
            <a:extLst>
              <a:ext uri="{FF2B5EF4-FFF2-40B4-BE49-F238E27FC236}">
                <a16:creationId xmlns:a16="http://schemas.microsoft.com/office/drawing/2014/main" id="{82B57480-B8D9-4192-B53D-23F2D8B8DFB0}"/>
              </a:ext>
            </a:extLst>
          </p:cNvPr>
          <p:cNvSpPr/>
          <p:nvPr/>
        </p:nvSpPr>
        <p:spPr>
          <a:xfrm rot="20436723">
            <a:off x="5852425" y="1979494"/>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8AD4F744-6C99-4590-9D79-09DF2771F1DE}"/>
              </a:ext>
            </a:extLst>
          </p:cNvPr>
          <p:cNvSpPr/>
          <p:nvPr/>
        </p:nvSpPr>
        <p:spPr>
          <a:xfrm rot="15194303">
            <a:off x="5762558" y="1932153"/>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F999431F-6045-46B2-BB99-025D9454CC47}"/>
              </a:ext>
            </a:extLst>
          </p:cNvPr>
          <p:cNvSpPr/>
          <p:nvPr/>
        </p:nvSpPr>
        <p:spPr>
          <a:xfrm>
            <a:off x="5975187" y="2530927"/>
            <a:ext cx="200153" cy="11099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179E0823-F598-492C-A629-2C18544E75B4}"/>
              </a:ext>
            </a:extLst>
          </p:cNvPr>
          <p:cNvSpPr/>
          <p:nvPr/>
        </p:nvSpPr>
        <p:spPr>
          <a:xfrm>
            <a:off x="6010612" y="2450009"/>
            <a:ext cx="129303" cy="7861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9F98F749-8E56-4AEA-8DC5-55EA8872A6B2}"/>
              </a:ext>
            </a:extLst>
          </p:cNvPr>
          <p:cNvSpPr/>
          <p:nvPr/>
        </p:nvSpPr>
        <p:spPr>
          <a:xfrm rot="19305018">
            <a:off x="5962296" y="2293468"/>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77816309-FDE5-425E-AE10-E8F15C3167DE}"/>
              </a:ext>
            </a:extLst>
          </p:cNvPr>
          <p:cNvSpPr/>
          <p:nvPr/>
        </p:nvSpPr>
        <p:spPr>
          <a:xfrm rot="19305018">
            <a:off x="5912647" y="2289286"/>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80D8964C-47C3-4A0D-9EE0-9E56A43D661A}"/>
              </a:ext>
            </a:extLst>
          </p:cNvPr>
          <p:cNvSpPr/>
          <p:nvPr/>
        </p:nvSpPr>
        <p:spPr>
          <a:xfrm rot="1100235">
            <a:off x="6144196" y="1938372"/>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22AF5914-AB41-4D53-8B48-909E750744FF}"/>
              </a:ext>
            </a:extLst>
          </p:cNvPr>
          <p:cNvSpPr/>
          <p:nvPr/>
        </p:nvSpPr>
        <p:spPr>
          <a:xfrm rot="17457815">
            <a:off x="6174309" y="188992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866317BF-85FE-442F-B290-80D1B30DA553}"/>
              </a:ext>
            </a:extLst>
          </p:cNvPr>
          <p:cNvSpPr/>
          <p:nvPr/>
        </p:nvSpPr>
        <p:spPr>
          <a:xfrm rot="569135">
            <a:off x="6071378" y="2278982"/>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1BA9F383-3C0D-4ED2-9FB4-38950D5B6A72}"/>
              </a:ext>
            </a:extLst>
          </p:cNvPr>
          <p:cNvSpPr/>
          <p:nvPr/>
        </p:nvSpPr>
        <p:spPr>
          <a:xfrm rot="569135">
            <a:off x="6097851" y="2255280"/>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739A1669-E5D5-49EF-83DB-DA9A4CEEE46F}"/>
              </a:ext>
            </a:extLst>
          </p:cNvPr>
          <p:cNvSpPr/>
          <p:nvPr/>
        </p:nvSpPr>
        <p:spPr>
          <a:xfrm rot="1100235">
            <a:off x="6285244" y="2015322"/>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B861F25D-DF09-4D77-86A2-5BEB6491096B}"/>
              </a:ext>
            </a:extLst>
          </p:cNvPr>
          <p:cNvSpPr/>
          <p:nvPr/>
        </p:nvSpPr>
        <p:spPr>
          <a:xfrm rot="17457815">
            <a:off x="6315357" y="196687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2E028F83-4F40-41FB-B4F8-35627D7C22F5}"/>
              </a:ext>
            </a:extLst>
          </p:cNvPr>
          <p:cNvSpPr/>
          <p:nvPr/>
        </p:nvSpPr>
        <p:spPr>
          <a:xfrm rot="2796000">
            <a:off x="6164346" y="2328033"/>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6155E52E-08E1-4142-95DE-3BC213EC3E34}"/>
              </a:ext>
            </a:extLst>
          </p:cNvPr>
          <p:cNvSpPr/>
          <p:nvPr/>
        </p:nvSpPr>
        <p:spPr>
          <a:xfrm rot="2796000">
            <a:off x="6245373" y="2333389"/>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reeform: Shape 163">
            <a:extLst>
              <a:ext uri="{FF2B5EF4-FFF2-40B4-BE49-F238E27FC236}">
                <a16:creationId xmlns:a16="http://schemas.microsoft.com/office/drawing/2014/main" id="{49C96B4B-F8D3-4928-8C45-95D150404214}"/>
              </a:ext>
            </a:extLst>
          </p:cNvPr>
          <p:cNvSpPr/>
          <p:nvPr/>
        </p:nvSpPr>
        <p:spPr>
          <a:xfrm rot="2829764">
            <a:off x="6511797" y="1555179"/>
            <a:ext cx="605790" cy="139065"/>
          </a:xfrm>
          <a:custGeom>
            <a:avLst/>
            <a:gdLst>
              <a:gd name="connsiteX0" fmla="*/ 13335 w 605790"/>
              <a:gd name="connsiteY0" fmla="*/ 139065 h 139065"/>
              <a:gd name="connsiteX1" fmla="*/ 592455 w 605790"/>
              <a:gd name="connsiteY1" fmla="*/ 139065 h 139065"/>
              <a:gd name="connsiteX2" fmla="*/ 605790 w 605790"/>
              <a:gd name="connsiteY2" fmla="*/ 125730 h 139065"/>
              <a:gd name="connsiteX3" fmla="*/ 0 w 605790"/>
              <a:gd name="connsiteY3" fmla="*/ 125730 h 139065"/>
              <a:gd name="connsiteX4" fmla="*/ 13335 w 605790"/>
              <a:gd name="connsiteY4" fmla="*/ 139065 h 139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 h="139065">
                <a:moveTo>
                  <a:pt x="13335" y="139065"/>
                </a:moveTo>
                <a:cubicBezTo>
                  <a:pt x="173355" y="-20955"/>
                  <a:pt x="432435" y="-20955"/>
                  <a:pt x="592455" y="139065"/>
                </a:cubicBezTo>
                <a:lnTo>
                  <a:pt x="605790" y="125730"/>
                </a:lnTo>
                <a:cubicBezTo>
                  <a:pt x="438150" y="-41910"/>
                  <a:pt x="166688" y="-41910"/>
                  <a:pt x="0" y="125730"/>
                </a:cubicBezTo>
                <a:lnTo>
                  <a:pt x="13335" y="139065"/>
                </a:lnTo>
                <a:close/>
              </a:path>
            </a:pathLst>
          </a:custGeom>
          <a:solidFill>
            <a:srgbClr val="FFFFFF"/>
          </a:solid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07746E69-0DAF-4D8E-B769-70FD0790C09C}"/>
              </a:ext>
            </a:extLst>
          </p:cNvPr>
          <p:cNvSpPr/>
          <p:nvPr/>
        </p:nvSpPr>
        <p:spPr>
          <a:xfrm rot="2699896">
            <a:off x="6519191" y="1657327"/>
            <a:ext cx="444817" cy="105489"/>
          </a:xfrm>
          <a:custGeom>
            <a:avLst/>
            <a:gdLst>
              <a:gd name="connsiteX0" fmla="*/ 444818 w 444817"/>
              <a:gd name="connsiteY0" fmla="*/ 92154 h 105489"/>
              <a:gd name="connsiteX1" fmla="*/ 0 w 444817"/>
              <a:gd name="connsiteY1" fmla="*/ 92154 h 105489"/>
              <a:gd name="connsiteX2" fmla="*/ 13335 w 444817"/>
              <a:gd name="connsiteY2" fmla="*/ 105489 h 105489"/>
              <a:gd name="connsiteX3" fmla="*/ 430530 w 444817"/>
              <a:gd name="connsiteY3" fmla="*/ 105489 h 105489"/>
              <a:gd name="connsiteX4" fmla="*/ 444818 w 444817"/>
              <a:gd name="connsiteY4" fmla="*/ 92154 h 105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17" h="105489">
                <a:moveTo>
                  <a:pt x="444818" y="92154"/>
                </a:moveTo>
                <a:cubicBezTo>
                  <a:pt x="321945" y="-30718"/>
                  <a:pt x="122872" y="-30718"/>
                  <a:pt x="0" y="92154"/>
                </a:cubicBezTo>
                <a:lnTo>
                  <a:pt x="13335" y="105489"/>
                </a:lnTo>
                <a:cubicBezTo>
                  <a:pt x="128588" y="-9763"/>
                  <a:pt x="315278" y="-9763"/>
                  <a:pt x="430530" y="105489"/>
                </a:cubicBezTo>
                <a:lnTo>
                  <a:pt x="444818" y="92154"/>
                </a:lnTo>
                <a:close/>
              </a:path>
            </a:pathLst>
          </a:custGeom>
          <a:solidFill>
            <a:srgbClr val="FFFFFF"/>
          </a:solid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E1EEC1DD-06D3-493F-8387-35E79F8A551E}"/>
              </a:ext>
            </a:extLst>
          </p:cNvPr>
          <p:cNvSpPr/>
          <p:nvPr/>
        </p:nvSpPr>
        <p:spPr>
          <a:xfrm rot="2691108">
            <a:off x="6518555" y="1742727"/>
            <a:ext cx="282892" cy="71913"/>
          </a:xfrm>
          <a:custGeom>
            <a:avLst/>
            <a:gdLst>
              <a:gd name="connsiteX0" fmla="*/ 13335 w 282892"/>
              <a:gd name="connsiteY0" fmla="*/ 71914 h 71913"/>
              <a:gd name="connsiteX1" fmla="*/ 269558 w 282892"/>
              <a:gd name="connsiteY1" fmla="*/ 71914 h 71913"/>
              <a:gd name="connsiteX2" fmla="*/ 282893 w 282892"/>
              <a:gd name="connsiteY2" fmla="*/ 58579 h 71913"/>
              <a:gd name="connsiteX3" fmla="*/ 0 w 282892"/>
              <a:gd name="connsiteY3" fmla="*/ 58579 h 71913"/>
              <a:gd name="connsiteX4" fmla="*/ 13335 w 282892"/>
              <a:gd name="connsiteY4" fmla="*/ 71914 h 7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71913">
                <a:moveTo>
                  <a:pt x="13335" y="71914"/>
                </a:moveTo>
                <a:cubicBezTo>
                  <a:pt x="83820" y="1429"/>
                  <a:pt x="199073" y="1429"/>
                  <a:pt x="269558" y="71914"/>
                </a:cubicBezTo>
                <a:lnTo>
                  <a:pt x="282893" y="58579"/>
                </a:lnTo>
                <a:cubicBezTo>
                  <a:pt x="204788" y="-19526"/>
                  <a:pt x="78105" y="-19526"/>
                  <a:pt x="0" y="58579"/>
                </a:cubicBezTo>
                <a:lnTo>
                  <a:pt x="13335" y="71914"/>
                </a:lnTo>
                <a:close/>
              </a:path>
            </a:pathLst>
          </a:custGeom>
          <a:solidFill>
            <a:srgbClr val="FFFFFF"/>
          </a:solid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C7A72A37-B2B5-4336-8F36-4EE1EF2679AA}"/>
              </a:ext>
            </a:extLst>
          </p:cNvPr>
          <p:cNvSpPr/>
          <p:nvPr/>
        </p:nvSpPr>
        <p:spPr>
          <a:xfrm rot="2712306">
            <a:off x="6532200" y="1829114"/>
            <a:ext cx="120967" cy="38338"/>
          </a:xfrm>
          <a:custGeom>
            <a:avLst/>
            <a:gdLst>
              <a:gd name="connsiteX0" fmla="*/ 13335 w 120967"/>
              <a:gd name="connsiteY0" fmla="*/ 38338 h 38338"/>
              <a:gd name="connsiteX1" fmla="*/ 107632 w 120967"/>
              <a:gd name="connsiteY1" fmla="*/ 38338 h 38338"/>
              <a:gd name="connsiteX2" fmla="*/ 120968 w 120967"/>
              <a:gd name="connsiteY2" fmla="*/ 25003 h 38338"/>
              <a:gd name="connsiteX3" fmla="*/ 0 w 120967"/>
              <a:gd name="connsiteY3" fmla="*/ 25003 h 38338"/>
              <a:gd name="connsiteX4" fmla="*/ 13335 w 120967"/>
              <a:gd name="connsiteY4" fmla="*/ 38338 h 3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 h="38338">
                <a:moveTo>
                  <a:pt x="13335" y="38338"/>
                </a:moveTo>
                <a:cubicBezTo>
                  <a:pt x="39053" y="12621"/>
                  <a:pt x="81915" y="12621"/>
                  <a:pt x="107632" y="38338"/>
                </a:cubicBezTo>
                <a:lnTo>
                  <a:pt x="120968" y="25003"/>
                </a:lnTo>
                <a:cubicBezTo>
                  <a:pt x="87630" y="-8334"/>
                  <a:pt x="33338" y="-8334"/>
                  <a:pt x="0" y="25003"/>
                </a:cubicBezTo>
                <a:lnTo>
                  <a:pt x="13335" y="38338"/>
                </a:lnTo>
                <a:close/>
              </a:path>
            </a:pathLst>
          </a:custGeom>
          <a:solidFill>
            <a:srgbClr val="FFFFFF"/>
          </a:solidFill>
          <a:ln w="9525" cap="flat">
            <a:noFill/>
            <a:prstDash val="solid"/>
            <a:miter/>
          </a:ln>
        </p:spPr>
        <p:txBody>
          <a:bodyPr rtlCol="0" anchor="ctr"/>
          <a:lstStyle/>
          <a:p>
            <a:endParaRPr lang="en-US"/>
          </a:p>
        </p:txBody>
      </p:sp>
      <p:grpSp>
        <p:nvGrpSpPr>
          <p:cNvPr id="168" name="Group 167">
            <a:extLst>
              <a:ext uri="{FF2B5EF4-FFF2-40B4-BE49-F238E27FC236}">
                <a16:creationId xmlns:a16="http://schemas.microsoft.com/office/drawing/2014/main" id="{46260CD8-C7FA-4268-9D64-027F9815FC9E}"/>
              </a:ext>
            </a:extLst>
          </p:cNvPr>
          <p:cNvGrpSpPr>
            <a:grpSpLocks noChangeAspect="1"/>
          </p:cNvGrpSpPr>
          <p:nvPr/>
        </p:nvGrpSpPr>
        <p:grpSpPr>
          <a:xfrm>
            <a:off x="5064682" y="1548176"/>
            <a:ext cx="651524" cy="533538"/>
            <a:chOff x="6595481" y="1587776"/>
            <a:chExt cx="2963950" cy="2427199"/>
          </a:xfrm>
          <a:solidFill>
            <a:schemeClr val="bg1">
              <a:lumMod val="50000"/>
            </a:schemeClr>
          </a:solidFill>
        </p:grpSpPr>
        <p:sp>
          <p:nvSpPr>
            <p:cNvPr id="169" name="Rectangle 168">
              <a:extLst>
                <a:ext uri="{FF2B5EF4-FFF2-40B4-BE49-F238E27FC236}">
                  <a16:creationId xmlns:a16="http://schemas.microsoft.com/office/drawing/2014/main" id="{52536227-713F-45AB-8249-FA237C2B9A04}"/>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CBBEB54F-416C-41B7-8D8C-5FB7D2D29057}"/>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C572FE62-43B5-465C-9D17-B25BE847CCB0}"/>
                </a:ext>
              </a:extLst>
            </p:cNvPr>
            <p:cNvCxnSpPr>
              <a:cxnSpLocks/>
              <a:stCxn id="179"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AF97BE33-24ED-4B85-90DB-BB261EF1F3BC}"/>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39084CFA-95B3-4B30-99AA-23F9CE818BDE}"/>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D61E834-1357-4F04-B7C9-B3E5E29FAF1F}"/>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Rounded Corners 174">
              <a:extLst>
                <a:ext uri="{FF2B5EF4-FFF2-40B4-BE49-F238E27FC236}">
                  <a16:creationId xmlns:a16="http://schemas.microsoft.com/office/drawing/2014/main" id="{DBA59976-58F6-4DCD-B170-B36359263BBE}"/>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877934E6-9F06-47BD-884E-E60A9A276D7A}"/>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6683D9FE-F596-45EE-A1D1-C92563E4EBA4}"/>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F1F8BCF2-552F-4250-BB98-B2075F961A3C}"/>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Rounded Corners 178">
              <a:extLst>
                <a:ext uri="{FF2B5EF4-FFF2-40B4-BE49-F238E27FC236}">
                  <a16:creationId xmlns:a16="http://schemas.microsoft.com/office/drawing/2014/main" id="{461D7D28-0296-493E-AE37-5EFE75A8B7B0}"/>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0" name="Straight Connector 179">
              <a:extLst>
                <a:ext uri="{FF2B5EF4-FFF2-40B4-BE49-F238E27FC236}">
                  <a16:creationId xmlns:a16="http://schemas.microsoft.com/office/drawing/2014/main" id="{20CB8877-4585-4CAF-A3A4-770C0D8BAE66}"/>
                </a:ext>
              </a:extLst>
            </p:cNvPr>
            <p:cNvCxnSpPr>
              <a:cxnSpLocks/>
              <a:endCxn id="179"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06C8F1-77F3-4F05-8B10-924FD0771E5D}"/>
                </a:ext>
              </a:extLst>
            </p:cNvPr>
            <p:cNvCxnSpPr>
              <a:cxnSpLocks/>
              <a:stCxn id="177"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F1C00CFB-E855-4AC9-B295-B13DCD0248DC}"/>
                </a:ext>
              </a:extLst>
            </p:cNvPr>
            <p:cNvCxnSpPr>
              <a:cxnSpLocks/>
              <a:endCxn id="183"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3" name="Rectangle 182">
              <a:extLst>
                <a:ext uri="{FF2B5EF4-FFF2-40B4-BE49-F238E27FC236}">
                  <a16:creationId xmlns:a16="http://schemas.microsoft.com/office/drawing/2014/main" id="{DF9CFEB7-960D-47D8-ADC8-77F488AF97CA}"/>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Connector 183">
              <a:extLst>
                <a:ext uri="{FF2B5EF4-FFF2-40B4-BE49-F238E27FC236}">
                  <a16:creationId xmlns:a16="http://schemas.microsoft.com/office/drawing/2014/main" id="{BE1F4A8C-71DF-46FF-A892-78008F2F76AD}"/>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5" name="Rectangle 184">
              <a:extLst>
                <a:ext uri="{FF2B5EF4-FFF2-40B4-BE49-F238E27FC236}">
                  <a16:creationId xmlns:a16="http://schemas.microsoft.com/office/drawing/2014/main" id="{80CB7F89-75C9-4C95-8B17-1B9CDE75F2D9}"/>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6" name="Straight Connector 185">
              <a:extLst>
                <a:ext uri="{FF2B5EF4-FFF2-40B4-BE49-F238E27FC236}">
                  <a16:creationId xmlns:a16="http://schemas.microsoft.com/office/drawing/2014/main" id="{7621F1E5-A8DC-4016-A8ED-402D15A369D8}"/>
                </a:ext>
              </a:extLst>
            </p:cNvPr>
            <p:cNvCxnSpPr>
              <a:cxnSpLocks/>
              <a:stCxn id="174"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CFA6B55A-8DFC-4422-87F6-D752458FF1F6}"/>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5789BC1C-E7F4-4DA1-A45A-296D0B9BD121}"/>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9" name="Rectangle 188">
              <a:extLst>
                <a:ext uri="{FF2B5EF4-FFF2-40B4-BE49-F238E27FC236}">
                  <a16:creationId xmlns:a16="http://schemas.microsoft.com/office/drawing/2014/main" id="{39C99B4C-4A01-4769-AEA5-386D63996E99}"/>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7CC73E0A-BD7C-4730-8C57-D65FEBB92C69}"/>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FFA4132E-3217-422E-B5E1-C99FDBA0B477}"/>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2" name="Straight Connector 191">
              <a:extLst>
                <a:ext uri="{FF2B5EF4-FFF2-40B4-BE49-F238E27FC236}">
                  <a16:creationId xmlns:a16="http://schemas.microsoft.com/office/drawing/2014/main" id="{55C81B21-61E6-4233-8644-1E22219CDEE2}"/>
                </a:ext>
              </a:extLst>
            </p:cNvPr>
            <p:cNvCxnSpPr>
              <a:cxnSpLocks/>
              <a:stCxn id="191" idx="3"/>
              <a:endCxn id="185"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Rounded Corners 4">
            <a:extLst>
              <a:ext uri="{FF2B5EF4-FFF2-40B4-BE49-F238E27FC236}">
                <a16:creationId xmlns:a16="http://schemas.microsoft.com/office/drawing/2014/main" id="{02754CA4-A1DE-41D7-AB35-903D0C44AE2F}"/>
              </a:ext>
            </a:extLst>
          </p:cNvPr>
          <p:cNvSpPr/>
          <p:nvPr/>
        </p:nvSpPr>
        <p:spPr>
          <a:xfrm>
            <a:off x="2637208" y="1242590"/>
            <a:ext cx="2190081" cy="3866137"/>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Four-bar Mechanism</a:t>
            </a:r>
          </a:p>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15845979-FDA4-447A-89B4-04137A35624F}"/>
              </a:ext>
            </a:extLst>
          </p:cNvPr>
          <p:cNvSpPr/>
          <p:nvPr/>
        </p:nvSpPr>
        <p:spPr>
          <a:xfrm>
            <a:off x="286509" y="1242638"/>
            <a:ext cx="2190081" cy="3896715"/>
          </a:xfrm>
          <a:prstGeom prst="roundRect">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Mating connector for the LSMS end-effector, located via plug connection</a:t>
            </a:r>
          </a:p>
          <a:p>
            <a:pPr algn="ctr"/>
            <a:endParaRPr lang="en-US"/>
          </a:p>
        </p:txBody>
      </p:sp>
      <p:cxnSp>
        <p:nvCxnSpPr>
          <p:cNvPr id="4" name="Straight Connector 3">
            <a:extLst>
              <a:ext uri="{FF2B5EF4-FFF2-40B4-BE49-F238E27FC236}">
                <a16:creationId xmlns:a16="http://schemas.microsoft.com/office/drawing/2014/main" id="{DB027981-A182-4835-B5D3-AC9753D8F039}"/>
              </a:ext>
            </a:extLst>
          </p:cNvPr>
          <p:cNvCxnSpPr>
            <a:cxnSpLocks/>
          </p:cNvCxnSpPr>
          <p:nvPr/>
        </p:nvCxnSpPr>
        <p:spPr>
          <a:xfrm>
            <a:off x="0" y="5139353"/>
            <a:ext cx="1219200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30</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Medium Fidelity</a:t>
            </a:r>
          </a:p>
        </p:txBody>
      </p:sp>
      <p:sp>
        <p:nvSpPr>
          <p:cNvPr id="6" name="Flowchart: Connector 5">
            <a:extLst>
              <a:ext uri="{FF2B5EF4-FFF2-40B4-BE49-F238E27FC236}">
                <a16:creationId xmlns:a16="http://schemas.microsoft.com/office/drawing/2014/main" id="{38B69212-CEFA-4129-BFB9-B33A393D3444}"/>
              </a:ext>
            </a:extLst>
          </p:cNvPr>
          <p:cNvSpPr/>
          <p:nvPr/>
        </p:nvSpPr>
        <p:spPr>
          <a:xfrm>
            <a:off x="8021778" y="4671268"/>
            <a:ext cx="817116" cy="778237"/>
          </a:xfrm>
          <a:prstGeom prst="flowChartConnector">
            <a:avLst/>
          </a:prstGeom>
          <a:solidFill>
            <a:srgbClr val="85AEBF"/>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04</a:t>
            </a:r>
          </a:p>
        </p:txBody>
      </p:sp>
      <p:sp>
        <p:nvSpPr>
          <p:cNvPr id="8" name="Flowchart: Connector 7">
            <a:extLst>
              <a:ext uri="{FF2B5EF4-FFF2-40B4-BE49-F238E27FC236}">
                <a16:creationId xmlns:a16="http://schemas.microsoft.com/office/drawing/2014/main" id="{2006DB32-FA7D-4D95-BC94-A03F6F2771DB}"/>
              </a:ext>
            </a:extLst>
          </p:cNvPr>
          <p:cNvSpPr/>
          <p:nvPr/>
        </p:nvSpPr>
        <p:spPr>
          <a:xfrm>
            <a:off x="967045" y="4671271"/>
            <a:ext cx="817116" cy="778237"/>
          </a:xfrm>
          <a:prstGeom prst="flowChartConnector">
            <a:avLst/>
          </a:prstGeom>
          <a:solidFill>
            <a:srgbClr val="FDB05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01</a:t>
            </a:r>
          </a:p>
        </p:txBody>
      </p:sp>
      <p:sp>
        <p:nvSpPr>
          <p:cNvPr id="9" name="Flowchart: Connector 8">
            <a:extLst>
              <a:ext uri="{FF2B5EF4-FFF2-40B4-BE49-F238E27FC236}">
                <a16:creationId xmlns:a16="http://schemas.microsoft.com/office/drawing/2014/main" id="{AB76DD72-E7A8-42B2-B184-D04FFB213B25}"/>
              </a:ext>
            </a:extLst>
          </p:cNvPr>
          <p:cNvSpPr/>
          <p:nvPr/>
        </p:nvSpPr>
        <p:spPr>
          <a:xfrm>
            <a:off x="3322863" y="4671270"/>
            <a:ext cx="817116" cy="778237"/>
          </a:xfrm>
          <a:prstGeom prst="flowChartConnector">
            <a:avLst/>
          </a:prstGeom>
          <a:solidFill>
            <a:srgbClr val="E58B8C"/>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02</a:t>
            </a:r>
          </a:p>
        </p:txBody>
      </p:sp>
      <p:sp>
        <p:nvSpPr>
          <p:cNvPr id="11" name="Flowchart: Connector 10">
            <a:extLst>
              <a:ext uri="{FF2B5EF4-FFF2-40B4-BE49-F238E27FC236}">
                <a16:creationId xmlns:a16="http://schemas.microsoft.com/office/drawing/2014/main" id="{61AB0F0C-9FAC-4952-BFF1-4F18A79329D8}"/>
              </a:ext>
            </a:extLst>
          </p:cNvPr>
          <p:cNvSpPr/>
          <p:nvPr/>
        </p:nvSpPr>
        <p:spPr>
          <a:xfrm>
            <a:off x="5672735" y="4671269"/>
            <a:ext cx="817116" cy="778237"/>
          </a:xfrm>
          <a:prstGeom prst="flowChartConnector">
            <a:avLst/>
          </a:prstGeom>
          <a:solidFill>
            <a:srgbClr val="C392AA"/>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03</a:t>
            </a:r>
          </a:p>
        </p:txBody>
      </p:sp>
      <p:sp>
        <p:nvSpPr>
          <p:cNvPr id="12" name="Flowchart: Connector 11">
            <a:extLst>
              <a:ext uri="{FF2B5EF4-FFF2-40B4-BE49-F238E27FC236}">
                <a16:creationId xmlns:a16="http://schemas.microsoft.com/office/drawing/2014/main" id="{9564DC38-B6F4-4633-864B-AE6FAA25E3DA}"/>
              </a:ext>
            </a:extLst>
          </p:cNvPr>
          <p:cNvSpPr/>
          <p:nvPr/>
        </p:nvSpPr>
        <p:spPr>
          <a:xfrm>
            <a:off x="10370822" y="4671268"/>
            <a:ext cx="817116" cy="778237"/>
          </a:xfrm>
          <a:prstGeom prst="flowChartConnector">
            <a:avLst/>
          </a:prstGeom>
          <a:solidFill>
            <a:srgbClr val="6FBBA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05</a:t>
            </a:r>
          </a:p>
        </p:txBody>
      </p:sp>
      <p:sp>
        <p:nvSpPr>
          <p:cNvPr id="43" name="Flowchart: Terminator 42">
            <a:extLst>
              <a:ext uri="{FF2B5EF4-FFF2-40B4-BE49-F238E27FC236}">
                <a16:creationId xmlns:a16="http://schemas.microsoft.com/office/drawing/2014/main" id="{D20F7AB4-DB74-42C1-AE3A-2E012846F15A}"/>
              </a:ext>
            </a:extLst>
          </p:cNvPr>
          <p:cNvSpPr/>
          <p:nvPr/>
        </p:nvSpPr>
        <p:spPr>
          <a:xfrm rot="8316830">
            <a:off x="3299595" y="2243231"/>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Terminator 43">
            <a:extLst>
              <a:ext uri="{FF2B5EF4-FFF2-40B4-BE49-F238E27FC236}">
                <a16:creationId xmlns:a16="http://schemas.microsoft.com/office/drawing/2014/main" id="{54993FC5-09D5-4642-AC4E-915EE0D93346}"/>
              </a:ext>
            </a:extLst>
          </p:cNvPr>
          <p:cNvSpPr/>
          <p:nvPr/>
        </p:nvSpPr>
        <p:spPr>
          <a:xfrm rot="8053896">
            <a:off x="4090981" y="2250356"/>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Top Corners Snipped 44">
            <a:extLst>
              <a:ext uri="{FF2B5EF4-FFF2-40B4-BE49-F238E27FC236}">
                <a16:creationId xmlns:a16="http://schemas.microsoft.com/office/drawing/2014/main" id="{F3BBDF97-B2D4-4B65-8914-810C6731A5D5}"/>
              </a:ext>
            </a:extLst>
          </p:cNvPr>
          <p:cNvSpPr/>
          <p:nvPr/>
        </p:nvSpPr>
        <p:spPr>
          <a:xfrm>
            <a:off x="4090417" y="2324674"/>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Top Corners Snipped 45">
            <a:extLst>
              <a:ext uri="{FF2B5EF4-FFF2-40B4-BE49-F238E27FC236}">
                <a16:creationId xmlns:a16="http://schemas.microsoft.com/office/drawing/2014/main" id="{6784A7B9-2EBF-4B40-8191-EB6D9ED8E349}"/>
              </a:ext>
            </a:extLst>
          </p:cNvPr>
          <p:cNvSpPr/>
          <p:nvPr/>
        </p:nvSpPr>
        <p:spPr>
          <a:xfrm>
            <a:off x="3291199" y="2329821"/>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Terminator 46">
            <a:extLst>
              <a:ext uri="{FF2B5EF4-FFF2-40B4-BE49-F238E27FC236}">
                <a16:creationId xmlns:a16="http://schemas.microsoft.com/office/drawing/2014/main" id="{44501A23-AFEE-4C99-BD8B-C0BDE12304D7}"/>
              </a:ext>
            </a:extLst>
          </p:cNvPr>
          <p:cNvSpPr/>
          <p:nvPr/>
        </p:nvSpPr>
        <p:spPr>
          <a:xfrm>
            <a:off x="3576531" y="2120406"/>
            <a:ext cx="817116" cy="73380"/>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A6083EF2-4039-44E3-9D34-85608BCAFDAA}"/>
              </a:ext>
            </a:extLst>
          </p:cNvPr>
          <p:cNvGrpSpPr>
            <a:grpSpLocks noChangeAspect="1"/>
          </p:cNvGrpSpPr>
          <p:nvPr/>
        </p:nvGrpSpPr>
        <p:grpSpPr>
          <a:xfrm>
            <a:off x="3563011" y="1578495"/>
            <a:ext cx="651524" cy="533538"/>
            <a:chOff x="6595481" y="1587776"/>
            <a:chExt cx="2963950" cy="2427199"/>
          </a:xfrm>
          <a:solidFill>
            <a:schemeClr val="bg1">
              <a:lumMod val="50000"/>
            </a:schemeClr>
          </a:solidFill>
        </p:grpSpPr>
        <p:sp>
          <p:nvSpPr>
            <p:cNvPr id="74" name="Rectangle 73">
              <a:extLst>
                <a:ext uri="{FF2B5EF4-FFF2-40B4-BE49-F238E27FC236}">
                  <a16:creationId xmlns:a16="http://schemas.microsoft.com/office/drawing/2014/main" id="{E94BA4B4-4FA4-4C63-888B-8E1BC522FBFE}"/>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C5EDF6A-800D-4B59-876B-2E3F06A3999E}"/>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97638091-5B36-4C6E-B200-C6B73D6BE12E}"/>
                </a:ext>
              </a:extLst>
            </p:cNvPr>
            <p:cNvCxnSpPr>
              <a:cxnSpLocks/>
              <a:stCxn id="84"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54AA19AA-35DE-4FE1-9019-F1A9647DA612}"/>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7886782-EBC1-4D93-B8B0-FF5425549DDE}"/>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77EA7DE7-693C-4FFD-8294-4C1EC2A20470}"/>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B6C82A49-E436-448F-9FBA-1D157D61E7CF}"/>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CDAD4DA7-F872-4854-AA38-DA0F0674A996}"/>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B8357C4-E090-46EF-9D24-E0D02189EFA3}"/>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40D5A47C-0CE8-43FB-AC1A-6BB970300DB6}"/>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Rounded Corners 83">
              <a:extLst>
                <a:ext uri="{FF2B5EF4-FFF2-40B4-BE49-F238E27FC236}">
                  <a16:creationId xmlns:a16="http://schemas.microsoft.com/office/drawing/2014/main" id="{FA3751EB-57A0-42A5-8F7B-1586B94BA8EC}"/>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a:extLst>
                <a:ext uri="{FF2B5EF4-FFF2-40B4-BE49-F238E27FC236}">
                  <a16:creationId xmlns:a16="http://schemas.microsoft.com/office/drawing/2014/main" id="{C4CFC607-834E-4B84-8C51-762B2053F590}"/>
                </a:ext>
              </a:extLst>
            </p:cNvPr>
            <p:cNvCxnSpPr>
              <a:cxnSpLocks/>
              <a:endCxn id="84"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706813A-BE6F-43E1-A993-FADA7C636867}"/>
                </a:ext>
              </a:extLst>
            </p:cNvPr>
            <p:cNvCxnSpPr>
              <a:cxnSpLocks/>
              <a:stCxn id="82"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4169D08-3F0D-469F-9BBF-99174B5CAD8B}"/>
                </a:ext>
              </a:extLst>
            </p:cNvPr>
            <p:cNvCxnSpPr>
              <a:cxnSpLocks/>
              <a:endCxn id="88"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029A202C-47F6-4164-BF15-B6E221536DAE}"/>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id="{8CDCD140-67C6-4DF1-8B4E-CB3B5883AD18}"/>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887BED78-5D4E-4FC0-A3A7-747C731755D7}"/>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33B22303-E640-4C1E-A6ED-1A8F18C7CB5E}"/>
                </a:ext>
              </a:extLst>
            </p:cNvPr>
            <p:cNvCxnSpPr>
              <a:cxnSpLocks/>
              <a:stCxn id="79"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679F22F-F77F-44B8-83A2-BE0590574094}"/>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995666C-127C-42AA-9E80-589C13D88340}"/>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FFBD1269-5FED-4913-9E17-97ACA877729F}"/>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64B01001-7AFC-410D-8BDE-3A496104C10A}"/>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C932BFB2-70A5-4C77-AE15-B60C8ED7C6DD}"/>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a:extLst>
                <a:ext uri="{FF2B5EF4-FFF2-40B4-BE49-F238E27FC236}">
                  <a16:creationId xmlns:a16="http://schemas.microsoft.com/office/drawing/2014/main" id="{08FFD810-D7BA-41A4-9C34-48CC730BC552}"/>
                </a:ext>
              </a:extLst>
            </p:cNvPr>
            <p:cNvCxnSpPr>
              <a:cxnSpLocks/>
              <a:stCxn id="96" idx="3"/>
              <a:endCxn id="90"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1E853D66-EA4B-4339-963A-6A978D20A42E}"/>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F9C7BDA2-A7FA-49A2-8AE7-874C5A1885AF}"/>
              </a:ext>
            </a:extLst>
          </p:cNvPr>
          <p:cNvSpPr/>
          <p:nvPr/>
        </p:nvSpPr>
        <p:spPr>
          <a:xfrm rot="18256055">
            <a:off x="501986" y="2033894"/>
            <a:ext cx="479455" cy="396952"/>
          </a:xfrm>
          <a:custGeom>
            <a:avLst/>
            <a:gdLst>
              <a:gd name="connsiteX0" fmla="*/ 411690 w 514185"/>
              <a:gd name="connsiteY0" fmla="*/ 368770 h 417382"/>
              <a:gd name="connsiteX1" fmla="*/ 357807 w 514185"/>
              <a:gd name="connsiteY1" fmla="*/ 314887 h 417382"/>
              <a:gd name="connsiteX2" fmla="*/ 411690 w 514185"/>
              <a:gd name="connsiteY2" fmla="*/ 261004 h 417382"/>
              <a:gd name="connsiteX3" fmla="*/ 465573 w 514185"/>
              <a:gd name="connsiteY3" fmla="*/ 314887 h 417382"/>
              <a:gd name="connsiteX4" fmla="*/ 505982 w 514185"/>
              <a:gd name="connsiteY4" fmla="*/ 314554 h 417382"/>
              <a:gd name="connsiteX5" fmla="*/ 505978 w 514185"/>
              <a:gd name="connsiteY5" fmla="*/ 274472 h 417382"/>
              <a:gd name="connsiteX6" fmla="*/ 452095 w 514185"/>
              <a:gd name="connsiteY6" fmla="*/ 220599 h 417382"/>
              <a:gd name="connsiteX7" fmla="*/ 485775 w 514185"/>
              <a:gd name="connsiteY7" fmla="*/ 186919 h 417382"/>
              <a:gd name="connsiteX8" fmla="*/ 418424 w 514185"/>
              <a:gd name="connsiteY8" fmla="*/ 119567 h 417382"/>
              <a:gd name="connsiteX9" fmla="*/ 238830 w 514185"/>
              <a:gd name="connsiteY9" fmla="*/ 101232 h 417382"/>
              <a:gd name="connsiteX10" fmla="*/ 216741 w 514185"/>
              <a:gd name="connsiteY10" fmla="*/ 78372 h 417382"/>
              <a:gd name="connsiteX11" fmla="*/ 31880 w 514185"/>
              <a:gd name="connsiteY11" fmla="*/ 0 h 417382"/>
              <a:gd name="connsiteX12" fmla="*/ 0 w 514185"/>
              <a:gd name="connsiteY12" fmla="*/ 0 h 417382"/>
              <a:gd name="connsiteX13" fmla="*/ 0 w 514185"/>
              <a:gd name="connsiteY13" fmla="*/ 57150 h 417382"/>
              <a:gd name="connsiteX14" fmla="*/ 31880 w 514185"/>
              <a:gd name="connsiteY14" fmla="*/ 57150 h 417382"/>
              <a:gd name="connsiteX15" fmla="*/ 175708 w 514185"/>
              <a:gd name="connsiteY15" fmla="*/ 118110 h 417382"/>
              <a:gd name="connsiteX16" fmla="*/ 198396 w 514185"/>
              <a:gd name="connsiteY16" fmla="*/ 141580 h 417382"/>
              <a:gd name="connsiteX17" fmla="*/ 216418 w 514185"/>
              <a:gd name="connsiteY17" fmla="*/ 321602 h 417382"/>
              <a:gd name="connsiteX18" fmla="*/ 283721 w 514185"/>
              <a:gd name="connsiteY18" fmla="*/ 388972 h 417382"/>
              <a:gd name="connsiteX19" fmla="*/ 317402 w 514185"/>
              <a:gd name="connsiteY19" fmla="*/ 355292 h 417382"/>
              <a:gd name="connsiteX20" fmla="*/ 371275 w 514185"/>
              <a:gd name="connsiteY20" fmla="*/ 409175 h 417382"/>
              <a:gd name="connsiteX21" fmla="*/ 411685 w 514185"/>
              <a:gd name="connsiteY21" fmla="*/ 408851 h 417382"/>
              <a:gd name="connsiteX22" fmla="*/ 411690 w 514185"/>
              <a:gd name="connsiteY22" fmla="*/ 368770 h 41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185" h="417382">
                <a:moveTo>
                  <a:pt x="411690" y="368770"/>
                </a:moveTo>
                <a:lnTo>
                  <a:pt x="357807" y="314887"/>
                </a:lnTo>
                <a:lnTo>
                  <a:pt x="411690" y="261004"/>
                </a:lnTo>
                <a:lnTo>
                  <a:pt x="465573" y="314887"/>
                </a:lnTo>
                <a:cubicBezTo>
                  <a:pt x="476823" y="325954"/>
                  <a:pt x="494915" y="325805"/>
                  <a:pt x="505982" y="314554"/>
                </a:cubicBezTo>
                <a:cubicBezTo>
                  <a:pt x="516922" y="303431"/>
                  <a:pt x="516920" y="285592"/>
                  <a:pt x="505978" y="274472"/>
                </a:cubicBezTo>
                <a:lnTo>
                  <a:pt x="452095" y="220599"/>
                </a:lnTo>
                <a:lnTo>
                  <a:pt x="485775" y="186919"/>
                </a:lnTo>
                <a:lnTo>
                  <a:pt x="418424" y="119567"/>
                </a:lnTo>
                <a:cubicBezTo>
                  <a:pt x="370492" y="71618"/>
                  <a:pt x="295463" y="63958"/>
                  <a:pt x="238830" y="101232"/>
                </a:cubicBezTo>
                <a:lnTo>
                  <a:pt x="216741" y="78372"/>
                </a:lnTo>
                <a:cubicBezTo>
                  <a:pt x="168193" y="28414"/>
                  <a:pt x="101541" y="157"/>
                  <a:pt x="31880" y="0"/>
                </a:cubicBezTo>
                <a:lnTo>
                  <a:pt x="0" y="0"/>
                </a:lnTo>
                <a:lnTo>
                  <a:pt x="0" y="57150"/>
                </a:lnTo>
                <a:lnTo>
                  <a:pt x="31880" y="57150"/>
                </a:lnTo>
                <a:cubicBezTo>
                  <a:pt x="86078" y="57258"/>
                  <a:pt x="137939" y="79238"/>
                  <a:pt x="175708" y="118110"/>
                </a:cubicBezTo>
                <a:lnTo>
                  <a:pt x="198396" y="141580"/>
                </a:lnTo>
                <a:cubicBezTo>
                  <a:pt x="160805" y="198231"/>
                  <a:pt x="168342" y="273526"/>
                  <a:pt x="216418" y="321602"/>
                </a:cubicBezTo>
                <a:lnTo>
                  <a:pt x="283721" y="388972"/>
                </a:lnTo>
                <a:lnTo>
                  <a:pt x="317402" y="355292"/>
                </a:lnTo>
                <a:lnTo>
                  <a:pt x="371275" y="409175"/>
                </a:lnTo>
                <a:cubicBezTo>
                  <a:pt x="382523" y="420244"/>
                  <a:pt x="400616" y="420099"/>
                  <a:pt x="411685" y="408851"/>
                </a:cubicBezTo>
                <a:cubicBezTo>
                  <a:pt x="422627" y="397732"/>
                  <a:pt x="422629" y="379891"/>
                  <a:pt x="411690" y="368770"/>
                </a:cubicBezTo>
                <a:close/>
              </a:path>
            </a:pathLst>
          </a:custGeom>
          <a:solidFill>
            <a:srgbClr val="7F7F7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E3E3915-75F0-419E-85C9-491B63798509}"/>
              </a:ext>
            </a:extLst>
          </p:cNvPr>
          <p:cNvSpPr/>
          <p:nvPr/>
        </p:nvSpPr>
        <p:spPr>
          <a:xfrm rot="18256055">
            <a:off x="936201" y="1909876"/>
            <a:ext cx="451516" cy="366673"/>
          </a:xfrm>
          <a:custGeom>
            <a:avLst/>
            <a:gdLst>
              <a:gd name="connsiteX0" fmla="*/ 452857 w 484222"/>
              <a:gd name="connsiteY0" fmla="*/ 328393 h 385544"/>
              <a:gd name="connsiteX1" fmla="*/ 313792 w 484222"/>
              <a:gd name="connsiteY1" fmla="*/ 272148 h 385544"/>
              <a:gd name="connsiteX2" fmla="*/ 287741 w 484222"/>
              <a:gd name="connsiteY2" fmla="*/ 246945 h 385544"/>
              <a:gd name="connsiteX3" fmla="*/ 269396 w 484222"/>
              <a:gd name="connsiteY3" fmla="*/ 67351 h 385544"/>
              <a:gd name="connsiteX4" fmla="*/ 202044 w 484222"/>
              <a:gd name="connsiteY4" fmla="*/ 0 h 385544"/>
              <a:gd name="connsiteX5" fmla="*/ 0 w 484222"/>
              <a:gd name="connsiteY5" fmla="*/ 202063 h 385544"/>
              <a:gd name="connsiteX6" fmla="*/ 67351 w 484222"/>
              <a:gd name="connsiteY6" fmla="*/ 269415 h 385544"/>
              <a:gd name="connsiteX7" fmla="*/ 247374 w 484222"/>
              <a:gd name="connsiteY7" fmla="*/ 287426 h 385544"/>
              <a:gd name="connsiteX8" fmla="*/ 274044 w 484222"/>
              <a:gd name="connsiteY8" fmla="*/ 313230 h 385544"/>
              <a:gd name="connsiteX9" fmla="*/ 452857 w 484222"/>
              <a:gd name="connsiteY9" fmla="*/ 385543 h 385544"/>
              <a:gd name="connsiteX10" fmla="*/ 484222 w 484222"/>
              <a:gd name="connsiteY10" fmla="*/ 385543 h 385544"/>
              <a:gd name="connsiteX11" fmla="*/ 484222 w 484222"/>
              <a:gd name="connsiteY11" fmla="*/ 328393 h 38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222" h="385544">
                <a:moveTo>
                  <a:pt x="452857" y="328393"/>
                </a:moveTo>
                <a:cubicBezTo>
                  <a:pt x="400940" y="328502"/>
                  <a:pt x="351036" y="308318"/>
                  <a:pt x="313792" y="272148"/>
                </a:cubicBezTo>
                <a:lnTo>
                  <a:pt x="287741" y="246945"/>
                </a:lnTo>
                <a:cubicBezTo>
                  <a:pt x="324988" y="190305"/>
                  <a:pt x="317326" y="115291"/>
                  <a:pt x="269396" y="67351"/>
                </a:cubicBezTo>
                <a:lnTo>
                  <a:pt x="202044" y="0"/>
                </a:lnTo>
                <a:lnTo>
                  <a:pt x="0" y="202063"/>
                </a:lnTo>
                <a:lnTo>
                  <a:pt x="67351" y="269415"/>
                </a:lnTo>
                <a:cubicBezTo>
                  <a:pt x="115430" y="317486"/>
                  <a:pt x="190724" y="325020"/>
                  <a:pt x="247374" y="287426"/>
                </a:cubicBezTo>
                <a:lnTo>
                  <a:pt x="274044" y="313230"/>
                </a:lnTo>
                <a:cubicBezTo>
                  <a:pt x="321934" y="359735"/>
                  <a:pt x="386102" y="385685"/>
                  <a:pt x="452857" y="385543"/>
                </a:cubicBezTo>
                <a:lnTo>
                  <a:pt x="484222" y="385543"/>
                </a:lnTo>
                <a:lnTo>
                  <a:pt x="484222" y="328393"/>
                </a:lnTo>
                <a:close/>
              </a:path>
            </a:pathLst>
          </a:custGeom>
          <a:solidFill>
            <a:srgbClr val="7F7F7F"/>
          </a:solidFill>
          <a:ln w="9525" cap="flat">
            <a:noFill/>
            <a:prstDash val="solid"/>
            <a:miter/>
          </a:ln>
        </p:spPr>
        <p:txBody>
          <a:bodyPr rtlCol="0" anchor="ctr"/>
          <a:lstStyle/>
          <a:p>
            <a:endParaRPr lang="en-US"/>
          </a:p>
        </p:txBody>
      </p:sp>
      <p:grpSp>
        <p:nvGrpSpPr>
          <p:cNvPr id="52" name="Group 51">
            <a:extLst>
              <a:ext uri="{FF2B5EF4-FFF2-40B4-BE49-F238E27FC236}">
                <a16:creationId xmlns:a16="http://schemas.microsoft.com/office/drawing/2014/main" id="{BB102E2F-FDBA-4E88-A5C4-238ED7FAB234}"/>
              </a:ext>
            </a:extLst>
          </p:cNvPr>
          <p:cNvGrpSpPr>
            <a:grpSpLocks noChangeAspect="1"/>
          </p:cNvGrpSpPr>
          <p:nvPr/>
        </p:nvGrpSpPr>
        <p:grpSpPr>
          <a:xfrm>
            <a:off x="1419074" y="1548738"/>
            <a:ext cx="651524" cy="533538"/>
            <a:chOff x="6595481" y="1587776"/>
            <a:chExt cx="2963950" cy="2427199"/>
          </a:xfrm>
          <a:solidFill>
            <a:schemeClr val="bg1">
              <a:lumMod val="50000"/>
            </a:schemeClr>
          </a:solidFill>
        </p:grpSpPr>
        <p:sp>
          <p:nvSpPr>
            <p:cNvPr id="53" name="Rectangle 52">
              <a:extLst>
                <a:ext uri="{FF2B5EF4-FFF2-40B4-BE49-F238E27FC236}">
                  <a16:creationId xmlns:a16="http://schemas.microsoft.com/office/drawing/2014/main" id="{80F28007-425F-4ACD-B7CC-29536070C9D2}"/>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1831BF1-58C1-4CE1-9321-F56288FD63EB}"/>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E08436DD-18E4-4581-9258-1D593FA9B0D7}"/>
                </a:ext>
              </a:extLst>
            </p:cNvPr>
            <p:cNvCxnSpPr>
              <a:cxnSpLocks/>
              <a:stCxn id="63"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38833DFD-893E-4C63-AA13-3CFF23797AEC}"/>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BA5D219-50D1-4AD2-BAE9-A22EC836B5DC}"/>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BDB8094-BBBC-42B8-AC04-70D9E772A8AA}"/>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C1FB6257-2979-4409-8569-856F6D36DA71}"/>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10B3CE4-6D7B-4C5C-A6B8-5F4DBE21E218}"/>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8C6FB60-AA75-4A3C-B510-33EDED10ADB0}"/>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52EBB9C1-44D4-4F29-A449-6A4AF29EEE03}"/>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02515FF4-E898-4CD5-8903-78AA65AD6747}"/>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A5F76FEA-4D15-46B9-9A84-20444DFB316D}"/>
                </a:ext>
              </a:extLst>
            </p:cNvPr>
            <p:cNvCxnSpPr>
              <a:cxnSpLocks/>
              <a:endCxn id="63"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07C7136-DAB6-4D24-AC43-A042083B702C}"/>
                </a:ext>
              </a:extLst>
            </p:cNvPr>
            <p:cNvCxnSpPr>
              <a:cxnSpLocks/>
              <a:stCxn id="61"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074612A-069D-41FA-9760-0D4CA9491A6C}"/>
                </a:ext>
              </a:extLst>
            </p:cNvPr>
            <p:cNvCxnSpPr>
              <a:cxnSpLocks/>
              <a:endCxn id="67"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1832E1C0-E772-4D7B-953F-0410077094E8}"/>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28DACDD2-DBB1-435D-A2F9-B793CDB50291}"/>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FA4EC872-E2DB-4810-AA71-9591E169B6F0}"/>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7295D173-7B4F-48D8-A0BE-454A37CA0E8A}"/>
                </a:ext>
              </a:extLst>
            </p:cNvPr>
            <p:cNvCxnSpPr>
              <a:cxnSpLocks/>
              <a:stCxn id="58"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15BA5FC-BDAE-4AEC-8EC9-52724CB254E6}"/>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D4B8D33-5A78-4308-8E0D-30511CD54019}"/>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297EE161-42F7-4462-A857-E2FE79A4E573}"/>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57320EB1-3B85-45A5-BB03-37C519E5D5A0}"/>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C594D77E-7B89-44EC-870C-6F760A73379D}"/>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Connector 100">
              <a:extLst>
                <a:ext uri="{FF2B5EF4-FFF2-40B4-BE49-F238E27FC236}">
                  <a16:creationId xmlns:a16="http://schemas.microsoft.com/office/drawing/2014/main" id="{C45AB8C3-BDD4-44AC-BB18-53735DF2C5FC}"/>
                </a:ext>
              </a:extLst>
            </p:cNvPr>
            <p:cNvCxnSpPr>
              <a:cxnSpLocks/>
              <a:stCxn id="100" idx="3"/>
              <a:endCxn id="69"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2" name="Freeform: Shape 101">
            <a:extLst>
              <a:ext uri="{FF2B5EF4-FFF2-40B4-BE49-F238E27FC236}">
                <a16:creationId xmlns:a16="http://schemas.microsoft.com/office/drawing/2014/main" id="{D2D7CDE2-22FE-4A21-92BB-DB6FAE7EACE5}"/>
              </a:ext>
            </a:extLst>
          </p:cNvPr>
          <p:cNvSpPr/>
          <p:nvPr/>
        </p:nvSpPr>
        <p:spPr>
          <a:xfrm rot="669158">
            <a:off x="2045538" y="1347524"/>
            <a:ext cx="45719" cy="145811"/>
          </a:xfrm>
          <a:custGeom>
            <a:avLst/>
            <a:gdLst>
              <a:gd name="connsiteX0" fmla="*/ 26511 w 53022"/>
              <a:gd name="connsiteY0" fmla="*/ 145812 h 145811"/>
              <a:gd name="connsiteX1" fmla="*/ 53023 w 53022"/>
              <a:gd name="connsiteY1" fmla="*/ 119301 h 145811"/>
              <a:gd name="connsiteX2" fmla="*/ 53023 w 53022"/>
              <a:gd name="connsiteY2" fmla="*/ 26511 h 145811"/>
              <a:gd name="connsiteX3" fmla="*/ 26511 w 53022"/>
              <a:gd name="connsiteY3" fmla="*/ 0 h 145811"/>
              <a:gd name="connsiteX4" fmla="*/ 0 w 53022"/>
              <a:gd name="connsiteY4" fmla="*/ 26511 h 145811"/>
              <a:gd name="connsiteX5" fmla="*/ 0 w 53022"/>
              <a:gd name="connsiteY5" fmla="*/ 119301 h 145811"/>
              <a:gd name="connsiteX6" fmla="*/ 26511 w 53022"/>
              <a:gd name="connsiteY6" fmla="*/ 145812 h 14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22" h="145811">
                <a:moveTo>
                  <a:pt x="26511" y="145812"/>
                </a:moveTo>
                <a:cubicBezTo>
                  <a:pt x="41153" y="145812"/>
                  <a:pt x="53023" y="133943"/>
                  <a:pt x="53023" y="119301"/>
                </a:cubicBezTo>
                <a:lnTo>
                  <a:pt x="53023" y="26511"/>
                </a:lnTo>
                <a:cubicBezTo>
                  <a:pt x="53023" y="11869"/>
                  <a:pt x="41153" y="0"/>
                  <a:pt x="26511" y="0"/>
                </a:cubicBezTo>
                <a:cubicBezTo>
                  <a:pt x="11869" y="0"/>
                  <a:pt x="0" y="11869"/>
                  <a:pt x="0" y="26511"/>
                </a:cubicBezTo>
                <a:lnTo>
                  <a:pt x="0" y="119301"/>
                </a:lnTo>
                <a:cubicBezTo>
                  <a:pt x="0" y="133943"/>
                  <a:pt x="11869" y="145812"/>
                  <a:pt x="26511" y="145812"/>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391B156-41EE-4623-96D3-9720AAE10DB8}"/>
              </a:ext>
            </a:extLst>
          </p:cNvPr>
          <p:cNvSpPr/>
          <p:nvPr/>
        </p:nvSpPr>
        <p:spPr>
          <a:xfrm>
            <a:off x="2168748" y="1625173"/>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2094C88C-54AD-4EC7-B1B6-EDA6406991D6}"/>
              </a:ext>
            </a:extLst>
          </p:cNvPr>
          <p:cNvSpPr/>
          <p:nvPr/>
        </p:nvSpPr>
        <p:spPr>
          <a:xfrm rot="19318394">
            <a:off x="2127254" y="1480931"/>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Tree>
    <p:extLst>
      <p:ext uri="{BB962C8B-B14F-4D97-AF65-F5344CB8AC3E}">
        <p14:creationId xmlns:p14="http://schemas.microsoft.com/office/powerpoint/2010/main" val="28856793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6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750"/>
                                  </p:stCondLst>
                                  <p:childTnLst>
                                    <p:set>
                                      <p:cBhvr>
                                        <p:cTn id="12" dur="1" fill="hold">
                                          <p:stCondLst>
                                            <p:cond delay="0"/>
                                          </p:stCondLst>
                                        </p:cTn>
                                        <p:tgtEl>
                                          <p:spTgt spid="165"/>
                                        </p:tgtEl>
                                        <p:attrNameLst>
                                          <p:attrName>style.visibility</p:attrName>
                                        </p:attrNameLst>
                                      </p:cBhvr>
                                      <p:to>
                                        <p:strVal val="visible"/>
                                      </p:to>
                                    </p:set>
                                  </p:childTnLst>
                                </p:cTn>
                              </p:par>
                            </p:childTnLst>
                          </p:cTn>
                        </p:par>
                        <p:par>
                          <p:cTn id="13" fill="hold">
                            <p:stCondLst>
                              <p:cond delay="1250"/>
                            </p:stCondLst>
                            <p:childTnLst>
                              <p:par>
                                <p:cTn id="14" presetID="1" presetClass="entr" presetSubtype="0" fill="hold" grpId="0" nodeType="afterEffect">
                                  <p:stCondLst>
                                    <p:cond delay="750"/>
                                  </p:stCondLst>
                                  <p:childTnLst>
                                    <p:set>
                                      <p:cBhvr>
                                        <p:cTn id="15" dur="1" fill="hold">
                                          <p:stCondLst>
                                            <p:cond delay="0"/>
                                          </p:stCondLst>
                                        </p:cTn>
                                        <p:tgtEl>
                                          <p:spTgt spid="164"/>
                                        </p:tgtEl>
                                        <p:attrNameLst>
                                          <p:attrName>style.visibility</p:attrName>
                                        </p:attrNameLst>
                                      </p:cBhvr>
                                      <p:to>
                                        <p:strVal val="visible"/>
                                      </p:to>
                                    </p:set>
                                  </p:childTnLst>
                                </p:cTn>
                              </p:par>
                            </p:childTnLst>
                          </p:cTn>
                        </p:par>
                        <p:par>
                          <p:cTn id="16" fill="hold">
                            <p:stCondLst>
                              <p:cond delay="2000"/>
                            </p:stCondLst>
                            <p:childTnLst>
                              <p:par>
                                <p:cTn id="17" presetID="1" presetClass="exit" presetSubtype="0" fill="hold" grpId="1" nodeType="afterEffect">
                                  <p:stCondLst>
                                    <p:cond delay="500"/>
                                  </p:stCondLst>
                                  <p:childTnLst>
                                    <p:set>
                                      <p:cBhvr>
                                        <p:cTn id="18" dur="1" fill="hold">
                                          <p:stCondLst>
                                            <p:cond delay="0"/>
                                          </p:stCondLst>
                                        </p:cTn>
                                        <p:tgtEl>
                                          <p:spTgt spid="167"/>
                                        </p:tgtEl>
                                        <p:attrNameLst>
                                          <p:attrName>style.visibility</p:attrName>
                                        </p:attrNameLst>
                                      </p:cBhvr>
                                      <p:to>
                                        <p:strVal val="hidden"/>
                                      </p:to>
                                    </p:set>
                                  </p:childTnLst>
                                </p:cTn>
                              </p:par>
                            </p:childTnLst>
                          </p:cTn>
                        </p:par>
                        <p:par>
                          <p:cTn id="19" fill="hold">
                            <p:stCondLst>
                              <p:cond delay="2500"/>
                            </p:stCondLst>
                            <p:childTnLst>
                              <p:par>
                                <p:cTn id="20" presetID="1" presetClass="exit" presetSubtype="0" fill="hold" grpId="1" nodeType="afterEffect">
                                  <p:stCondLst>
                                    <p:cond delay="0"/>
                                  </p:stCondLst>
                                  <p:childTnLst>
                                    <p:set>
                                      <p:cBhvr>
                                        <p:cTn id="21" dur="1" fill="hold">
                                          <p:stCondLst>
                                            <p:cond delay="0"/>
                                          </p:stCondLst>
                                        </p:cTn>
                                        <p:tgtEl>
                                          <p:spTgt spid="166"/>
                                        </p:tgtEl>
                                        <p:attrNameLst>
                                          <p:attrName>style.visibility</p:attrName>
                                        </p:attrNameLst>
                                      </p:cBhvr>
                                      <p:to>
                                        <p:strVal val="hidden"/>
                                      </p:to>
                                    </p:set>
                                  </p:childTnLst>
                                </p:cTn>
                              </p:par>
                            </p:childTnLst>
                          </p:cTn>
                        </p:par>
                        <p:par>
                          <p:cTn id="22" fill="hold">
                            <p:stCondLst>
                              <p:cond delay="2500"/>
                            </p:stCondLst>
                            <p:childTnLst>
                              <p:par>
                                <p:cTn id="23" presetID="1" presetClass="exit" presetSubtype="0" fill="hold" grpId="1" nodeType="afterEffect">
                                  <p:stCondLst>
                                    <p:cond delay="0"/>
                                  </p:stCondLst>
                                  <p:childTnLst>
                                    <p:set>
                                      <p:cBhvr>
                                        <p:cTn id="24" dur="1" fill="hold">
                                          <p:stCondLst>
                                            <p:cond delay="0"/>
                                          </p:stCondLst>
                                        </p:cTn>
                                        <p:tgtEl>
                                          <p:spTgt spid="165"/>
                                        </p:tgtEl>
                                        <p:attrNameLst>
                                          <p:attrName>style.visibility</p:attrName>
                                        </p:attrNameLst>
                                      </p:cBhvr>
                                      <p:to>
                                        <p:strVal val="hidden"/>
                                      </p:to>
                                    </p:set>
                                  </p:childTnLst>
                                </p:cTn>
                              </p:par>
                            </p:childTnLst>
                          </p:cTn>
                        </p:par>
                        <p:par>
                          <p:cTn id="25" fill="hold">
                            <p:stCondLst>
                              <p:cond delay="2500"/>
                            </p:stCondLst>
                            <p:childTnLst>
                              <p:par>
                                <p:cTn id="26" presetID="1" presetClass="exit" presetSubtype="0" fill="hold" grpId="1" nodeType="afterEffect">
                                  <p:stCondLst>
                                    <p:cond delay="0"/>
                                  </p:stCondLst>
                                  <p:childTnLst>
                                    <p:set>
                                      <p:cBhvr>
                                        <p:cTn id="27" dur="1" fill="hold">
                                          <p:stCondLst>
                                            <p:cond delay="0"/>
                                          </p:stCondLst>
                                        </p:cTn>
                                        <p:tgtEl>
                                          <p:spTgt spid="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164" grpId="1" animBg="1"/>
      <p:bldP spid="165" grpId="0" animBg="1"/>
      <p:bldP spid="165" grpId="1" animBg="1"/>
      <p:bldP spid="166" grpId="0" animBg="1"/>
      <p:bldP spid="166" grpId="1" animBg="1"/>
      <p:bldP spid="167" grpId="0" animBg="1"/>
      <p:bldP spid="16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Rectangle: Rounded Corners 222">
            <a:extLst>
              <a:ext uri="{FF2B5EF4-FFF2-40B4-BE49-F238E27FC236}">
                <a16:creationId xmlns:a16="http://schemas.microsoft.com/office/drawing/2014/main" id="{3701AC52-9C94-4882-8A50-F6D8B481A67F}"/>
              </a:ext>
            </a:extLst>
          </p:cNvPr>
          <p:cNvSpPr/>
          <p:nvPr/>
        </p:nvSpPr>
        <p:spPr>
          <a:xfrm>
            <a:off x="9684340" y="1242567"/>
            <a:ext cx="2190081" cy="3896856"/>
          </a:xfrm>
          <a:prstGeom prst="round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Scissor-lift Platform </a:t>
            </a:r>
          </a:p>
        </p:txBody>
      </p:sp>
      <p:sp>
        <p:nvSpPr>
          <p:cNvPr id="224" name="Rectangle 223">
            <a:extLst>
              <a:ext uri="{FF2B5EF4-FFF2-40B4-BE49-F238E27FC236}">
                <a16:creationId xmlns:a16="http://schemas.microsoft.com/office/drawing/2014/main" id="{BD0DADD5-E1BD-4E2B-A40D-F06CC1D3F17A}"/>
              </a:ext>
            </a:extLst>
          </p:cNvPr>
          <p:cNvSpPr/>
          <p:nvPr/>
        </p:nvSpPr>
        <p:spPr>
          <a:xfrm>
            <a:off x="10404305" y="2464537"/>
            <a:ext cx="842498" cy="4571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E7D54483-937B-4E08-8349-A8D4863EACD2}"/>
              </a:ext>
            </a:extLst>
          </p:cNvPr>
          <p:cNvSpPr/>
          <p:nvPr/>
        </p:nvSpPr>
        <p:spPr>
          <a:xfrm>
            <a:off x="10404305" y="2463988"/>
            <a:ext cx="846488" cy="4908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E582EB8B-A86F-49EE-ABB6-446EDDB35CF4}"/>
              </a:ext>
            </a:extLst>
          </p:cNvPr>
          <p:cNvSpPr/>
          <p:nvPr/>
        </p:nvSpPr>
        <p:spPr>
          <a:xfrm>
            <a:off x="10244843" y="2385285"/>
            <a:ext cx="1108957" cy="8599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158367E5-8219-4636-807A-A59D7480106E}"/>
              </a:ext>
            </a:extLst>
          </p:cNvPr>
          <p:cNvSpPr/>
          <p:nvPr/>
        </p:nvSpPr>
        <p:spPr>
          <a:xfrm>
            <a:off x="10317735" y="2505780"/>
            <a:ext cx="977557" cy="65088"/>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B0A54557-20E8-4437-B571-1A91A7E04799}"/>
              </a:ext>
            </a:extLst>
          </p:cNvPr>
          <p:cNvSpPr/>
          <p:nvPr/>
        </p:nvSpPr>
        <p:spPr>
          <a:xfrm>
            <a:off x="10549380" y="2591774"/>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08151720-3299-4C45-A506-8F011871AEE1}"/>
              </a:ext>
            </a:extLst>
          </p:cNvPr>
          <p:cNvSpPr/>
          <p:nvPr/>
        </p:nvSpPr>
        <p:spPr>
          <a:xfrm>
            <a:off x="10949430" y="2591092"/>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229">
            <a:extLst>
              <a:ext uri="{FF2B5EF4-FFF2-40B4-BE49-F238E27FC236}">
                <a16:creationId xmlns:a16="http://schemas.microsoft.com/office/drawing/2014/main" id="{1EE6488A-667A-4C71-B482-DBC7F97B561A}"/>
              </a:ext>
            </a:extLst>
          </p:cNvPr>
          <p:cNvGrpSpPr>
            <a:grpSpLocks noChangeAspect="1"/>
          </p:cNvGrpSpPr>
          <p:nvPr/>
        </p:nvGrpSpPr>
        <p:grpSpPr>
          <a:xfrm>
            <a:off x="10419438" y="1845033"/>
            <a:ext cx="651524" cy="533538"/>
            <a:chOff x="6595481" y="1587776"/>
            <a:chExt cx="2963950" cy="2427199"/>
          </a:xfrm>
          <a:solidFill>
            <a:schemeClr val="bg1">
              <a:lumMod val="50000"/>
            </a:schemeClr>
          </a:solidFill>
        </p:grpSpPr>
        <p:sp>
          <p:nvSpPr>
            <p:cNvPr id="231" name="Rectangle 230">
              <a:extLst>
                <a:ext uri="{FF2B5EF4-FFF2-40B4-BE49-F238E27FC236}">
                  <a16:creationId xmlns:a16="http://schemas.microsoft.com/office/drawing/2014/main" id="{DE939475-6808-41FF-8496-D129E383B83A}"/>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C076ECFD-1333-4AD4-8320-2044ECDE6675}"/>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3" name="Straight Connector 232">
              <a:extLst>
                <a:ext uri="{FF2B5EF4-FFF2-40B4-BE49-F238E27FC236}">
                  <a16:creationId xmlns:a16="http://schemas.microsoft.com/office/drawing/2014/main" id="{F20ADD90-F5CA-4FB6-8770-B4D15ECB76AC}"/>
                </a:ext>
              </a:extLst>
            </p:cNvPr>
            <p:cNvCxnSpPr>
              <a:cxnSpLocks/>
              <a:stCxn id="241"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4" name="Rectangle 233">
              <a:extLst>
                <a:ext uri="{FF2B5EF4-FFF2-40B4-BE49-F238E27FC236}">
                  <a16:creationId xmlns:a16="http://schemas.microsoft.com/office/drawing/2014/main" id="{8D7B6D2A-EAFE-4A28-8DEB-9C591BF2F793}"/>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0379DE4D-5D96-478B-8A2D-DFCA5B8E7E68}"/>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91F5B3E6-854F-49CB-A1A0-55024A4E64F4}"/>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C0B932B5-3B97-4237-8740-B8C5C744656E}"/>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94B42A16-B27B-425A-BE3D-BA69F138A0C0}"/>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2B267330-FC66-432A-A5D6-543DB682C18B}"/>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2F6552D2-A27F-43C6-98E8-BCD36911307E}"/>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Rounded Corners 240">
              <a:extLst>
                <a:ext uri="{FF2B5EF4-FFF2-40B4-BE49-F238E27FC236}">
                  <a16:creationId xmlns:a16="http://schemas.microsoft.com/office/drawing/2014/main" id="{9724C3A3-6F62-4546-BA36-494D85E53AB6}"/>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2" name="Straight Connector 241">
              <a:extLst>
                <a:ext uri="{FF2B5EF4-FFF2-40B4-BE49-F238E27FC236}">
                  <a16:creationId xmlns:a16="http://schemas.microsoft.com/office/drawing/2014/main" id="{5758DB69-B35A-4CDF-AD15-74984963DA8D}"/>
                </a:ext>
              </a:extLst>
            </p:cNvPr>
            <p:cNvCxnSpPr>
              <a:cxnSpLocks/>
              <a:endCxn id="241"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59E448B6-7E1D-4366-AA6C-8D6252BE5EEE}"/>
                </a:ext>
              </a:extLst>
            </p:cNvPr>
            <p:cNvCxnSpPr>
              <a:cxnSpLocks/>
              <a:stCxn id="239"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000DAC72-59AB-41F9-93F3-1E9871704775}"/>
                </a:ext>
              </a:extLst>
            </p:cNvPr>
            <p:cNvCxnSpPr>
              <a:cxnSpLocks/>
              <a:endCxn id="245"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5" name="Rectangle 244">
              <a:extLst>
                <a:ext uri="{FF2B5EF4-FFF2-40B4-BE49-F238E27FC236}">
                  <a16:creationId xmlns:a16="http://schemas.microsoft.com/office/drawing/2014/main" id="{B60C7E0D-4AD1-4907-BE19-A395C2217A71}"/>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6" name="Straight Connector 245">
              <a:extLst>
                <a:ext uri="{FF2B5EF4-FFF2-40B4-BE49-F238E27FC236}">
                  <a16:creationId xmlns:a16="http://schemas.microsoft.com/office/drawing/2014/main" id="{841319DB-24B5-407A-9D97-AD0E0FD58004}"/>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7" name="Rectangle 246">
              <a:extLst>
                <a:ext uri="{FF2B5EF4-FFF2-40B4-BE49-F238E27FC236}">
                  <a16:creationId xmlns:a16="http://schemas.microsoft.com/office/drawing/2014/main" id="{9A99D9CC-7FC8-4E53-8356-B4C7ABD73402}"/>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8" name="Straight Connector 247">
              <a:extLst>
                <a:ext uri="{FF2B5EF4-FFF2-40B4-BE49-F238E27FC236}">
                  <a16:creationId xmlns:a16="http://schemas.microsoft.com/office/drawing/2014/main" id="{D963231C-B1B1-479E-B561-DCAD0323EFF6}"/>
                </a:ext>
              </a:extLst>
            </p:cNvPr>
            <p:cNvCxnSpPr>
              <a:cxnSpLocks/>
              <a:stCxn id="236"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9B959D88-632C-47B7-8859-1B771DA68EF3}"/>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A904A435-C9DC-4824-9715-8A41F05C2A18}"/>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1" name="Rectangle 250">
              <a:extLst>
                <a:ext uri="{FF2B5EF4-FFF2-40B4-BE49-F238E27FC236}">
                  <a16:creationId xmlns:a16="http://schemas.microsoft.com/office/drawing/2014/main" id="{82BF1151-0BCD-41EC-B852-5206BB69320F}"/>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30077F46-90F1-40C1-AE97-03319D7B4CE5}"/>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05797F59-C114-4658-A336-DCC092CD60AB}"/>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4" name="Straight Connector 253">
              <a:extLst>
                <a:ext uri="{FF2B5EF4-FFF2-40B4-BE49-F238E27FC236}">
                  <a16:creationId xmlns:a16="http://schemas.microsoft.com/office/drawing/2014/main" id="{AC4F3585-344D-4E5C-9DBB-9E3D15399930}"/>
                </a:ext>
              </a:extLst>
            </p:cNvPr>
            <p:cNvCxnSpPr>
              <a:cxnSpLocks/>
              <a:stCxn id="253" idx="3"/>
              <a:endCxn id="247"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6" name="Rectangle: Rounded Corners 175">
            <a:extLst>
              <a:ext uri="{FF2B5EF4-FFF2-40B4-BE49-F238E27FC236}">
                <a16:creationId xmlns:a16="http://schemas.microsoft.com/office/drawing/2014/main" id="{E872FE0F-91FC-423C-A06C-DD7AB2CCA41B}"/>
              </a:ext>
            </a:extLst>
          </p:cNvPr>
          <p:cNvSpPr/>
          <p:nvPr/>
        </p:nvSpPr>
        <p:spPr>
          <a:xfrm>
            <a:off x="7335296" y="1242547"/>
            <a:ext cx="2190081" cy="3866180"/>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atin typeface="Tahoma" panose="020B0604030504040204" pitchFamily="34" charset="0"/>
                <a:ea typeface="Tahoma" panose="020B0604030504040204" pitchFamily="34" charset="0"/>
                <a:cs typeface="Tahoma" panose="020B0604030504040204" pitchFamily="34" charset="0"/>
              </a:rPr>
              <a:t>Winch attached to the </a:t>
            </a:r>
            <a:r>
              <a:rPr lang="en-US" i="1">
                <a:latin typeface="Tahoma" panose="020B0604030504040204" pitchFamily="34" charset="0"/>
                <a:ea typeface="Tahoma" panose="020B0604030504040204" pitchFamily="34" charset="0"/>
                <a:cs typeface="Tahoma" panose="020B0604030504040204" pitchFamily="34" charset="0"/>
              </a:rPr>
              <a:t>Chariot</a:t>
            </a:r>
            <a:r>
              <a:rPr lang="en-US">
                <a:latin typeface="Tahoma" panose="020B0604030504040204" pitchFamily="34" charset="0"/>
                <a:ea typeface="Tahoma" panose="020B0604030504040204" pitchFamily="34" charset="0"/>
                <a:cs typeface="Tahoma" panose="020B0604030504040204" pitchFamily="34" charset="0"/>
              </a:rPr>
              <a:t> mobility chassis</a:t>
            </a:r>
          </a:p>
        </p:txBody>
      </p:sp>
      <p:grpSp>
        <p:nvGrpSpPr>
          <p:cNvPr id="177" name="Group 176">
            <a:extLst>
              <a:ext uri="{FF2B5EF4-FFF2-40B4-BE49-F238E27FC236}">
                <a16:creationId xmlns:a16="http://schemas.microsoft.com/office/drawing/2014/main" id="{16E2EE6D-EB3F-4926-89D7-8A63C1782A9A}"/>
              </a:ext>
            </a:extLst>
          </p:cNvPr>
          <p:cNvGrpSpPr>
            <a:grpSpLocks noChangeAspect="1"/>
          </p:cNvGrpSpPr>
          <p:nvPr/>
        </p:nvGrpSpPr>
        <p:grpSpPr>
          <a:xfrm>
            <a:off x="7457317" y="1774538"/>
            <a:ext cx="646701" cy="529588"/>
            <a:chOff x="6595481" y="1587776"/>
            <a:chExt cx="2963950" cy="2427199"/>
          </a:xfrm>
          <a:solidFill>
            <a:schemeClr val="bg1">
              <a:lumMod val="50000"/>
            </a:schemeClr>
          </a:solidFill>
        </p:grpSpPr>
        <p:sp>
          <p:nvSpPr>
            <p:cNvPr id="178" name="Rectangle 177">
              <a:extLst>
                <a:ext uri="{FF2B5EF4-FFF2-40B4-BE49-F238E27FC236}">
                  <a16:creationId xmlns:a16="http://schemas.microsoft.com/office/drawing/2014/main" id="{9142093F-1148-4A78-961B-68F3BE00AEA6}"/>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5F05CDD6-6DFD-4EA7-84FF-05FA69FA6869}"/>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8" name="Straight Connector 187">
              <a:extLst>
                <a:ext uri="{FF2B5EF4-FFF2-40B4-BE49-F238E27FC236}">
                  <a16:creationId xmlns:a16="http://schemas.microsoft.com/office/drawing/2014/main" id="{3F32C312-D552-477F-A4C1-E2538C00EA83}"/>
                </a:ext>
              </a:extLst>
            </p:cNvPr>
            <p:cNvCxnSpPr>
              <a:cxnSpLocks/>
              <a:stCxn id="196"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9" name="Rectangle 188">
              <a:extLst>
                <a:ext uri="{FF2B5EF4-FFF2-40B4-BE49-F238E27FC236}">
                  <a16:creationId xmlns:a16="http://schemas.microsoft.com/office/drawing/2014/main" id="{0E9AA356-7404-4FAF-B21F-CBF5C052A036}"/>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668CB2BF-919B-4AEF-B260-2456FBD73EFB}"/>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A97F039A-980F-41D6-B1F1-3BCAE7A6C09E}"/>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a:extLst>
                <a:ext uri="{FF2B5EF4-FFF2-40B4-BE49-F238E27FC236}">
                  <a16:creationId xmlns:a16="http://schemas.microsoft.com/office/drawing/2014/main" id="{8751B2A8-B7E6-47BE-B7C8-1A72602477B3}"/>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4B86AC21-8B67-4E26-8AAE-15335B5AFF3C}"/>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4D5259D2-2DC9-4BAE-8F2C-D32580CD7C95}"/>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E4305829-C88C-4BA7-BA08-DE1105FEAE16}"/>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Rounded Corners 195">
              <a:extLst>
                <a:ext uri="{FF2B5EF4-FFF2-40B4-BE49-F238E27FC236}">
                  <a16:creationId xmlns:a16="http://schemas.microsoft.com/office/drawing/2014/main" id="{DDCE1C39-F09B-4F68-A144-0A87F1CCE2A4}"/>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7" name="Straight Connector 196">
              <a:extLst>
                <a:ext uri="{FF2B5EF4-FFF2-40B4-BE49-F238E27FC236}">
                  <a16:creationId xmlns:a16="http://schemas.microsoft.com/office/drawing/2014/main" id="{8D517462-30BC-469B-9319-A625538B7197}"/>
                </a:ext>
              </a:extLst>
            </p:cNvPr>
            <p:cNvCxnSpPr>
              <a:cxnSpLocks/>
              <a:endCxn id="196"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4D00BC82-7A24-4B1E-85FF-FD4D36060C71}"/>
                </a:ext>
              </a:extLst>
            </p:cNvPr>
            <p:cNvCxnSpPr>
              <a:cxnSpLocks/>
              <a:stCxn id="194"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828B4AC5-18BF-4DCD-884B-6058A9E9E289}"/>
                </a:ext>
              </a:extLst>
            </p:cNvPr>
            <p:cNvCxnSpPr>
              <a:cxnSpLocks/>
              <a:endCxn id="200"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0" name="Rectangle 199">
              <a:extLst>
                <a:ext uri="{FF2B5EF4-FFF2-40B4-BE49-F238E27FC236}">
                  <a16:creationId xmlns:a16="http://schemas.microsoft.com/office/drawing/2014/main" id="{982B2418-5154-4C14-9179-3929BC7E1E4E}"/>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Connector 200">
              <a:extLst>
                <a:ext uri="{FF2B5EF4-FFF2-40B4-BE49-F238E27FC236}">
                  <a16:creationId xmlns:a16="http://schemas.microsoft.com/office/drawing/2014/main" id="{571A62A9-7009-4D91-ADB5-6B40357B88B9}"/>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2" name="Rectangle 201">
              <a:extLst>
                <a:ext uri="{FF2B5EF4-FFF2-40B4-BE49-F238E27FC236}">
                  <a16:creationId xmlns:a16="http://schemas.microsoft.com/office/drawing/2014/main" id="{BD445278-069D-4514-B5F8-4C2B9E96B8D3}"/>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3" name="Straight Connector 202">
              <a:extLst>
                <a:ext uri="{FF2B5EF4-FFF2-40B4-BE49-F238E27FC236}">
                  <a16:creationId xmlns:a16="http://schemas.microsoft.com/office/drawing/2014/main" id="{152F1D65-C3D3-4D73-AF20-FBBC654879D8}"/>
                </a:ext>
              </a:extLst>
            </p:cNvPr>
            <p:cNvCxnSpPr>
              <a:cxnSpLocks/>
              <a:stCxn id="191"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8D1A8A66-F3D4-4B1A-B24D-AE13D876C953}"/>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6333CBAA-1143-4CC5-B85C-A52A0B2E755C}"/>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6" name="Rectangle 205">
              <a:extLst>
                <a:ext uri="{FF2B5EF4-FFF2-40B4-BE49-F238E27FC236}">
                  <a16:creationId xmlns:a16="http://schemas.microsoft.com/office/drawing/2014/main" id="{CEBAF42E-CD01-4F67-955E-5127294383B8}"/>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79FCEB48-3DAF-4427-95B6-7CF116672091}"/>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478A4B2E-CEDE-4DE4-B2FA-4DD86E8D7BE4}"/>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9" name="Straight Connector 208">
              <a:extLst>
                <a:ext uri="{FF2B5EF4-FFF2-40B4-BE49-F238E27FC236}">
                  <a16:creationId xmlns:a16="http://schemas.microsoft.com/office/drawing/2014/main" id="{867EA6D3-A62E-4AF7-B395-70F7181C9503}"/>
                </a:ext>
              </a:extLst>
            </p:cNvPr>
            <p:cNvCxnSpPr>
              <a:cxnSpLocks/>
              <a:stCxn id="208" idx="3"/>
              <a:endCxn id="202"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10" name="Straight Connector 209">
            <a:extLst>
              <a:ext uri="{FF2B5EF4-FFF2-40B4-BE49-F238E27FC236}">
                <a16:creationId xmlns:a16="http://schemas.microsoft.com/office/drawing/2014/main" id="{785F0C1E-2E79-42B0-BD8D-FE8A54CA64E5}"/>
              </a:ext>
            </a:extLst>
          </p:cNvPr>
          <p:cNvCxnSpPr>
            <a:cxnSpLocks/>
            <a:stCxn id="191" idx="3"/>
            <a:endCxn id="212" idx="1"/>
          </p:cNvCxnSpPr>
          <p:nvPr/>
        </p:nvCxnSpPr>
        <p:spPr>
          <a:xfrm flipV="1">
            <a:off x="7972523" y="2102617"/>
            <a:ext cx="1042613" cy="15852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5325349B-B835-4590-B2EA-6B84198A49D6}"/>
              </a:ext>
            </a:extLst>
          </p:cNvPr>
          <p:cNvGrpSpPr/>
          <p:nvPr/>
        </p:nvGrpSpPr>
        <p:grpSpPr>
          <a:xfrm>
            <a:off x="8949463" y="1914831"/>
            <a:ext cx="342108" cy="489401"/>
            <a:chOff x="13437989" y="2012445"/>
            <a:chExt cx="471983" cy="779335"/>
          </a:xfrm>
          <a:solidFill>
            <a:schemeClr val="bg1"/>
          </a:solidFill>
        </p:grpSpPr>
        <p:sp>
          <p:nvSpPr>
            <p:cNvPr id="212" name="Rectangle 211">
              <a:extLst>
                <a:ext uri="{FF2B5EF4-FFF2-40B4-BE49-F238E27FC236}">
                  <a16:creationId xmlns:a16="http://schemas.microsoft.com/office/drawing/2014/main" id="{04BF81FD-5CA6-4726-BD19-D51D51B4FBC2}"/>
                </a:ext>
              </a:extLst>
            </p:cNvPr>
            <p:cNvSpPr/>
            <p:nvPr/>
          </p:nvSpPr>
          <p:spPr>
            <a:xfrm>
              <a:off x="13528593" y="2095380"/>
              <a:ext cx="45719" cy="43219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98CEB8F4-46D6-4492-955C-DEF9C2DF13F6}"/>
                </a:ext>
              </a:extLst>
            </p:cNvPr>
            <p:cNvSpPr/>
            <p:nvPr/>
          </p:nvSpPr>
          <p:spPr>
            <a:xfrm>
              <a:off x="13437989" y="201244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Cube 213">
              <a:extLst>
                <a:ext uri="{FF2B5EF4-FFF2-40B4-BE49-F238E27FC236}">
                  <a16:creationId xmlns:a16="http://schemas.microsoft.com/office/drawing/2014/main" id="{505575D1-6E1F-4A36-97D3-F5C148B5964E}"/>
                </a:ext>
              </a:extLst>
            </p:cNvPr>
            <p:cNvSpPr/>
            <p:nvPr/>
          </p:nvSpPr>
          <p:spPr>
            <a:xfrm rot="10800000" flipV="1">
              <a:off x="13437991" y="2472959"/>
              <a:ext cx="471981" cy="318821"/>
            </a:xfrm>
            <a:prstGeom prst="cube">
              <a:avLst>
                <a:gd name="adj" fmla="val 62500"/>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 name="Straight Connector 214">
              <a:extLst>
                <a:ext uri="{FF2B5EF4-FFF2-40B4-BE49-F238E27FC236}">
                  <a16:creationId xmlns:a16="http://schemas.microsoft.com/office/drawing/2014/main" id="{8DEEAC10-99E3-4266-AE81-9F411AF58C18}"/>
                </a:ext>
              </a:extLst>
            </p:cNvPr>
            <p:cNvCxnSpPr>
              <a:cxnSpLocks/>
              <a:stCxn id="213" idx="7"/>
              <a:endCxn id="221" idx="7"/>
            </p:cNvCxnSpPr>
            <p:nvPr/>
          </p:nvCxnSpPr>
          <p:spPr>
            <a:xfrm>
              <a:off x="13671992" y="205113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F932E20E-B7A9-4EF9-858E-DB7A2E5FD2EE}"/>
                </a:ext>
              </a:extLst>
            </p:cNvPr>
            <p:cNvCxnSpPr>
              <a:cxnSpLocks/>
              <a:stCxn id="213" idx="3"/>
              <a:endCxn id="221" idx="3"/>
            </p:cNvCxnSpPr>
            <p:nvPr/>
          </p:nvCxnSpPr>
          <p:spPr>
            <a:xfrm>
              <a:off x="13478137" y="223792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EB0EEE9D-7BD4-49CF-86DD-990F74228DE2}"/>
                </a:ext>
              </a:extLst>
            </p:cNvPr>
            <p:cNvSpPr/>
            <p:nvPr/>
          </p:nvSpPr>
          <p:spPr>
            <a:xfrm>
              <a:off x="13474616" y="205017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A1803CC0-BF5F-4BEE-89B6-264EC98C6E19}"/>
                </a:ext>
              </a:extLst>
            </p:cNvPr>
            <p:cNvSpPr/>
            <p:nvPr/>
          </p:nvSpPr>
          <p:spPr>
            <a:xfrm>
              <a:off x="13522228" y="2092581"/>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663FB671-6B20-4FBA-BDF7-94A394D5FA46}"/>
                </a:ext>
              </a:extLst>
            </p:cNvPr>
            <p:cNvSpPr/>
            <p:nvPr/>
          </p:nvSpPr>
          <p:spPr>
            <a:xfrm>
              <a:off x="13566319" y="2130352"/>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7C7046D4-A1D7-49BA-B201-FCAFFF1246A3}"/>
                </a:ext>
              </a:extLst>
            </p:cNvPr>
            <p:cNvSpPr/>
            <p:nvPr/>
          </p:nvSpPr>
          <p:spPr>
            <a:xfrm>
              <a:off x="13612193" y="2170507"/>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889DA465-9C21-47D6-AFFF-FB5C0422893E}"/>
                </a:ext>
              </a:extLst>
            </p:cNvPr>
            <p:cNvSpPr/>
            <p:nvPr/>
          </p:nvSpPr>
          <p:spPr>
            <a:xfrm>
              <a:off x="13635821" y="2194396"/>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C6372799-B862-482E-80C3-129D6237B500}"/>
                </a:ext>
              </a:extLst>
            </p:cNvPr>
            <p:cNvSpPr/>
            <p:nvPr/>
          </p:nvSpPr>
          <p:spPr>
            <a:xfrm>
              <a:off x="13750660" y="2318080"/>
              <a:ext cx="45719" cy="40601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Rounded Corners 9">
            <a:extLst>
              <a:ext uri="{FF2B5EF4-FFF2-40B4-BE49-F238E27FC236}">
                <a16:creationId xmlns:a16="http://schemas.microsoft.com/office/drawing/2014/main" id="{6CC581DE-D87E-46E2-8792-B86E2A1E5AB3}"/>
              </a:ext>
            </a:extLst>
          </p:cNvPr>
          <p:cNvSpPr/>
          <p:nvPr/>
        </p:nvSpPr>
        <p:spPr>
          <a:xfrm>
            <a:off x="4986252" y="1242590"/>
            <a:ext cx="2190081" cy="3896818"/>
          </a:xfrm>
          <a:prstGeom prst="roundRect">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Fingerlike end-effector that locates the LSMS via RFID</a:t>
            </a:r>
            <a:endParaRPr lang="en-US"/>
          </a:p>
        </p:txBody>
      </p:sp>
      <p:grpSp>
        <p:nvGrpSpPr>
          <p:cNvPr id="133" name="Group 132">
            <a:extLst>
              <a:ext uri="{FF2B5EF4-FFF2-40B4-BE49-F238E27FC236}">
                <a16:creationId xmlns:a16="http://schemas.microsoft.com/office/drawing/2014/main" id="{277BDD2C-32F4-4F9D-A326-7595C42E2C17}"/>
              </a:ext>
            </a:extLst>
          </p:cNvPr>
          <p:cNvGrpSpPr>
            <a:grpSpLocks noChangeAspect="1"/>
          </p:cNvGrpSpPr>
          <p:nvPr/>
        </p:nvGrpSpPr>
        <p:grpSpPr>
          <a:xfrm>
            <a:off x="5064682" y="1548176"/>
            <a:ext cx="651524" cy="533538"/>
            <a:chOff x="6595481" y="1587776"/>
            <a:chExt cx="2963950" cy="2427199"/>
          </a:xfrm>
          <a:solidFill>
            <a:schemeClr val="bg1">
              <a:lumMod val="50000"/>
            </a:schemeClr>
          </a:solidFill>
        </p:grpSpPr>
        <p:sp>
          <p:nvSpPr>
            <p:cNvPr id="134" name="Rectangle 133">
              <a:extLst>
                <a:ext uri="{FF2B5EF4-FFF2-40B4-BE49-F238E27FC236}">
                  <a16:creationId xmlns:a16="http://schemas.microsoft.com/office/drawing/2014/main" id="{C542C825-69C4-4F96-B037-AA5140A82399}"/>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93285FC1-584A-46F6-8695-E35C04220D3C}"/>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6" name="Straight Connector 135">
              <a:extLst>
                <a:ext uri="{FF2B5EF4-FFF2-40B4-BE49-F238E27FC236}">
                  <a16:creationId xmlns:a16="http://schemas.microsoft.com/office/drawing/2014/main" id="{7E0160C8-FFE9-4EB4-B622-5D39A9D63963}"/>
                </a:ext>
              </a:extLst>
            </p:cNvPr>
            <p:cNvCxnSpPr>
              <a:cxnSpLocks/>
              <a:stCxn id="144"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3B73BC7E-592E-4638-85EA-F0329051562F}"/>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8930B3EE-95AF-442E-A5DF-86FAEB352658}"/>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78D43C37-2609-46FF-8317-052C37E03912}"/>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Rounded Corners 139">
              <a:extLst>
                <a:ext uri="{FF2B5EF4-FFF2-40B4-BE49-F238E27FC236}">
                  <a16:creationId xmlns:a16="http://schemas.microsoft.com/office/drawing/2014/main" id="{523294D3-FCD5-4729-8286-5509FB04459F}"/>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79CF8D25-B487-4BAA-BDBC-5C6013BB29FE}"/>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885F43CB-8769-4418-B4B6-806C1E942FBB}"/>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1F45AACE-8DE8-4A34-92DB-7F1F65179B12}"/>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Rounded Corners 143">
              <a:extLst>
                <a:ext uri="{FF2B5EF4-FFF2-40B4-BE49-F238E27FC236}">
                  <a16:creationId xmlns:a16="http://schemas.microsoft.com/office/drawing/2014/main" id="{4D4F7254-D7B2-43FE-9963-F5BA6E9A3D54}"/>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5" name="Straight Connector 144">
              <a:extLst>
                <a:ext uri="{FF2B5EF4-FFF2-40B4-BE49-F238E27FC236}">
                  <a16:creationId xmlns:a16="http://schemas.microsoft.com/office/drawing/2014/main" id="{6131567E-F3D5-4120-815D-B2CEC5558E85}"/>
                </a:ext>
              </a:extLst>
            </p:cNvPr>
            <p:cNvCxnSpPr>
              <a:cxnSpLocks/>
              <a:endCxn id="144"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DD012A5-729D-47EF-A6B5-9B1D86A808F5}"/>
                </a:ext>
              </a:extLst>
            </p:cNvPr>
            <p:cNvCxnSpPr>
              <a:cxnSpLocks/>
              <a:stCxn id="142"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38C88148-0D28-494D-B6D3-34CCF096D1CC}"/>
                </a:ext>
              </a:extLst>
            </p:cNvPr>
            <p:cNvCxnSpPr>
              <a:cxnSpLocks/>
              <a:endCxn id="148"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8" name="Rectangle 147">
              <a:extLst>
                <a:ext uri="{FF2B5EF4-FFF2-40B4-BE49-F238E27FC236}">
                  <a16:creationId xmlns:a16="http://schemas.microsoft.com/office/drawing/2014/main" id="{409FB9AA-8E3F-4B8B-92EF-F1026C67605C}"/>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9" name="Straight Connector 148">
              <a:extLst>
                <a:ext uri="{FF2B5EF4-FFF2-40B4-BE49-F238E27FC236}">
                  <a16:creationId xmlns:a16="http://schemas.microsoft.com/office/drawing/2014/main" id="{7E594E17-3C42-4DE6-BD2A-8BBF84A59643}"/>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0" name="Rectangle 149">
              <a:extLst>
                <a:ext uri="{FF2B5EF4-FFF2-40B4-BE49-F238E27FC236}">
                  <a16:creationId xmlns:a16="http://schemas.microsoft.com/office/drawing/2014/main" id="{7AC6DB06-3C52-4839-A053-033A603F50E3}"/>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a:extLst>
                <a:ext uri="{FF2B5EF4-FFF2-40B4-BE49-F238E27FC236}">
                  <a16:creationId xmlns:a16="http://schemas.microsoft.com/office/drawing/2014/main" id="{BA72CE14-B605-40C4-8419-5283E3588FB9}"/>
                </a:ext>
              </a:extLst>
            </p:cNvPr>
            <p:cNvCxnSpPr>
              <a:cxnSpLocks/>
              <a:stCxn id="139"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5B3E9896-7231-4834-9D66-0B4F83E48B2B}"/>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C6BFA74-C031-4FB1-AA53-8B74CC122F77}"/>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4" name="Rectangle 153">
              <a:extLst>
                <a:ext uri="{FF2B5EF4-FFF2-40B4-BE49-F238E27FC236}">
                  <a16:creationId xmlns:a16="http://schemas.microsoft.com/office/drawing/2014/main" id="{D44F45FF-3DC9-499B-82AC-297C4D0E999D}"/>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F86B6D5A-899A-4D4B-BCED-0875A9F917DF}"/>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31F744A6-0C6F-4146-8325-D50C229A0BF4}"/>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8" name="Straight Connector 167">
              <a:extLst>
                <a:ext uri="{FF2B5EF4-FFF2-40B4-BE49-F238E27FC236}">
                  <a16:creationId xmlns:a16="http://schemas.microsoft.com/office/drawing/2014/main" id="{2A2E749D-1D45-4978-99E2-957D25F90F08}"/>
                </a:ext>
              </a:extLst>
            </p:cNvPr>
            <p:cNvCxnSpPr>
              <a:cxnSpLocks/>
              <a:stCxn id="156" idx="3"/>
              <a:endCxn id="150"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Rounded Corners 4">
            <a:extLst>
              <a:ext uri="{FF2B5EF4-FFF2-40B4-BE49-F238E27FC236}">
                <a16:creationId xmlns:a16="http://schemas.microsoft.com/office/drawing/2014/main" id="{02754CA4-A1DE-41D7-AB35-903D0C44AE2F}"/>
              </a:ext>
            </a:extLst>
          </p:cNvPr>
          <p:cNvSpPr/>
          <p:nvPr/>
        </p:nvSpPr>
        <p:spPr>
          <a:xfrm>
            <a:off x="2637208" y="1242590"/>
            <a:ext cx="2190081" cy="3866137"/>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Four-bar Mechanism</a:t>
            </a:r>
          </a:p>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15845979-FDA4-447A-89B4-04137A35624F}"/>
              </a:ext>
            </a:extLst>
          </p:cNvPr>
          <p:cNvSpPr/>
          <p:nvPr/>
        </p:nvSpPr>
        <p:spPr>
          <a:xfrm>
            <a:off x="286509" y="1242638"/>
            <a:ext cx="2190081" cy="3896715"/>
          </a:xfrm>
          <a:prstGeom prst="roundRect">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Mating connector for the LSMS end-effector, located via plug connection</a:t>
            </a:r>
          </a:p>
          <a:p>
            <a:pPr algn="ctr"/>
            <a:endParaRPr lang="en-US"/>
          </a:p>
        </p:txBody>
      </p:sp>
      <p:cxnSp>
        <p:nvCxnSpPr>
          <p:cNvPr id="4" name="Straight Connector 3">
            <a:extLst>
              <a:ext uri="{FF2B5EF4-FFF2-40B4-BE49-F238E27FC236}">
                <a16:creationId xmlns:a16="http://schemas.microsoft.com/office/drawing/2014/main" id="{DB027981-A182-4835-B5D3-AC9753D8F039}"/>
              </a:ext>
            </a:extLst>
          </p:cNvPr>
          <p:cNvCxnSpPr>
            <a:cxnSpLocks/>
          </p:cNvCxnSpPr>
          <p:nvPr/>
        </p:nvCxnSpPr>
        <p:spPr>
          <a:xfrm>
            <a:off x="0" y="5139353"/>
            <a:ext cx="1219200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31</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Medium Fidelity</a:t>
            </a:r>
          </a:p>
        </p:txBody>
      </p:sp>
      <p:sp>
        <p:nvSpPr>
          <p:cNvPr id="6" name="Flowchart: Connector 5">
            <a:extLst>
              <a:ext uri="{FF2B5EF4-FFF2-40B4-BE49-F238E27FC236}">
                <a16:creationId xmlns:a16="http://schemas.microsoft.com/office/drawing/2014/main" id="{38B69212-CEFA-4129-BFB9-B33A393D3444}"/>
              </a:ext>
            </a:extLst>
          </p:cNvPr>
          <p:cNvSpPr/>
          <p:nvPr/>
        </p:nvSpPr>
        <p:spPr>
          <a:xfrm>
            <a:off x="8021778" y="4671268"/>
            <a:ext cx="817116" cy="778237"/>
          </a:xfrm>
          <a:prstGeom prst="flowChartConnector">
            <a:avLst/>
          </a:prstGeom>
          <a:solidFill>
            <a:srgbClr val="85AEBF"/>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04</a:t>
            </a:r>
          </a:p>
        </p:txBody>
      </p:sp>
      <p:sp>
        <p:nvSpPr>
          <p:cNvPr id="8" name="Flowchart: Connector 7">
            <a:extLst>
              <a:ext uri="{FF2B5EF4-FFF2-40B4-BE49-F238E27FC236}">
                <a16:creationId xmlns:a16="http://schemas.microsoft.com/office/drawing/2014/main" id="{2006DB32-FA7D-4D95-BC94-A03F6F2771DB}"/>
              </a:ext>
            </a:extLst>
          </p:cNvPr>
          <p:cNvSpPr/>
          <p:nvPr/>
        </p:nvSpPr>
        <p:spPr>
          <a:xfrm>
            <a:off x="967045" y="4671271"/>
            <a:ext cx="817116" cy="778237"/>
          </a:xfrm>
          <a:prstGeom prst="flowChartConnector">
            <a:avLst/>
          </a:prstGeom>
          <a:solidFill>
            <a:srgbClr val="FDB05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01</a:t>
            </a:r>
          </a:p>
        </p:txBody>
      </p:sp>
      <p:sp>
        <p:nvSpPr>
          <p:cNvPr id="9" name="Flowchart: Connector 8">
            <a:extLst>
              <a:ext uri="{FF2B5EF4-FFF2-40B4-BE49-F238E27FC236}">
                <a16:creationId xmlns:a16="http://schemas.microsoft.com/office/drawing/2014/main" id="{AB76DD72-E7A8-42B2-B184-D04FFB213B25}"/>
              </a:ext>
            </a:extLst>
          </p:cNvPr>
          <p:cNvSpPr/>
          <p:nvPr/>
        </p:nvSpPr>
        <p:spPr>
          <a:xfrm>
            <a:off x="3322863" y="4671270"/>
            <a:ext cx="817116" cy="778237"/>
          </a:xfrm>
          <a:prstGeom prst="flowChartConnector">
            <a:avLst/>
          </a:prstGeom>
          <a:solidFill>
            <a:srgbClr val="E58B8C"/>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02</a:t>
            </a:r>
          </a:p>
        </p:txBody>
      </p:sp>
      <p:sp>
        <p:nvSpPr>
          <p:cNvPr id="11" name="Flowchart: Connector 10">
            <a:extLst>
              <a:ext uri="{FF2B5EF4-FFF2-40B4-BE49-F238E27FC236}">
                <a16:creationId xmlns:a16="http://schemas.microsoft.com/office/drawing/2014/main" id="{61AB0F0C-9FAC-4952-BFF1-4F18A79329D8}"/>
              </a:ext>
            </a:extLst>
          </p:cNvPr>
          <p:cNvSpPr/>
          <p:nvPr/>
        </p:nvSpPr>
        <p:spPr>
          <a:xfrm>
            <a:off x="5672735" y="4671269"/>
            <a:ext cx="817116" cy="778237"/>
          </a:xfrm>
          <a:prstGeom prst="flowChartConnector">
            <a:avLst/>
          </a:prstGeom>
          <a:solidFill>
            <a:srgbClr val="C392AA"/>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03</a:t>
            </a:r>
          </a:p>
        </p:txBody>
      </p:sp>
      <p:sp>
        <p:nvSpPr>
          <p:cNvPr id="12" name="Flowchart: Connector 11">
            <a:extLst>
              <a:ext uri="{FF2B5EF4-FFF2-40B4-BE49-F238E27FC236}">
                <a16:creationId xmlns:a16="http://schemas.microsoft.com/office/drawing/2014/main" id="{9564DC38-B6F4-4633-864B-AE6FAA25E3DA}"/>
              </a:ext>
            </a:extLst>
          </p:cNvPr>
          <p:cNvSpPr/>
          <p:nvPr/>
        </p:nvSpPr>
        <p:spPr>
          <a:xfrm>
            <a:off x="10370822" y="4671268"/>
            <a:ext cx="817116" cy="778237"/>
          </a:xfrm>
          <a:prstGeom prst="flowChartConnector">
            <a:avLst/>
          </a:prstGeom>
          <a:solidFill>
            <a:srgbClr val="6FBBA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05</a:t>
            </a:r>
          </a:p>
        </p:txBody>
      </p:sp>
      <p:sp>
        <p:nvSpPr>
          <p:cNvPr id="157" name="Rectangle 156">
            <a:extLst>
              <a:ext uri="{FF2B5EF4-FFF2-40B4-BE49-F238E27FC236}">
                <a16:creationId xmlns:a16="http://schemas.microsoft.com/office/drawing/2014/main" id="{674FE153-E021-448B-8689-9AF24B9F87D6}"/>
              </a:ext>
            </a:extLst>
          </p:cNvPr>
          <p:cNvSpPr/>
          <p:nvPr/>
        </p:nvSpPr>
        <p:spPr>
          <a:xfrm rot="19218034">
            <a:off x="5792358" y="2009817"/>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6D3DFD65-27C1-4431-AB9F-078E57F64796}"/>
              </a:ext>
            </a:extLst>
          </p:cNvPr>
          <p:cNvSpPr/>
          <p:nvPr/>
        </p:nvSpPr>
        <p:spPr>
          <a:xfrm rot="15194303">
            <a:off x="5612142" y="1962717"/>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62165992-7FD4-47D7-9A7E-33FC481142FA}"/>
              </a:ext>
            </a:extLst>
          </p:cNvPr>
          <p:cNvSpPr/>
          <p:nvPr/>
        </p:nvSpPr>
        <p:spPr>
          <a:xfrm>
            <a:off x="5975187" y="2530927"/>
            <a:ext cx="200153" cy="11099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2DE2D398-CCCC-4E72-8EB3-0DC83EA27A11}"/>
              </a:ext>
            </a:extLst>
          </p:cNvPr>
          <p:cNvSpPr/>
          <p:nvPr/>
        </p:nvSpPr>
        <p:spPr>
          <a:xfrm>
            <a:off x="6010612" y="2450009"/>
            <a:ext cx="129303" cy="7861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EF00CF14-3EE4-4545-A231-3B212529A48E}"/>
              </a:ext>
            </a:extLst>
          </p:cNvPr>
          <p:cNvSpPr/>
          <p:nvPr/>
        </p:nvSpPr>
        <p:spPr>
          <a:xfrm rot="19305018">
            <a:off x="5962296" y="2293468"/>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2E8C2C53-8C22-42A2-AFD1-865766D60B87}"/>
              </a:ext>
            </a:extLst>
          </p:cNvPr>
          <p:cNvSpPr/>
          <p:nvPr/>
        </p:nvSpPr>
        <p:spPr>
          <a:xfrm rot="19305018">
            <a:off x="5912647" y="2289286"/>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29A8CF98-E136-4135-831F-CEE0DD2E2159}"/>
              </a:ext>
            </a:extLst>
          </p:cNvPr>
          <p:cNvSpPr/>
          <p:nvPr/>
        </p:nvSpPr>
        <p:spPr>
          <a:xfrm rot="21029322">
            <a:off x="5990646" y="1927696"/>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E667D0DA-88FC-4D3C-A900-D6DA7DC6C5EE}"/>
              </a:ext>
            </a:extLst>
          </p:cNvPr>
          <p:cNvSpPr/>
          <p:nvPr/>
        </p:nvSpPr>
        <p:spPr>
          <a:xfrm rot="17457815">
            <a:off x="5924350" y="1840298"/>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CB3F6521-62B5-4470-BC4A-65FF88A08022}"/>
              </a:ext>
            </a:extLst>
          </p:cNvPr>
          <p:cNvSpPr/>
          <p:nvPr/>
        </p:nvSpPr>
        <p:spPr>
          <a:xfrm rot="20944086">
            <a:off x="6043740" y="2282016"/>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339F8302-E7D9-41F4-9CA8-1FA90E596357}"/>
              </a:ext>
            </a:extLst>
          </p:cNvPr>
          <p:cNvSpPr/>
          <p:nvPr/>
        </p:nvSpPr>
        <p:spPr>
          <a:xfrm rot="569135">
            <a:off x="6037330" y="2260096"/>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7304BB44-3F10-4B5D-8350-DC09C5189B30}"/>
              </a:ext>
            </a:extLst>
          </p:cNvPr>
          <p:cNvSpPr/>
          <p:nvPr/>
        </p:nvSpPr>
        <p:spPr>
          <a:xfrm>
            <a:off x="6195687" y="1949911"/>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81704A7B-144E-4DAC-BDFC-25588AA22FC9}"/>
              </a:ext>
            </a:extLst>
          </p:cNvPr>
          <p:cNvSpPr/>
          <p:nvPr/>
        </p:nvSpPr>
        <p:spPr>
          <a:xfrm rot="17457815">
            <a:off x="6176929" y="1826013"/>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13AAA155-E654-4B49-8D71-C14C962B016E}"/>
              </a:ext>
            </a:extLst>
          </p:cNvPr>
          <p:cNvSpPr/>
          <p:nvPr/>
        </p:nvSpPr>
        <p:spPr>
          <a:xfrm rot="1489201">
            <a:off x="6148350" y="2310447"/>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21F6AD74-94ED-40A6-8F94-86C27458E933}"/>
              </a:ext>
            </a:extLst>
          </p:cNvPr>
          <p:cNvSpPr/>
          <p:nvPr/>
        </p:nvSpPr>
        <p:spPr>
          <a:xfrm rot="2796000">
            <a:off x="6211854" y="2287719"/>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lowchart: Terminator 182">
            <a:extLst>
              <a:ext uri="{FF2B5EF4-FFF2-40B4-BE49-F238E27FC236}">
                <a16:creationId xmlns:a16="http://schemas.microsoft.com/office/drawing/2014/main" id="{63A9C2DF-436C-4AC8-8747-FB7D06B2E5D9}"/>
              </a:ext>
            </a:extLst>
          </p:cNvPr>
          <p:cNvSpPr/>
          <p:nvPr/>
        </p:nvSpPr>
        <p:spPr>
          <a:xfrm rot="8316830">
            <a:off x="3299595" y="2243231"/>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Terminator 183">
            <a:extLst>
              <a:ext uri="{FF2B5EF4-FFF2-40B4-BE49-F238E27FC236}">
                <a16:creationId xmlns:a16="http://schemas.microsoft.com/office/drawing/2014/main" id="{7CF4B583-1AC8-4035-B5A8-B76F541F176B}"/>
              </a:ext>
            </a:extLst>
          </p:cNvPr>
          <p:cNvSpPr/>
          <p:nvPr/>
        </p:nvSpPr>
        <p:spPr>
          <a:xfrm rot="8053896">
            <a:off x="4090981" y="2250356"/>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Top Corners Snipped 184">
            <a:extLst>
              <a:ext uri="{FF2B5EF4-FFF2-40B4-BE49-F238E27FC236}">
                <a16:creationId xmlns:a16="http://schemas.microsoft.com/office/drawing/2014/main" id="{2D0521A7-8BB1-4B2B-8302-C5E14C201AF4}"/>
              </a:ext>
            </a:extLst>
          </p:cNvPr>
          <p:cNvSpPr/>
          <p:nvPr/>
        </p:nvSpPr>
        <p:spPr>
          <a:xfrm>
            <a:off x="4090417" y="2324674"/>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Top Corners Snipped 185">
            <a:extLst>
              <a:ext uri="{FF2B5EF4-FFF2-40B4-BE49-F238E27FC236}">
                <a16:creationId xmlns:a16="http://schemas.microsoft.com/office/drawing/2014/main" id="{54F867FF-3D97-4B66-8C69-E8DA780D1D58}"/>
              </a:ext>
            </a:extLst>
          </p:cNvPr>
          <p:cNvSpPr/>
          <p:nvPr/>
        </p:nvSpPr>
        <p:spPr>
          <a:xfrm>
            <a:off x="3291199" y="2329821"/>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lowchart: Terminator 186">
            <a:extLst>
              <a:ext uri="{FF2B5EF4-FFF2-40B4-BE49-F238E27FC236}">
                <a16:creationId xmlns:a16="http://schemas.microsoft.com/office/drawing/2014/main" id="{5963A439-AD1D-4BC5-9512-950F3B3F769A}"/>
              </a:ext>
            </a:extLst>
          </p:cNvPr>
          <p:cNvSpPr/>
          <p:nvPr/>
        </p:nvSpPr>
        <p:spPr>
          <a:xfrm>
            <a:off x="3576531" y="2120406"/>
            <a:ext cx="817116" cy="73380"/>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921D2111-96AC-413D-A54E-383F6C507FEA}"/>
              </a:ext>
            </a:extLst>
          </p:cNvPr>
          <p:cNvGrpSpPr>
            <a:grpSpLocks noChangeAspect="1"/>
          </p:cNvGrpSpPr>
          <p:nvPr/>
        </p:nvGrpSpPr>
        <p:grpSpPr>
          <a:xfrm>
            <a:off x="3563011" y="1578495"/>
            <a:ext cx="651524" cy="533538"/>
            <a:chOff x="6595481" y="1587776"/>
            <a:chExt cx="2963950" cy="2427199"/>
          </a:xfrm>
          <a:solidFill>
            <a:schemeClr val="bg1">
              <a:lumMod val="50000"/>
            </a:schemeClr>
          </a:solidFill>
        </p:grpSpPr>
        <p:sp>
          <p:nvSpPr>
            <p:cNvPr id="84" name="Rectangle 83">
              <a:extLst>
                <a:ext uri="{FF2B5EF4-FFF2-40B4-BE49-F238E27FC236}">
                  <a16:creationId xmlns:a16="http://schemas.microsoft.com/office/drawing/2014/main" id="{3701D090-541E-4BF7-B08D-6BA746BA18CC}"/>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C8CD6C18-4C43-4956-8E13-95FF55149A20}"/>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A6FAC827-54A4-4F74-A3F6-50F94B09A277}"/>
                </a:ext>
              </a:extLst>
            </p:cNvPr>
            <p:cNvCxnSpPr>
              <a:cxnSpLocks/>
              <a:stCxn id="94"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95ECE8D8-8664-4343-BD93-48ECB385FFC3}"/>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EEEE99B0-CEA5-4A86-B770-05F78F67B81E}"/>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A2D6EB70-C01C-4034-ABE3-2FB60A2D49BF}"/>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Rounded Corners 89">
              <a:extLst>
                <a:ext uri="{FF2B5EF4-FFF2-40B4-BE49-F238E27FC236}">
                  <a16:creationId xmlns:a16="http://schemas.microsoft.com/office/drawing/2014/main" id="{837A97DE-4609-458D-B028-795C6423BEB6}"/>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914D7289-794F-4028-8A2B-898E182D800A}"/>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CA425A48-5906-4600-990A-5A53D75CD80D}"/>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7EC217A1-7E1B-47EA-B87C-05749ADD6BB6}"/>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Rounded Corners 93">
              <a:extLst>
                <a:ext uri="{FF2B5EF4-FFF2-40B4-BE49-F238E27FC236}">
                  <a16:creationId xmlns:a16="http://schemas.microsoft.com/office/drawing/2014/main" id="{D11DE81A-7D89-481C-86F2-17B79CEA7855}"/>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B4D70BA2-1703-4461-868A-0C4A940A2889}"/>
                </a:ext>
              </a:extLst>
            </p:cNvPr>
            <p:cNvCxnSpPr>
              <a:cxnSpLocks/>
              <a:endCxn id="94"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CD72D25-9DAE-4229-A5A9-4EB416A1DF50}"/>
                </a:ext>
              </a:extLst>
            </p:cNvPr>
            <p:cNvCxnSpPr>
              <a:cxnSpLocks/>
              <a:stCxn id="92"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7C75C5E-992C-4FF0-AB71-1A94ED703205}"/>
                </a:ext>
              </a:extLst>
            </p:cNvPr>
            <p:cNvCxnSpPr>
              <a:cxnSpLocks/>
              <a:endCxn id="98"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CF7C2A62-DB60-4B18-88D6-9565254E4535}"/>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B3A122EC-23ED-4157-9938-21752E33CB68}"/>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D1CDA665-1E1C-4917-9269-8EBC25BC5B4A}"/>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Connector 100">
              <a:extLst>
                <a:ext uri="{FF2B5EF4-FFF2-40B4-BE49-F238E27FC236}">
                  <a16:creationId xmlns:a16="http://schemas.microsoft.com/office/drawing/2014/main" id="{B71D908F-FEF7-4D55-A68B-374BE6E9DBBF}"/>
                </a:ext>
              </a:extLst>
            </p:cNvPr>
            <p:cNvCxnSpPr>
              <a:cxnSpLocks/>
              <a:stCxn id="89"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5D305A7-A7F0-4B16-A182-7DACE9685B96}"/>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DC9F07E-F101-4E66-ACC1-11FBFFAF420D}"/>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F506BF53-DA74-4575-ADEA-E9E71FD77623}"/>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06DBD957-DB0D-4B79-B941-E5B71908BA02}"/>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35D609E2-50F5-43A6-9CA0-E035EC55D414}"/>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65ADA3D1-2CC1-40F7-9F43-3BA6E8BA659E}"/>
                </a:ext>
              </a:extLst>
            </p:cNvPr>
            <p:cNvCxnSpPr>
              <a:cxnSpLocks/>
              <a:stCxn id="131" idx="3"/>
              <a:endCxn id="100"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8" name="Freeform: Shape 107">
            <a:extLst>
              <a:ext uri="{FF2B5EF4-FFF2-40B4-BE49-F238E27FC236}">
                <a16:creationId xmlns:a16="http://schemas.microsoft.com/office/drawing/2014/main" id="{1EEFB286-77B7-4688-973A-F71607F95D91}"/>
              </a:ext>
            </a:extLst>
          </p:cNvPr>
          <p:cNvSpPr/>
          <p:nvPr/>
        </p:nvSpPr>
        <p:spPr>
          <a:xfrm rot="18256055">
            <a:off x="501986" y="2033894"/>
            <a:ext cx="479455" cy="396952"/>
          </a:xfrm>
          <a:custGeom>
            <a:avLst/>
            <a:gdLst>
              <a:gd name="connsiteX0" fmla="*/ 411690 w 514185"/>
              <a:gd name="connsiteY0" fmla="*/ 368770 h 417382"/>
              <a:gd name="connsiteX1" fmla="*/ 357807 w 514185"/>
              <a:gd name="connsiteY1" fmla="*/ 314887 h 417382"/>
              <a:gd name="connsiteX2" fmla="*/ 411690 w 514185"/>
              <a:gd name="connsiteY2" fmla="*/ 261004 h 417382"/>
              <a:gd name="connsiteX3" fmla="*/ 465573 w 514185"/>
              <a:gd name="connsiteY3" fmla="*/ 314887 h 417382"/>
              <a:gd name="connsiteX4" fmla="*/ 505982 w 514185"/>
              <a:gd name="connsiteY4" fmla="*/ 314554 h 417382"/>
              <a:gd name="connsiteX5" fmla="*/ 505978 w 514185"/>
              <a:gd name="connsiteY5" fmla="*/ 274472 h 417382"/>
              <a:gd name="connsiteX6" fmla="*/ 452095 w 514185"/>
              <a:gd name="connsiteY6" fmla="*/ 220599 h 417382"/>
              <a:gd name="connsiteX7" fmla="*/ 485775 w 514185"/>
              <a:gd name="connsiteY7" fmla="*/ 186919 h 417382"/>
              <a:gd name="connsiteX8" fmla="*/ 418424 w 514185"/>
              <a:gd name="connsiteY8" fmla="*/ 119567 h 417382"/>
              <a:gd name="connsiteX9" fmla="*/ 238830 w 514185"/>
              <a:gd name="connsiteY9" fmla="*/ 101232 h 417382"/>
              <a:gd name="connsiteX10" fmla="*/ 216741 w 514185"/>
              <a:gd name="connsiteY10" fmla="*/ 78372 h 417382"/>
              <a:gd name="connsiteX11" fmla="*/ 31880 w 514185"/>
              <a:gd name="connsiteY11" fmla="*/ 0 h 417382"/>
              <a:gd name="connsiteX12" fmla="*/ 0 w 514185"/>
              <a:gd name="connsiteY12" fmla="*/ 0 h 417382"/>
              <a:gd name="connsiteX13" fmla="*/ 0 w 514185"/>
              <a:gd name="connsiteY13" fmla="*/ 57150 h 417382"/>
              <a:gd name="connsiteX14" fmla="*/ 31880 w 514185"/>
              <a:gd name="connsiteY14" fmla="*/ 57150 h 417382"/>
              <a:gd name="connsiteX15" fmla="*/ 175708 w 514185"/>
              <a:gd name="connsiteY15" fmla="*/ 118110 h 417382"/>
              <a:gd name="connsiteX16" fmla="*/ 198396 w 514185"/>
              <a:gd name="connsiteY16" fmla="*/ 141580 h 417382"/>
              <a:gd name="connsiteX17" fmla="*/ 216418 w 514185"/>
              <a:gd name="connsiteY17" fmla="*/ 321602 h 417382"/>
              <a:gd name="connsiteX18" fmla="*/ 283721 w 514185"/>
              <a:gd name="connsiteY18" fmla="*/ 388972 h 417382"/>
              <a:gd name="connsiteX19" fmla="*/ 317402 w 514185"/>
              <a:gd name="connsiteY19" fmla="*/ 355292 h 417382"/>
              <a:gd name="connsiteX20" fmla="*/ 371275 w 514185"/>
              <a:gd name="connsiteY20" fmla="*/ 409175 h 417382"/>
              <a:gd name="connsiteX21" fmla="*/ 411685 w 514185"/>
              <a:gd name="connsiteY21" fmla="*/ 408851 h 417382"/>
              <a:gd name="connsiteX22" fmla="*/ 411690 w 514185"/>
              <a:gd name="connsiteY22" fmla="*/ 368770 h 41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185" h="417382">
                <a:moveTo>
                  <a:pt x="411690" y="368770"/>
                </a:moveTo>
                <a:lnTo>
                  <a:pt x="357807" y="314887"/>
                </a:lnTo>
                <a:lnTo>
                  <a:pt x="411690" y="261004"/>
                </a:lnTo>
                <a:lnTo>
                  <a:pt x="465573" y="314887"/>
                </a:lnTo>
                <a:cubicBezTo>
                  <a:pt x="476823" y="325954"/>
                  <a:pt x="494915" y="325805"/>
                  <a:pt x="505982" y="314554"/>
                </a:cubicBezTo>
                <a:cubicBezTo>
                  <a:pt x="516922" y="303431"/>
                  <a:pt x="516920" y="285592"/>
                  <a:pt x="505978" y="274472"/>
                </a:cubicBezTo>
                <a:lnTo>
                  <a:pt x="452095" y="220599"/>
                </a:lnTo>
                <a:lnTo>
                  <a:pt x="485775" y="186919"/>
                </a:lnTo>
                <a:lnTo>
                  <a:pt x="418424" y="119567"/>
                </a:lnTo>
                <a:cubicBezTo>
                  <a:pt x="370492" y="71618"/>
                  <a:pt x="295463" y="63958"/>
                  <a:pt x="238830" y="101232"/>
                </a:cubicBezTo>
                <a:lnTo>
                  <a:pt x="216741" y="78372"/>
                </a:lnTo>
                <a:cubicBezTo>
                  <a:pt x="168193" y="28414"/>
                  <a:pt x="101541" y="157"/>
                  <a:pt x="31880" y="0"/>
                </a:cubicBezTo>
                <a:lnTo>
                  <a:pt x="0" y="0"/>
                </a:lnTo>
                <a:lnTo>
                  <a:pt x="0" y="57150"/>
                </a:lnTo>
                <a:lnTo>
                  <a:pt x="31880" y="57150"/>
                </a:lnTo>
                <a:cubicBezTo>
                  <a:pt x="86078" y="57258"/>
                  <a:pt x="137939" y="79238"/>
                  <a:pt x="175708" y="118110"/>
                </a:cubicBezTo>
                <a:lnTo>
                  <a:pt x="198396" y="141580"/>
                </a:lnTo>
                <a:cubicBezTo>
                  <a:pt x="160805" y="198231"/>
                  <a:pt x="168342" y="273526"/>
                  <a:pt x="216418" y="321602"/>
                </a:cubicBezTo>
                <a:lnTo>
                  <a:pt x="283721" y="388972"/>
                </a:lnTo>
                <a:lnTo>
                  <a:pt x="317402" y="355292"/>
                </a:lnTo>
                <a:lnTo>
                  <a:pt x="371275" y="409175"/>
                </a:lnTo>
                <a:cubicBezTo>
                  <a:pt x="382523" y="420244"/>
                  <a:pt x="400616" y="420099"/>
                  <a:pt x="411685" y="408851"/>
                </a:cubicBezTo>
                <a:cubicBezTo>
                  <a:pt x="422627" y="397732"/>
                  <a:pt x="422629" y="379891"/>
                  <a:pt x="411690" y="368770"/>
                </a:cubicBezTo>
                <a:close/>
              </a:path>
            </a:pathLst>
          </a:custGeom>
          <a:solidFill>
            <a:srgbClr val="7F7F7F"/>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7DE04976-17F7-4762-A362-921B85AF3D73}"/>
              </a:ext>
            </a:extLst>
          </p:cNvPr>
          <p:cNvSpPr/>
          <p:nvPr/>
        </p:nvSpPr>
        <p:spPr>
          <a:xfrm rot="18256055">
            <a:off x="936201" y="1909876"/>
            <a:ext cx="451516" cy="366673"/>
          </a:xfrm>
          <a:custGeom>
            <a:avLst/>
            <a:gdLst>
              <a:gd name="connsiteX0" fmla="*/ 452857 w 484222"/>
              <a:gd name="connsiteY0" fmla="*/ 328393 h 385544"/>
              <a:gd name="connsiteX1" fmla="*/ 313792 w 484222"/>
              <a:gd name="connsiteY1" fmla="*/ 272148 h 385544"/>
              <a:gd name="connsiteX2" fmla="*/ 287741 w 484222"/>
              <a:gd name="connsiteY2" fmla="*/ 246945 h 385544"/>
              <a:gd name="connsiteX3" fmla="*/ 269396 w 484222"/>
              <a:gd name="connsiteY3" fmla="*/ 67351 h 385544"/>
              <a:gd name="connsiteX4" fmla="*/ 202044 w 484222"/>
              <a:gd name="connsiteY4" fmla="*/ 0 h 385544"/>
              <a:gd name="connsiteX5" fmla="*/ 0 w 484222"/>
              <a:gd name="connsiteY5" fmla="*/ 202063 h 385544"/>
              <a:gd name="connsiteX6" fmla="*/ 67351 w 484222"/>
              <a:gd name="connsiteY6" fmla="*/ 269415 h 385544"/>
              <a:gd name="connsiteX7" fmla="*/ 247374 w 484222"/>
              <a:gd name="connsiteY7" fmla="*/ 287426 h 385544"/>
              <a:gd name="connsiteX8" fmla="*/ 274044 w 484222"/>
              <a:gd name="connsiteY8" fmla="*/ 313230 h 385544"/>
              <a:gd name="connsiteX9" fmla="*/ 452857 w 484222"/>
              <a:gd name="connsiteY9" fmla="*/ 385543 h 385544"/>
              <a:gd name="connsiteX10" fmla="*/ 484222 w 484222"/>
              <a:gd name="connsiteY10" fmla="*/ 385543 h 385544"/>
              <a:gd name="connsiteX11" fmla="*/ 484222 w 484222"/>
              <a:gd name="connsiteY11" fmla="*/ 328393 h 38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222" h="385544">
                <a:moveTo>
                  <a:pt x="452857" y="328393"/>
                </a:moveTo>
                <a:cubicBezTo>
                  <a:pt x="400940" y="328502"/>
                  <a:pt x="351036" y="308318"/>
                  <a:pt x="313792" y="272148"/>
                </a:cubicBezTo>
                <a:lnTo>
                  <a:pt x="287741" y="246945"/>
                </a:lnTo>
                <a:cubicBezTo>
                  <a:pt x="324988" y="190305"/>
                  <a:pt x="317326" y="115291"/>
                  <a:pt x="269396" y="67351"/>
                </a:cubicBezTo>
                <a:lnTo>
                  <a:pt x="202044" y="0"/>
                </a:lnTo>
                <a:lnTo>
                  <a:pt x="0" y="202063"/>
                </a:lnTo>
                <a:lnTo>
                  <a:pt x="67351" y="269415"/>
                </a:lnTo>
                <a:cubicBezTo>
                  <a:pt x="115430" y="317486"/>
                  <a:pt x="190724" y="325020"/>
                  <a:pt x="247374" y="287426"/>
                </a:cubicBezTo>
                <a:lnTo>
                  <a:pt x="274044" y="313230"/>
                </a:lnTo>
                <a:cubicBezTo>
                  <a:pt x="321934" y="359735"/>
                  <a:pt x="386102" y="385685"/>
                  <a:pt x="452857" y="385543"/>
                </a:cubicBezTo>
                <a:lnTo>
                  <a:pt x="484222" y="385543"/>
                </a:lnTo>
                <a:lnTo>
                  <a:pt x="484222" y="328393"/>
                </a:lnTo>
                <a:close/>
              </a:path>
            </a:pathLst>
          </a:custGeom>
          <a:solidFill>
            <a:srgbClr val="7F7F7F"/>
          </a:solidFill>
          <a:ln w="9525" cap="flat">
            <a:noFill/>
            <a:prstDash val="solid"/>
            <a:miter/>
          </a:ln>
        </p:spPr>
        <p:txBody>
          <a:bodyPr rtlCol="0" anchor="ctr"/>
          <a:lstStyle/>
          <a:p>
            <a:endParaRPr lang="en-US"/>
          </a:p>
        </p:txBody>
      </p:sp>
      <p:grpSp>
        <p:nvGrpSpPr>
          <p:cNvPr id="110" name="Group 109">
            <a:extLst>
              <a:ext uri="{FF2B5EF4-FFF2-40B4-BE49-F238E27FC236}">
                <a16:creationId xmlns:a16="http://schemas.microsoft.com/office/drawing/2014/main" id="{A36D9E97-0C8A-4A63-94D7-7F7ECA4A3360}"/>
              </a:ext>
            </a:extLst>
          </p:cNvPr>
          <p:cNvGrpSpPr>
            <a:grpSpLocks noChangeAspect="1"/>
          </p:cNvGrpSpPr>
          <p:nvPr/>
        </p:nvGrpSpPr>
        <p:grpSpPr>
          <a:xfrm>
            <a:off x="1419074" y="1548738"/>
            <a:ext cx="651524" cy="533538"/>
            <a:chOff x="6595481" y="1587776"/>
            <a:chExt cx="2963950" cy="2427199"/>
          </a:xfrm>
          <a:solidFill>
            <a:schemeClr val="bg1">
              <a:lumMod val="50000"/>
            </a:schemeClr>
          </a:solidFill>
        </p:grpSpPr>
        <p:sp>
          <p:nvSpPr>
            <p:cNvPr id="111" name="Rectangle 110">
              <a:extLst>
                <a:ext uri="{FF2B5EF4-FFF2-40B4-BE49-F238E27FC236}">
                  <a16:creationId xmlns:a16="http://schemas.microsoft.com/office/drawing/2014/main" id="{31B12D5B-9146-42A5-99A2-1927273ED451}"/>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4651189F-C9A8-4DB6-8DD5-16CDCEC23082}"/>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 name="Straight Connector 112">
              <a:extLst>
                <a:ext uri="{FF2B5EF4-FFF2-40B4-BE49-F238E27FC236}">
                  <a16:creationId xmlns:a16="http://schemas.microsoft.com/office/drawing/2014/main" id="{45C435CA-C626-4502-83CD-C560B351B2B0}"/>
                </a:ext>
              </a:extLst>
            </p:cNvPr>
            <p:cNvCxnSpPr>
              <a:cxnSpLocks/>
              <a:stCxn id="121"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21FAE888-A776-4B28-B1F3-B6940655D4FC}"/>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AB9E7C3F-21F8-4979-904D-CC9D73870E84}"/>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3FAD7066-C624-4873-9E78-5B127292E488}"/>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Rounded Corners 116">
              <a:extLst>
                <a:ext uri="{FF2B5EF4-FFF2-40B4-BE49-F238E27FC236}">
                  <a16:creationId xmlns:a16="http://schemas.microsoft.com/office/drawing/2014/main" id="{B65D6835-8361-4102-9323-739FE5007857}"/>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057A81FA-8A02-4327-9566-EE53DBC2ADD8}"/>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69D4D55F-C951-4C67-B67E-F88A159FF0FB}"/>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7F19286C-8678-445B-8468-8E843E226BCD}"/>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Rounded Corners 120">
              <a:extLst>
                <a:ext uri="{FF2B5EF4-FFF2-40B4-BE49-F238E27FC236}">
                  <a16:creationId xmlns:a16="http://schemas.microsoft.com/office/drawing/2014/main" id="{61F5885F-D553-44A2-9D96-0BCAC53AC877}"/>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23EC9298-EB43-42D0-8751-62905FB7BE5E}"/>
                </a:ext>
              </a:extLst>
            </p:cNvPr>
            <p:cNvCxnSpPr>
              <a:cxnSpLocks/>
              <a:endCxn id="121"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E486C9A-FE50-46FA-9214-BFE08CD39C64}"/>
                </a:ext>
              </a:extLst>
            </p:cNvPr>
            <p:cNvCxnSpPr>
              <a:cxnSpLocks/>
              <a:stCxn id="119"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4F364460-45F6-4760-88B7-F9281930C659}"/>
                </a:ext>
              </a:extLst>
            </p:cNvPr>
            <p:cNvCxnSpPr>
              <a:cxnSpLocks/>
              <a:endCxn id="125"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3766C6F8-D2B2-40EF-9A2D-E19304277EA6}"/>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6" name="Straight Connector 125">
              <a:extLst>
                <a:ext uri="{FF2B5EF4-FFF2-40B4-BE49-F238E27FC236}">
                  <a16:creationId xmlns:a16="http://schemas.microsoft.com/office/drawing/2014/main" id="{05CD3627-4C62-44E4-91DF-FB39CD89BCA8}"/>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8AD53F6A-70B3-4432-9611-78DEA621EBE4}"/>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9F9AB7A2-DFF9-424B-8E08-3563ED1C0A96}"/>
                </a:ext>
              </a:extLst>
            </p:cNvPr>
            <p:cNvCxnSpPr>
              <a:cxnSpLocks/>
              <a:stCxn id="116"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B59AFE5-5939-4771-9166-7D3F360C0F01}"/>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36DED35-F71F-4981-A013-05E71E171AD5}"/>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9" name="Rectangle 168">
              <a:extLst>
                <a:ext uri="{FF2B5EF4-FFF2-40B4-BE49-F238E27FC236}">
                  <a16:creationId xmlns:a16="http://schemas.microsoft.com/office/drawing/2014/main" id="{5165B133-B151-4ACC-9D2C-F59612D3E55E}"/>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8D11045E-90F8-427A-A977-2AEA8136F8CF}"/>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00EEB57B-0709-4541-A545-2D32764F325E}"/>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a:extLst>
                <a:ext uri="{FF2B5EF4-FFF2-40B4-BE49-F238E27FC236}">
                  <a16:creationId xmlns:a16="http://schemas.microsoft.com/office/drawing/2014/main" id="{879E20AA-BF54-439E-9905-96EBC92B6512}"/>
                </a:ext>
              </a:extLst>
            </p:cNvPr>
            <p:cNvCxnSpPr>
              <a:cxnSpLocks/>
              <a:stCxn id="171" idx="3"/>
              <a:endCxn id="127"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3" name="Freeform: Shape 172">
            <a:extLst>
              <a:ext uri="{FF2B5EF4-FFF2-40B4-BE49-F238E27FC236}">
                <a16:creationId xmlns:a16="http://schemas.microsoft.com/office/drawing/2014/main" id="{E3CB44B5-9FA2-48ED-8306-ED148EE3860A}"/>
              </a:ext>
            </a:extLst>
          </p:cNvPr>
          <p:cNvSpPr/>
          <p:nvPr/>
        </p:nvSpPr>
        <p:spPr>
          <a:xfrm rot="669158">
            <a:off x="2045538" y="1347524"/>
            <a:ext cx="45719" cy="145811"/>
          </a:xfrm>
          <a:custGeom>
            <a:avLst/>
            <a:gdLst>
              <a:gd name="connsiteX0" fmla="*/ 26511 w 53022"/>
              <a:gd name="connsiteY0" fmla="*/ 145812 h 145811"/>
              <a:gd name="connsiteX1" fmla="*/ 53023 w 53022"/>
              <a:gd name="connsiteY1" fmla="*/ 119301 h 145811"/>
              <a:gd name="connsiteX2" fmla="*/ 53023 w 53022"/>
              <a:gd name="connsiteY2" fmla="*/ 26511 h 145811"/>
              <a:gd name="connsiteX3" fmla="*/ 26511 w 53022"/>
              <a:gd name="connsiteY3" fmla="*/ 0 h 145811"/>
              <a:gd name="connsiteX4" fmla="*/ 0 w 53022"/>
              <a:gd name="connsiteY4" fmla="*/ 26511 h 145811"/>
              <a:gd name="connsiteX5" fmla="*/ 0 w 53022"/>
              <a:gd name="connsiteY5" fmla="*/ 119301 h 145811"/>
              <a:gd name="connsiteX6" fmla="*/ 26511 w 53022"/>
              <a:gd name="connsiteY6" fmla="*/ 145812 h 14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22" h="145811">
                <a:moveTo>
                  <a:pt x="26511" y="145812"/>
                </a:moveTo>
                <a:cubicBezTo>
                  <a:pt x="41153" y="145812"/>
                  <a:pt x="53023" y="133943"/>
                  <a:pt x="53023" y="119301"/>
                </a:cubicBezTo>
                <a:lnTo>
                  <a:pt x="53023" y="26511"/>
                </a:lnTo>
                <a:cubicBezTo>
                  <a:pt x="53023" y="11869"/>
                  <a:pt x="41153" y="0"/>
                  <a:pt x="26511" y="0"/>
                </a:cubicBezTo>
                <a:cubicBezTo>
                  <a:pt x="11869" y="0"/>
                  <a:pt x="0" y="11869"/>
                  <a:pt x="0" y="26511"/>
                </a:cubicBezTo>
                <a:lnTo>
                  <a:pt x="0" y="119301"/>
                </a:lnTo>
                <a:cubicBezTo>
                  <a:pt x="0" y="133943"/>
                  <a:pt x="11869" y="145812"/>
                  <a:pt x="26511" y="145812"/>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A3F5EE2C-6166-40D4-B9E2-13EAC1287389}"/>
              </a:ext>
            </a:extLst>
          </p:cNvPr>
          <p:cNvSpPr/>
          <p:nvPr/>
        </p:nvSpPr>
        <p:spPr>
          <a:xfrm>
            <a:off x="2168748" y="1625173"/>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E1A09C3E-5508-44B9-B28A-342625F634DE}"/>
              </a:ext>
            </a:extLst>
          </p:cNvPr>
          <p:cNvSpPr/>
          <p:nvPr/>
        </p:nvSpPr>
        <p:spPr>
          <a:xfrm rot="19318394">
            <a:off x="2127254" y="1480931"/>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Tree>
    <p:extLst>
      <p:ext uri="{BB962C8B-B14F-4D97-AF65-F5344CB8AC3E}">
        <p14:creationId xmlns:p14="http://schemas.microsoft.com/office/powerpoint/2010/main" val="23278372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Rectangle: Rounded Corners 197">
            <a:extLst>
              <a:ext uri="{FF2B5EF4-FFF2-40B4-BE49-F238E27FC236}">
                <a16:creationId xmlns:a16="http://schemas.microsoft.com/office/drawing/2014/main" id="{897C3381-9122-443E-AD60-85ED0829BD30}"/>
              </a:ext>
            </a:extLst>
          </p:cNvPr>
          <p:cNvSpPr/>
          <p:nvPr/>
        </p:nvSpPr>
        <p:spPr>
          <a:xfrm>
            <a:off x="9684340" y="1242567"/>
            <a:ext cx="2190081" cy="3896856"/>
          </a:xfrm>
          <a:prstGeom prst="round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Scissor-lift Platform </a:t>
            </a:r>
          </a:p>
        </p:txBody>
      </p:sp>
      <p:sp>
        <p:nvSpPr>
          <p:cNvPr id="199" name="Rectangle 198">
            <a:extLst>
              <a:ext uri="{FF2B5EF4-FFF2-40B4-BE49-F238E27FC236}">
                <a16:creationId xmlns:a16="http://schemas.microsoft.com/office/drawing/2014/main" id="{D1C936BE-9479-4609-AACA-E06AD939A831}"/>
              </a:ext>
            </a:extLst>
          </p:cNvPr>
          <p:cNvSpPr/>
          <p:nvPr/>
        </p:nvSpPr>
        <p:spPr>
          <a:xfrm>
            <a:off x="10404305" y="2464537"/>
            <a:ext cx="842498" cy="4571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958D13C8-EF20-4BE0-ACB0-0C98C577A407}"/>
              </a:ext>
            </a:extLst>
          </p:cNvPr>
          <p:cNvSpPr/>
          <p:nvPr/>
        </p:nvSpPr>
        <p:spPr>
          <a:xfrm>
            <a:off x="10404305" y="2463988"/>
            <a:ext cx="846488" cy="4908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1B83F8CA-513E-4BCD-AE79-FE42DE3C7047}"/>
              </a:ext>
            </a:extLst>
          </p:cNvPr>
          <p:cNvSpPr/>
          <p:nvPr/>
        </p:nvSpPr>
        <p:spPr>
          <a:xfrm>
            <a:off x="10244843" y="2385285"/>
            <a:ext cx="1108957" cy="8599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AC3D1804-1CE2-4899-A659-F7B27B32FF44}"/>
              </a:ext>
            </a:extLst>
          </p:cNvPr>
          <p:cNvSpPr/>
          <p:nvPr/>
        </p:nvSpPr>
        <p:spPr>
          <a:xfrm>
            <a:off x="10317735" y="2505780"/>
            <a:ext cx="977557" cy="65088"/>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311BFBAD-EB4A-4871-B427-DAECBFD070E0}"/>
              </a:ext>
            </a:extLst>
          </p:cNvPr>
          <p:cNvSpPr/>
          <p:nvPr/>
        </p:nvSpPr>
        <p:spPr>
          <a:xfrm>
            <a:off x="10549380" y="2591774"/>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CE75FF73-26E1-45F1-82F0-BC65EF9B7516}"/>
              </a:ext>
            </a:extLst>
          </p:cNvPr>
          <p:cNvSpPr/>
          <p:nvPr/>
        </p:nvSpPr>
        <p:spPr>
          <a:xfrm>
            <a:off x="10949430" y="2591092"/>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229">
            <a:extLst>
              <a:ext uri="{FF2B5EF4-FFF2-40B4-BE49-F238E27FC236}">
                <a16:creationId xmlns:a16="http://schemas.microsoft.com/office/drawing/2014/main" id="{BAF8A859-ADEF-4F3F-B33D-571B90ABBC16}"/>
              </a:ext>
            </a:extLst>
          </p:cNvPr>
          <p:cNvGrpSpPr>
            <a:grpSpLocks noChangeAspect="1"/>
          </p:cNvGrpSpPr>
          <p:nvPr/>
        </p:nvGrpSpPr>
        <p:grpSpPr>
          <a:xfrm>
            <a:off x="10419438" y="1845033"/>
            <a:ext cx="651524" cy="533538"/>
            <a:chOff x="6595481" y="1587776"/>
            <a:chExt cx="2963950" cy="2427199"/>
          </a:xfrm>
          <a:solidFill>
            <a:schemeClr val="bg1">
              <a:lumMod val="50000"/>
            </a:schemeClr>
          </a:solidFill>
        </p:grpSpPr>
        <p:sp>
          <p:nvSpPr>
            <p:cNvPr id="231" name="Rectangle 230">
              <a:extLst>
                <a:ext uri="{FF2B5EF4-FFF2-40B4-BE49-F238E27FC236}">
                  <a16:creationId xmlns:a16="http://schemas.microsoft.com/office/drawing/2014/main" id="{AD5489D3-3FE9-4DD3-8D40-3FE453E6A8F3}"/>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F1A03487-1596-4B39-A320-8A7BDCFE3039}"/>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3" name="Straight Connector 232">
              <a:extLst>
                <a:ext uri="{FF2B5EF4-FFF2-40B4-BE49-F238E27FC236}">
                  <a16:creationId xmlns:a16="http://schemas.microsoft.com/office/drawing/2014/main" id="{784E62E1-63A4-4EE1-BD5D-3B789965C3BD}"/>
                </a:ext>
              </a:extLst>
            </p:cNvPr>
            <p:cNvCxnSpPr>
              <a:cxnSpLocks/>
              <a:stCxn id="241"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4" name="Rectangle 233">
              <a:extLst>
                <a:ext uri="{FF2B5EF4-FFF2-40B4-BE49-F238E27FC236}">
                  <a16:creationId xmlns:a16="http://schemas.microsoft.com/office/drawing/2014/main" id="{D43AE8E9-5F1B-4B86-819C-7768AC965BF7}"/>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BA7EE50B-DC62-49AD-AB47-11BD20713F6F}"/>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ACBD07A0-F7D3-4FAB-8965-C08D206D3126}"/>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2CAE0100-4BE9-4BA3-82D0-09FDC306F07C}"/>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BFF0504B-6C05-4A92-A2A6-195D305C2755}"/>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48C93695-9CE8-4E18-94B9-BA2C4AEE6DBF}"/>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C8DE0003-DEF1-4DFB-BB83-7D021B2DD297}"/>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Rounded Corners 240">
              <a:extLst>
                <a:ext uri="{FF2B5EF4-FFF2-40B4-BE49-F238E27FC236}">
                  <a16:creationId xmlns:a16="http://schemas.microsoft.com/office/drawing/2014/main" id="{E3B84385-526D-4992-89A0-9C8D300AC3CA}"/>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2" name="Straight Connector 241">
              <a:extLst>
                <a:ext uri="{FF2B5EF4-FFF2-40B4-BE49-F238E27FC236}">
                  <a16:creationId xmlns:a16="http://schemas.microsoft.com/office/drawing/2014/main" id="{1AB658C6-1FB3-4D18-A09B-2DD08B382C3F}"/>
                </a:ext>
              </a:extLst>
            </p:cNvPr>
            <p:cNvCxnSpPr>
              <a:cxnSpLocks/>
              <a:endCxn id="241"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B7EFD6AA-850C-48DF-8F3F-50F8A04AE790}"/>
                </a:ext>
              </a:extLst>
            </p:cNvPr>
            <p:cNvCxnSpPr>
              <a:cxnSpLocks/>
              <a:stCxn id="239"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C8CC3F6A-8CA5-4FD7-A1E8-E0EA1E54C027}"/>
                </a:ext>
              </a:extLst>
            </p:cNvPr>
            <p:cNvCxnSpPr>
              <a:cxnSpLocks/>
              <a:endCxn id="245"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5" name="Rectangle 244">
              <a:extLst>
                <a:ext uri="{FF2B5EF4-FFF2-40B4-BE49-F238E27FC236}">
                  <a16:creationId xmlns:a16="http://schemas.microsoft.com/office/drawing/2014/main" id="{25B4CD97-E610-4F0E-A811-84C525CDD814}"/>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6" name="Straight Connector 245">
              <a:extLst>
                <a:ext uri="{FF2B5EF4-FFF2-40B4-BE49-F238E27FC236}">
                  <a16:creationId xmlns:a16="http://schemas.microsoft.com/office/drawing/2014/main" id="{1A9B91A6-B9E5-4DB9-B50A-C415D51BF10A}"/>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7" name="Rectangle 246">
              <a:extLst>
                <a:ext uri="{FF2B5EF4-FFF2-40B4-BE49-F238E27FC236}">
                  <a16:creationId xmlns:a16="http://schemas.microsoft.com/office/drawing/2014/main" id="{1A72CEF5-A5E2-4038-B9B1-900DA71353DC}"/>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8" name="Straight Connector 247">
              <a:extLst>
                <a:ext uri="{FF2B5EF4-FFF2-40B4-BE49-F238E27FC236}">
                  <a16:creationId xmlns:a16="http://schemas.microsoft.com/office/drawing/2014/main" id="{13F83208-BF65-47C5-93EB-5EE80EFD2A0E}"/>
                </a:ext>
              </a:extLst>
            </p:cNvPr>
            <p:cNvCxnSpPr>
              <a:cxnSpLocks/>
              <a:stCxn id="236"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3817115B-FA85-47B5-8D89-B2A94033B6B9}"/>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0CA590BF-AFB5-474A-8756-D85F918BCD46}"/>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1" name="Rectangle 250">
              <a:extLst>
                <a:ext uri="{FF2B5EF4-FFF2-40B4-BE49-F238E27FC236}">
                  <a16:creationId xmlns:a16="http://schemas.microsoft.com/office/drawing/2014/main" id="{54345B41-9DB3-46C6-9F02-1A7C2E37935C}"/>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9596FB8E-FC31-4109-913C-95D76B3C3484}"/>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F836D628-2599-465A-9C72-80990D55B835}"/>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4" name="Straight Connector 253">
              <a:extLst>
                <a:ext uri="{FF2B5EF4-FFF2-40B4-BE49-F238E27FC236}">
                  <a16:creationId xmlns:a16="http://schemas.microsoft.com/office/drawing/2014/main" id="{6D696CF0-22F5-4D08-83DF-8D78EBA650A6}"/>
                </a:ext>
              </a:extLst>
            </p:cNvPr>
            <p:cNvCxnSpPr>
              <a:cxnSpLocks/>
              <a:stCxn id="253" idx="3"/>
              <a:endCxn id="247"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7" name="Rectangle: Rounded Corners 126">
            <a:extLst>
              <a:ext uri="{FF2B5EF4-FFF2-40B4-BE49-F238E27FC236}">
                <a16:creationId xmlns:a16="http://schemas.microsoft.com/office/drawing/2014/main" id="{C5223849-3DD8-4AD8-B6F0-B530E0572F73}"/>
              </a:ext>
            </a:extLst>
          </p:cNvPr>
          <p:cNvSpPr/>
          <p:nvPr/>
        </p:nvSpPr>
        <p:spPr>
          <a:xfrm>
            <a:off x="7335296" y="1242547"/>
            <a:ext cx="2190081" cy="3866180"/>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atin typeface="Tahoma" panose="020B0604030504040204" pitchFamily="34" charset="0"/>
                <a:ea typeface="Tahoma" panose="020B0604030504040204" pitchFamily="34" charset="0"/>
                <a:cs typeface="Tahoma" panose="020B0604030504040204" pitchFamily="34" charset="0"/>
              </a:rPr>
              <a:t>Winch attached to the </a:t>
            </a:r>
            <a:r>
              <a:rPr lang="en-US" i="1">
                <a:latin typeface="Tahoma" panose="020B0604030504040204" pitchFamily="34" charset="0"/>
                <a:ea typeface="Tahoma" panose="020B0604030504040204" pitchFamily="34" charset="0"/>
                <a:cs typeface="Tahoma" panose="020B0604030504040204" pitchFamily="34" charset="0"/>
              </a:rPr>
              <a:t>Chariot</a:t>
            </a:r>
            <a:r>
              <a:rPr lang="en-US">
                <a:latin typeface="Tahoma" panose="020B0604030504040204" pitchFamily="34" charset="0"/>
                <a:ea typeface="Tahoma" panose="020B0604030504040204" pitchFamily="34" charset="0"/>
                <a:cs typeface="Tahoma" panose="020B0604030504040204" pitchFamily="34" charset="0"/>
              </a:rPr>
              <a:t> mobility chassis</a:t>
            </a:r>
          </a:p>
        </p:txBody>
      </p:sp>
      <p:grpSp>
        <p:nvGrpSpPr>
          <p:cNvPr id="128" name="Group 127">
            <a:extLst>
              <a:ext uri="{FF2B5EF4-FFF2-40B4-BE49-F238E27FC236}">
                <a16:creationId xmlns:a16="http://schemas.microsoft.com/office/drawing/2014/main" id="{F2FA1B7D-93E5-4A38-A09A-1637A6DE429A}"/>
              </a:ext>
            </a:extLst>
          </p:cNvPr>
          <p:cNvGrpSpPr>
            <a:grpSpLocks noChangeAspect="1"/>
          </p:cNvGrpSpPr>
          <p:nvPr/>
        </p:nvGrpSpPr>
        <p:grpSpPr>
          <a:xfrm>
            <a:off x="7457317" y="1774538"/>
            <a:ext cx="646701" cy="529588"/>
            <a:chOff x="6595481" y="1587776"/>
            <a:chExt cx="2963950" cy="2427199"/>
          </a:xfrm>
          <a:solidFill>
            <a:schemeClr val="bg1">
              <a:lumMod val="50000"/>
            </a:schemeClr>
          </a:solidFill>
        </p:grpSpPr>
        <p:sp>
          <p:nvSpPr>
            <p:cNvPr id="129" name="Rectangle 128">
              <a:extLst>
                <a:ext uri="{FF2B5EF4-FFF2-40B4-BE49-F238E27FC236}">
                  <a16:creationId xmlns:a16="http://schemas.microsoft.com/office/drawing/2014/main" id="{4C5E8CDD-11FC-4E80-A4E9-5C424A76DF05}"/>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157CB165-7380-44B1-9655-816A35376776}"/>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C020CC1F-667A-4F7F-BABE-DC32FBD46334}"/>
                </a:ext>
              </a:extLst>
            </p:cNvPr>
            <p:cNvCxnSpPr>
              <a:cxnSpLocks/>
              <a:stCxn id="150"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9FC9D7FF-3091-451E-9B9A-4FD712B8E828}"/>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C7CD1B96-E044-4B78-BA3D-36673E2365A3}"/>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EDEC5362-6A1C-49E6-BBD0-9C6C3DCE3BC3}"/>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Rounded Corners 145">
              <a:extLst>
                <a:ext uri="{FF2B5EF4-FFF2-40B4-BE49-F238E27FC236}">
                  <a16:creationId xmlns:a16="http://schemas.microsoft.com/office/drawing/2014/main" id="{40275DE3-AE7B-42DD-889A-3045200980B6}"/>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52FC3962-31EA-473B-8DB3-3DE5CCEAD2BD}"/>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F5A227BF-F0ED-4AA1-8677-E16A8192F6AE}"/>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EFC18487-970E-4695-84A0-D7A3F29B2C28}"/>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Rounded Corners 149">
              <a:extLst>
                <a:ext uri="{FF2B5EF4-FFF2-40B4-BE49-F238E27FC236}">
                  <a16:creationId xmlns:a16="http://schemas.microsoft.com/office/drawing/2014/main" id="{BD7D9BEA-CE69-42A6-919A-25478B0A1CDB}"/>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a:extLst>
                <a:ext uri="{FF2B5EF4-FFF2-40B4-BE49-F238E27FC236}">
                  <a16:creationId xmlns:a16="http://schemas.microsoft.com/office/drawing/2014/main" id="{6881776C-4EEF-4BB7-A90E-26B1418D2ABB}"/>
                </a:ext>
              </a:extLst>
            </p:cNvPr>
            <p:cNvCxnSpPr>
              <a:cxnSpLocks/>
              <a:endCxn id="150"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E737006F-7108-42C5-A750-E053BD326A80}"/>
                </a:ext>
              </a:extLst>
            </p:cNvPr>
            <p:cNvCxnSpPr>
              <a:cxnSpLocks/>
              <a:stCxn id="148"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1D0E426E-8682-41DE-B3B7-1114350EEA1D}"/>
                </a:ext>
              </a:extLst>
            </p:cNvPr>
            <p:cNvCxnSpPr>
              <a:cxnSpLocks/>
              <a:endCxn id="154"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4" name="Rectangle 153">
              <a:extLst>
                <a:ext uri="{FF2B5EF4-FFF2-40B4-BE49-F238E27FC236}">
                  <a16:creationId xmlns:a16="http://schemas.microsoft.com/office/drawing/2014/main" id="{B7BB9236-DA38-4997-A946-483B2368DA0D}"/>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5" name="Straight Connector 154">
              <a:extLst>
                <a:ext uri="{FF2B5EF4-FFF2-40B4-BE49-F238E27FC236}">
                  <a16:creationId xmlns:a16="http://schemas.microsoft.com/office/drawing/2014/main" id="{C239FA98-A550-484E-895C-E771E6EAFC30}"/>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4" name="Rectangle 173">
              <a:extLst>
                <a:ext uri="{FF2B5EF4-FFF2-40B4-BE49-F238E27FC236}">
                  <a16:creationId xmlns:a16="http://schemas.microsoft.com/office/drawing/2014/main" id="{BFD5968A-F582-4244-8A27-78B9B09329F4}"/>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5" name="Straight Connector 174">
              <a:extLst>
                <a:ext uri="{FF2B5EF4-FFF2-40B4-BE49-F238E27FC236}">
                  <a16:creationId xmlns:a16="http://schemas.microsoft.com/office/drawing/2014/main" id="{8808D9BB-15A0-424B-B731-74C09AB2B202}"/>
                </a:ext>
              </a:extLst>
            </p:cNvPr>
            <p:cNvCxnSpPr>
              <a:cxnSpLocks/>
              <a:stCxn id="145"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8B56446-CBF0-4422-A7D7-E747F268647B}"/>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09C49C0-3077-4F46-94CD-0433643E3364}"/>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8" name="Rectangle 177">
              <a:extLst>
                <a:ext uri="{FF2B5EF4-FFF2-40B4-BE49-F238E27FC236}">
                  <a16:creationId xmlns:a16="http://schemas.microsoft.com/office/drawing/2014/main" id="{88E70ECF-9965-42C9-9FEB-14D510DFB87D}"/>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5C80162C-8FC4-469A-B459-7CCD7CA18D09}"/>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B95E7D8-EEAC-4069-AF46-360962447FD5}"/>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Connector 183">
              <a:extLst>
                <a:ext uri="{FF2B5EF4-FFF2-40B4-BE49-F238E27FC236}">
                  <a16:creationId xmlns:a16="http://schemas.microsoft.com/office/drawing/2014/main" id="{BCE7BF4B-80E2-41D6-9C6C-6BF1BF1E5427}"/>
                </a:ext>
              </a:extLst>
            </p:cNvPr>
            <p:cNvCxnSpPr>
              <a:cxnSpLocks/>
              <a:stCxn id="183" idx="3"/>
              <a:endCxn id="174"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85" name="Straight Connector 184">
            <a:extLst>
              <a:ext uri="{FF2B5EF4-FFF2-40B4-BE49-F238E27FC236}">
                <a16:creationId xmlns:a16="http://schemas.microsoft.com/office/drawing/2014/main" id="{CFEA78CC-DAA7-476D-BD3B-3CD4314C53CA}"/>
              </a:ext>
            </a:extLst>
          </p:cNvPr>
          <p:cNvCxnSpPr>
            <a:cxnSpLocks/>
            <a:stCxn id="145" idx="3"/>
            <a:endCxn id="187" idx="1"/>
          </p:cNvCxnSpPr>
          <p:nvPr/>
        </p:nvCxnSpPr>
        <p:spPr>
          <a:xfrm flipV="1">
            <a:off x="7972523" y="2102617"/>
            <a:ext cx="1042613" cy="15852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a:extLst>
              <a:ext uri="{FF2B5EF4-FFF2-40B4-BE49-F238E27FC236}">
                <a16:creationId xmlns:a16="http://schemas.microsoft.com/office/drawing/2014/main" id="{34C69275-8F1C-472E-A0F0-B8445D8E7C31}"/>
              </a:ext>
            </a:extLst>
          </p:cNvPr>
          <p:cNvGrpSpPr/>
          <p:nvPr/>
        </p:nvGrpSpPr>
        <p:grpSpPr>
          <a:xfrm>
            <a:off x="8949463" y="1914831"/>
            <a:ext cx="342108" cy="489401"/>
            <a:chOff x="13437989" y="2012445"/>
            <a:chExt cx="471983" cy="779335"/>
          </a:xfrm>
          <a:solidFill>
            <a:schemeClr val="bg1"/>
          </a:solidFill>
        </p:grpSpPr>
        <p:sp>
          <p:nvSpPr>
            <p:cNvPr id="187" name="Rectangle 186">
              <a:extLst>
                <a:ext uri="{FF2B5EF4-FFF2-40B4-BE49-F238E27FC236}">
                  <a16:creationId xmlns:a16="http://schemas.microsoft.com/office/drawing/2014/main" id="{4265BD3E-C3DA-4105-8A30-3769EDBEC27F}"/>
                </a:ext>
              </a:extLst>
            </p:cNvPr>
            <p:cNvSpPr/>
            <p:nvPr/>
          </p:nvSpPr>
          <p:spPr>
            <a:xfrm>
              <a:off x="13528593" y="2095380"/>
              <a:ext cx="45719" cy="43219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C48A68A7-9AB5-4302-933F-88CC49E3E0C8}"/>
                </a:ext>
              </a:extLst>
            </p:cNvPr>
            <p:cNvSpPr/>
            <p:nvPr/>
          </p:nvSpPr>
          <p:spPr>
            <a:xfrm>
              <a:off x="13437989" y="201244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a:extLst>
                <a:ext uri="{FF2B5EF4-FFF2-40B4-BE49-F238E27FC236}">
                  <a16:creationId xmlns:a16="http://schemas.microsoft.com/office/drawing/2014/main" id="{234034DA-79CD-43E5-9C3B-3E6FBFA70708}"/>
                </a:ext>
              </a:extLst>
            </p:cNvPr>
            <p:cNvSpPr/>
            <p:nvPr/>
          </p:nvSpPr>
          <p:spPr>
            <a:xfrm rot="10800000" flipV="1">
              <a:off x="13437991" y="2472959"/>
              <a:ext cx="471981" cy="318821"/>
            </a:xfrm>
            <a:prstGeom prst="cube">
              <a:avLst>
                <a:gd name="adj" fmla="val 62500"/>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0" name="Straight Connector 189">
              <a:extLst>
                <a:ext uri="{FF2B5EF4-FFF2-40B4-BE49-F238E27FC236}">
                  <a16:creationId xmlns:a16="http://schemas.microsoft.com/office/drawing/2014/main" id="{69C987F5-3189-48EA-907D-736136A1FAB5}"/>
                </a:ext>
              </a:extLst>
            </p:cNvPr>
            <p:cNvCxnSpPr>
              <a:cxnSpLocks/>
              <a:stCxn id="188" idx="7"/>
              <a:endCxn id="196" idx="7"/>
            </p:cNvCxnSpPr>
            <p:nvPr/>
          </p:nvCxnSpPr>
          <p:spPr>
            <a:xfrm>
              <a:off x="13671992" y="205113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7AA3A259-39BC-4BA0-831F-2CE366EEE346}"/>
                </a:ext>
              </a:extLst>
            </p:cNvPr>
            <p:cNvCxnSpPr>
              <a:cxnSpLocks/>
              <a:stCxn id="188" idx="3"/>
              <a:endCxn id="196" idx="3"/>
            </p:cNvCxnSpPr>
            <p:nvPr/>
          </p:nvCxnSpPr>
          <p:spPr>
            <a:xfrm>
              <a:off x="13478137" y="223792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BF19E082-9EA1-4572-8158-E77BC8D56B3F}"/>
                </a:ext>
              </a:extLst>
            </p:cNvPr>
            <p:cNvSpPr/>
            <p:nvPr/>
          </p:nvSpPr>
          <p:spPr>
            <a:xfrm>
              <a:off x="13474616" y="205017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116BFD12-1F64-46C1-8A2F-261956EC2054}"/>
                </a:ext>
              </a:extLst>
            </p:cNvPr>
            <p:cNvSpPr/>
            <p:nvPr/>
          </p:nvSpPr>
          <p:spPr>
            <a:xfrm>
              <a:off x="13522228" y="2092581"/>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92D9C9E4-AD16-499C-A611-BC53BFA79003}"/>
                </a:ext>
              </a:extLst>
            </p:cNvPr>
            <p:cNvSpPr/>
            <p:nvPr/>
          </p:nvSpPr>
          <p:spPr>
            <a:xfrm>
              <a:off x="13566319" y="2130352"/>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93A746EB-2C86-428A-983A-575AFEAFC6A2}"/>
                </a:ext>
              </a:extLst>
            </p:cNvPr>
            <p:cNvSpPr/>
            <p:nvPr/>
          </p:nvSpPr>
          <p:spPr>
            <a:xfrm>
              <a:off x="13612193" y="2170507"/>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F86C7F7E-ABAA-474A-AEF2-2D5C6A2111B7}"/>
                </a:ext>
              </a:extLst>
            </p:cNvPr>
            <p:cNvSpPr/>
            <p:nvPr/>
          </p:nvSpPr>
          <p:spPr>
            <a:xfrm>
              <a:off x="13635821" y="2194396"/>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9A69D7C2-6031-4A17-AE83-6CFFEB654AB0}"/>
                </a:ext>
              </a:extLst>
            </p:cNvPr>
            <p:cNvSpPr/>
            <p:nvPr/>
          </p:nvSpPr>
          <p:spPr>
            <a:xfrm>
              <a:off x="13750660" y="2318080"/>
              <a:ext cx="45719" cy="40601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Rounded Corners 9">
            <a:extLst>
              <a:ext uri="{FF2B5EF4-FFF2-40B4-BE49-F238E27FC236}">
                <a16:creationId xmlns:a16="http://schemas.microsoft.com/office/drawing/2014/main" id="{6CC581DE-D87E-46E2-8792-B86E2A1E5AB3}"/>
              </a:ext>
            </a:extLst>
          </p:cNvPr>
          <p:cNvSpPr/>
          <p:nvPr/>
        </p:nvSpPr>
        <p:spPr>
          <a:xfrm>
            <a:off x="4986252" y="1242590"/>
            <a:ext cx="2190081" cy="3896818"/>
          </a:xfrm>
          <a:prstGeom prst="roundRect">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Fingerlike end-effector that locates the LSMS via RFID</a:t>
            </a:r>
            <a:endParaRPr lang="en-US"/>
          </a:p>
        </p:txBody>
      </p:sp>
      <p:grpSp>
        <p:nvGrpSpPr>
          <p:cNvPr id="202" name="Group 201">
            <a:extLst>
              <a:ext uri="{FF2B5EF4-FFF2-40B4-BE49-F238E27FC236}">
                <a16:creationId xmlns:a16="http://schemas.microsoft.com/office/drawing/2014/main" id="{CA6DECE3-C378-47D0-B7A8-4ABD6FE40D32}"/>
              </a:ext>
            </a:extLst>
          </p:cNvPr>
          <p:cNvGrpSpPr>
            <a:grpSpLocks noChangeAspect="1"/>
          </p:cNvGrpSpPr>
          <p:nvPr/>
        </p:nvGrpSpPr>
        <p:grpSpPr>
          <a:xfrm>
            <a:off x="5064682" y="1548176"/>
            <a:ext cx="651524" cy="533538"/>
            <a:chOff x="6595481" y="1587776"/>
            <a:chExt cx="2963950" cy="2427199"/>
          </a:xfrm>
          <a:solidFill>
            <a:schemeClr val="bg1">
              <a:lumMod val="50000"/>
            </a:schemeClr>
          </a:solidFill>
        </p:grpSpPr>
        <p:sp>
          <p:nvSpPr>
            <p:cNvPr id="203" name="Rectangle 202">
              <a:extLst>
                <a:ext uri="{FF2B5EF4-FFF2-40B4-BE49-F238E27FC236}">
                  <a16:creationId xmlns:a16="http://schemas.microsoft.com/office/drawing/2014/main" id="{25E74D64-1054-4756-9F0A-2AE09ECEDFAC}"/>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5EA348E1-FC5F-4866-A755-FAE6502340AA}"/>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 name="Straight Connector 204">
              <a:extLst>
                <a:ext uri="{FF2B5EF4-FFF2-40B4-BE49-F238E27FC236}">
                  <a16:creationId xmlns:a16="http://schemas.microsoft.com/office/drawing/2014/main" id="{F4387F96-102B-45CA-8871-9FF7768191C1}"/>
                </a:ext>
              </a:extLst>
            </p:cNvPr>
            <p:cNvCxnSpPr>
              <a:cxnSpLocks/>
              <a:stCxn id="213"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6" name="Rectangle 205">
              <a:extLst>
                <a:ext uri="{FF2B5EF4-FFF2-40B4-BE49-F238E27FC236}">
                  <a16:creationId xmlns:a16="http://schemas.microsoft.com/office/drawing/2014/main" id="{C70981BB-E0B4-4CE3-BE06-ED29ADB175C3}"/>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9BF8B9C5-4F11-408D-A0B4-BF1BEA0B780F}"/>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D01C9E17-B54E-446B-81E3-084237EDE40E}"/>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Rounded Corners 208">
              <a:extLst>
                <a:ext uri="{FF2B5EF4-FFF2-40B4-BE49-F238E27FC236}">
                  <a16:creationId xmlns:a16="http://schemas.microsoft.com/office/drawing/2014/main" id="{1155AF41-15CC-4DC3-9B5B-2D355E33CBB6}"/>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D2B3B172-8C34-4372-8D31-30957973EBF9}"/>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4DB10A4C-C7F8-42FE-8E3D-093A7DD28FF3}"/>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D62D7A13-9893-4881-BD74-1973F1F9B592}"/>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Rounded Corners 212">
              <a:extLst>
                <a:ext uri="{FF2B5EF4-FFF2-40B4-BE49-F238E27FC236}">
                  <a16:creationId xmlns:a16="http://schemas.microsoft.com/office/drawing/2014/main" id="{B510ABEB-3F12-4157-856A-C64D6480C43B}"/>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4" name="Straight Connector 213">
              <a:extLst>
                <a:ext uri="{FF2B5EF4-FFF2-40B4-BE49-F238E27FC236}">
                  <a16:creationId xmlns:a16="http://schemas.microsoft.com/office/drawing/2014/main" id="{472DED3F-F13F-4C95-869D-CD19DDFC8552}"/>
                </a:ext>
              </a:extLst>
            </p:cNvPr>
            <p:cNvCxnSpPr>
              <a:cxnSpLocks/>
              <a:endCxn id="213"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35739F70-3A25-47B5-9AE4-FC90A8B94E73}"/>
                </a:ext>
              </a:extLst>
            </p:cNvPr>
            <p:cNvCxnSpPr>
              <a:cxnSpLocks/>
              <a:stCxn id="211"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F7739B36-C38F-40C6-BC34-0C00BB145922}"/>
                </a:ext>
              </a:extLst>
            </p:cNvPr>
            <p:cNvCxnSpPr>
              <a:cxnSpLocks/>
              <a:endCxn id="217"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Rectangle 216">
              <a:extLst>
                <a:ext uri="{FF2B5EF4-FFF2-40B4-BE49-F238E27FC236}">
                  <a16:creationId xmlns:a16="http://schemas.microsoft.com/office/drawing/2014/main" id="{121A0BDF-3AF6-4FB4-8F2B-006929A011C7}"/>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8" name="Straight Connector 217">
              <a:extLst>
                <a:ext uri="{FF2B5EF4-FFF2-40B4-BE49-F238E27FC236}">
                  <a16:creationId xmlns:a16="http://schemas.microsoft.com/office/drawing/2014/main" id="{832936BA-C739-4866-AD34-A321B2E9BB05}"/>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F528871F-8CE1-404C-B425-8875C6F7022E}"/>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0" name="Straight Connector 219">
              <a:extLst>
                <a:ext uri="{FF2B5EF4-FFF2-40B4-BE49-F238E27FC236}">
                  <a16:creationId xmlns:a16="http://schemas.microsoft.com/office/drawing/2014/main" id="{D259D27F-B710-499C-B31E-B3FD3A1A4CBA}"/>
                </a:ext>
              </a:extLst>
            </p:cNvPr>
            <p:cNvCxnSpPr>
              <a:cxnSpLocks/>
              <a:stCxn id="208"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53160DED-C5B7-410B-822B-72E0CF1C9F5F}"/>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E49DDB71-E725-424E-B3C2-653ABC3128CA}"/>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3" name="Rectangle 222">
              <a:extLst>
                <a:ext uri="{FF2B5EF4-FFF2-40B4-BE49-F238E27FC236}">
                  <a16:creationId xmlns:a16="http://schemas.microsoft.com/office/drawing/2014/main" id="{CCAD1FFE-4040-4FA5-8A55-DC54052CC398}"/>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7528E5B3-A537-49A1-9B4B-877C7211436A}"/>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0C7DE44E-380A-4738-8366-5996F78F78D9}"/>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6" name="Straight Connector 225">
              <a:extLst>
                <a:ext uri="{FF2B5EF4-FFF2-40B4-BE49-F238E27FC236}">
                  <a16:creationId xmlns:a16="http://schemas.microsoft.com/office/drawing/2014/main" id="{357934AD-5C6C-4B16-A88E-A84F0E7B4B5C}"/>
                </a:ext>
              </a:extLst>
            </p:cNvPr>
            <p:cNvCxnSpPr>
              <a:cxnSpLocks/>
              <a:stCxn id="225" idx="3"/>
              <a:endCxn id="219"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Rounded Corners 4">
            <a:extLst>
              <a:ext uri="{FF2B5EF4-FFF2-40B4-BE49-F238E27FC236}">
                <a16:creationId xmlns:a16="http://schemas.microsoft.com/office/drawing/2014/main" id="{02754CA4-A1DE-41D7-AB35-903D0C44AE2F}"/>
              </a:ext>
            </a:extLst>
          </p:cNvPr>
          <p:cNvSpPr/>
          <p:nvPr/>
        </p:nvSpPr>
        <p:spPr>
          <a:xfrm>
            <a:off x="2637208" y="1242590"/>
            <a:ext cx="2190081" cy="3866137"/>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Four-bar Mechanism</a:t>
            </a:r>
          </a:p>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15845979-FDA4-447A-89B4-04137A35624F}"/>
              </a:ext>
            </a:extLst>
          </p:cNvPr>
          <p:cNvSpPr/>
          <p:nvPr/>
        </p:nvSpPr>
        <p:spPr>
          <a:xfrm>
            <a:off x="286509" y="1242638"/>
            <a:ext cx="2190081" cy="3896715"/>
          </a:xfrm>
          <a:prstGeom prst="roundRect">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Mating connector for the LSMS end-effector, located via plug connection</a:t>
            </a:r>
          </a:p>
          <a:p>
            <a:pPr algn="ctr"/>
            <a:endParaRPr lang="en-US"/>
          </a:p>
        </p:txBody>
      </p:sp>
      <p:cxnSp>
        <p:nvCxnSpPr>
          <p:cNvPr id="4" name="Straight Connector 3">
            <a:extLst>
              <a:ext uri="{FF2B5EF4-FFF2-40B4-BE49-F238E27FC236}">
                <a16:creationId xmlns:a16="http://schemas.microsoft.com/office/drawing/2014/main" id="{DB027981-A182-4835-B5D3-AC9753D8F039}"/>
              </a:ext>
            </a:extLst>
          </p:cNvPr>
          <p:cNvCxnSpPr>
            <a:cxnSpLocks/>
          </p:cNvCxnSpPr>
          <p:nvPr/>
        </p:nvCxnSpPr>
        <p:spPr>
          <a:xfrm>
            <a:off x="0" y="5139353"/>
            <a:ext cx="1219200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32</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Medium Fidelity</a:t>
            </a:r>
          </a:p>
        </p:txBody>
      </p:sp>
      <p:sp>
        <p:nvSpPr>
          <p:cNvPr id="6" name="Flowchart: Connector 5">
            <a:extLst>
              <a:ext uri="{FF2B5EF4-FFF2-40B4-BE49-F238E27FC236}">
                <a16:creationId xmlns:a16="http://schemas.microsoft.com/office/drawing/2014/main" id="{38B69212-CEFA-4129-BFB9-B33A393D3444}"/>
              </a:ext>
            </a:extLst>
          </p:cNvPr>
          <p:cNvSpPr/>
          <p:nvPr/>
        </p:nvSpPr>
        <p:spPr>
          <a:xfrm>
            <a:off x="8021778" y="4671268"/>
            <a:ext cx="817116" cy="778237"/>
          </a:xfrm>
          <a:prstGeom prst="flowChartConnector">
            <a:avLst/>
          </a:prstGeom>
          <a:solidFill>
            <a:srgbClr val="85AEBF"/>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04</a:t>
            </a:r>
          </a:p>
        </p:txBody>
      </p:sp>
      <p:sp>
        <p:nvSpPr>
          <p:cNvPr id="8" name="Flowchart: Connector 7">
            <a:extLst>
              <a:ext uri="{FF2B5EF4-FFF2-40B4-BE49-F238E27FC236}">
                <a16:creationId xmlns:a16="http://schemas.microsoft.com/office/drawing/2014/main" id="{2006DB32-FA7D-4D95-BC94-A03F6F2771DB}"/>
              </a:ext>
            </a:extLst>
          </p:cNvPr>
          <p:cNvSpPr/>
          <p:nvPr/>
        </p:nvSpPr>
        <p:spPr>
          <a:xfrm>
            <a:off x="967045" y="4671271"/>
            <a:ext cx="817116" cy="778237"/>
          </a:xfrm>
          <a:prstGeom prst="flowChartConnector">
            <a:avLst/>
          </a:prstGeom>
          <a:solidFill>
            <a:srgbClr val="FDB05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01</a:t>
            </a:r>
          </a:p>
        </p:txBody>
      </p:sp>
      <p:sp>
        <p:nvSpPr>
          <p:cNvPr id="9" name="Flowchart: Connector 8">
            <a:extLst>
              <a:ext uri="{FF2B5EF4-FFF2-40B4-BE49-F238E27FC236}">
                <a16:creationId xmlns:a16="http://schemas.microsoft.com/office/drawing/2014/main" id="{AB76DD72-E7A8-42B2-B184-D04FFB213B25}"/>
              </a:ext>
            </a:extLst>
          </p:cNvPr>
          <p:cNvSpPr/>
          <p:nvPr/>
        </p:nvSpPr>
        <p:spPr>
          <a:xfrm>
            <a:off x="3322863" y="4671270"/>
            <a:ext cx="817116" cy="778237"/>
          </a:xfrm>
          <a:prstGeom prst="flowChartConnector">
            <a:avLst/>
          </a:prstGeom>
          <a:solidFill>
            <a:srgbClr val="E58B8C"/>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02</a:t>
            </a:r>
          </a:p>
        </p:txBody>
      </p:sp>
      <p:sp>
        <p:nvSpPr>
          <p:cNvPr id="11" name="Flowchart: Connector 10">
            <a:extLst>
              <a:ext uri="{FF2B5EF4-FFF2-40B4-BE49-F238E27FC236}">
                <a16:creationId xmlns:a16="http://schemas.microsoft.com/office/drawing/2014/main" id="{61AB0F0C-9FAC-4952-BFF1-4F18A79329D8}"/>
              </a:ext>
            </a:extLst>
          </p:cNvPr>
          <p:cNvSpPr/>
          <p:nvPr/>
        </p:nvSpPr>
        <p:spPr>
          <a:xfrm>
            <a:off x="5672735" y="4671269"/>
            <a:ext cx="817116" cy="778237"/>
          </a:xfrm>
          <a:prstGeom prst="flowChartConnector">
            <a:avLst/>
          </a:prstGeom>
          <a:solidFill>
            <a:srgbClr val="C392AA"/>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03</a:t>
            </a:r>
          </a:p>
        </p:txBody>
      </p:sp>
      <p:sp>
        <p:nvSpPr>
          <p:cNvPr id="12" name="Flowchart: Connector 11">
            <a:extLst>
              <a:ext uri="{FF2B5EF4-FFF2-40B4-BE49-F238E27FC236}">
                <a16:creationId xmlns:a16="http://schemas.microsoft.com/office/drawing/2014/main" id="{9564DC38-B6F4-4633-864B-AE6FAA25E3DA}"/>
              </a:ext>
            </a:extLst>
          </p:cNvPr>
          <p:cNvSpPr/>
          <p:nvPr/>
        </p:nvSpPr>
        <p:spPr>
          <a:xfrm>
            <a:off x="10370822" y="4671268"/>
            <a:ext cx="817116" cy="778237"/>
          </a:xfrm>
          <a:prstGeom prst="flowChartConnector">
            <a:avLst/>
          </a:prstGeom>
          <a:solidFill>
            <a:srgbClr val="6FBBA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05</a:t>
            </a:r>
          </a:p>
        </p:txBody>
      </p:sp>
      <p:sp>
        <p:nvSpPr>
          <p:cNvPr id="157" name="Rectangle 156">
            <a:extLst>
              <a:ext uri="{FF2B5EF4-FFF2-40B4-BE49-F238E27FC236}">
                <a16:creationId xmlns:a16="http://schemas.microsoft.com/office/drawing/2014/main" id="{674FE153-E021-448B-8689-9AF24B9F87D6}"/>
              </a:ext>
            </a:extLst>
          </p:cNvPr>
          <p:cNvSpPr/>
          <p:nvPr/>
        </p:nvSpPr>
        <p:spPr>
          <a:xfrm rot="18687088">
            <a:off x="5723520" y="2056094"/>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6D3DFD65-27C1-4431-AB9F-078E57F64796}"/>
              </a:ext>
            </a:extLst>
          </p:cNvPr>
          <p:cNvSpPr/>
          <p:nvPr/>
        </p:nvSpPr>
        <p:spPr>
          <a:xfrm rot="15194303">
            <a:off x="5516217" y="2027327"/>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62165992-7FD4-47D7-9A7E-33FC481142FA}"/>
              </a:ext>
            </a:extLst>
          </p:cNvPr>
          <p:cNvSpPr/>
          <p:nvPr/>
        </p:nvSpPr>
        <p:spPr>
          <a:xfrm>
            <a:off x="5975187" y="2530927"/>
            <a:ext cx="200153" cy="11099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2DE2D398-CCCC-4E72-8EB3-0DC83EA27A11}"/>
              </a:ext>
            </a:extLst>
          </p:cNvPr>
          <p:cNvSpPr/>
          <p:nvPr/>
        </p:nvSpPr>
        <p:spPr>
          <a:xfrm>
            <a:off x="6010612" y="2450009"/>
            <a:ext cx="129303" cy="7861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EF00CF14-3EE4-4545-A231-3B212529A48E}"/>
              </a:ext>
            </a:extLst>
          </p:cNvPr>
          <p:cNvSpPr/>
          <p:nvPr/>
        </p:nvSpPr>
        <p:spPr>
          <a:xfrm rot="18265998">
            <a:off x="5934579" y="2311516"/>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2E8C2C53-8C22-42A2-AFD1-865766D60B87}"/>
              </a:ext>
            </a:extLst>
          </p:cNvPr>
          <p:cNvSpPr/>
          <p:nvPr/>
        </p:nvSpPr>
        <p:spPr>
          <a:xfrm rot="19305018">
            <a:off x="5868413" y="2323624"/>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29A8CF98-E136-4135-831F-CEE0DD2E2159}"/>
              </a:ext>
            </a:extLst>
          </p:cNvPr>
          <p:cNvSpPr/>
          <p:nvPr/>
        </p:nvSpPr>
        <p:spPr>
          <a:xfrm rot="18844981">
            <a:off x="5864046" y="1961245"/>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E667D0DA-88FC-4D3C-A900-D6DA7DC6C5EE}"/>
              </a:ext>
            </a:extLst>
          </p:cNvPr>
          <p:cNvSpPr/>
          <p:nvPr/>
        </p:nvSpPr>
        <p:spPr>
          <a:xfrm rot="17457815">
            <a:off x="5660609" y="1924580"/>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CB3F6521-62B5-4470-BC4A-65FF88A08022}"/>
              </a:ext>
            </a:extLst>
          </p:cNvPr>
          <p:cNvSpPr/>
          <p:nvPr/>
        </p:nvSpPr>
        <p:spPr>
          <a:xfrm rot="20944086">
            <a:off x="6043740" y="2282016"/>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339F8302-E7D9-41F4-9CA8-1FA90E596357}"/>
              </a:ext>
            </a:extLst>
          </p:cNvPr>
          <p:cNvSpPr/>
          <p:nvPr/>
        </p:nvSpPr>
        <p:spPr>
          <a:xfrm rot="569135">
            <a:off x="6022414" y="2238903"/>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7304BB44-3F10-4B5D-8350-DC09C5189B30}"/>
              </a:ext>
            </a:extLst>
          </p:cNvPr>
          <p:cNvSpPr/>
          <p:nvPr/>
        </p:nvSpPr>
        <p:spPr>
          <a:xfrm rot="19194100">
            <a:off x="6029978" y="1931916"/>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81704A7B-144E-4DAC-BDFC-25588AA22FC9}"/>
              </a:ext>
            </a:extLst>
          </p:cNvPr>
          <p:cNvSpPr/>
          <p:nvPr/>
        </p:nvSpPr>
        <p:spPr>
          <a:xfrm rot="17457815">
            <a:off x="5850083" y="1867926"/>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13AAA155-E654-4B49-8D71-C14C962B016E}"/>
              </a:ext>
            </a:extLst>
          </p:cNvPr>
          <p:cNvSpPr/>
          <p:nvPr/>
        </p:nvSpPr>
        <p:spPr>
          <a:xfrm rot="553204">
            <a:off x="6127840" y="2292011"/>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21F6AD74-94ED-40A6-8F94-86C27458E933}"/>
              </a:ext>
            </a:extLst>
          </p:cNvPr>
          <p:cNvSpPr/>
          <p:nvPr/>
        </p:nvSpPr>
        <p:spPr>
          <a:xfrm rot="2796000">
            <a:off x="6164796" y="2244030"/>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Terminator 82">
            <a:extLst>
              <a:ext uri="{FF2B5EF4-FFF2-40B4-BE49-F238E27FC236}">
                <a16:creationId xmlns:a16="http://schemas.microsoft.com/office/drawing/2014/main" id="{D7DBD13D-907D-4F88-A28C-D85255483107}"/>
              </a:ext>
            </a:extLst>
          </p:cNvPr>
          <p:cNvSpPr/>
          <p:nvPr/>
        </p:nvSpPr>
        <p:spPr>
          <a:xfrm rot="8316830">
            <a:off x="3299595" y="2243231"/>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Terminator 83">
            <a:extLst>
              <a:ext uri="{FF2B5EF4-FFF2-40B4-BE49-F238E27FC236}">
                <a16:creationId xmlns:a16="http://schemas.microsoft.com/office/drawing/2014/main" id="{BBCFD8F1-C454-4665-9019-468EF2C0F7BC}"/>
              </a:ext>
            </a:extLst>
          </p:cNvPr>
          <p:cNvSpPr/>
          <p:nvPr/>
        </p:nvSpPr>
        <p:spPr>
          <a:xfrm rot="8053896">
            <a:off x="4090981" y="2250356"/>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Top Corners Snipped 84">
            <a:extLst>
              <a:ext uri="{FF2B5EF4-FFF2-40B4-BE49-F238E27FC236}">
                <a16:creationId xmlns:a16="http://schemas.microsoft.com/office/drawing/2014/main" id="{4B60BC6C-C94E-4928-992A-B1AC78A9FD76}"/>
              </a:ext>
            </a:extLst>
          </p:cNvPr>
          <p:cNvSpPr/>
          <p:nvPr/>
        </p:nvSpPr>
        <p:spPr>
          <a:xfrm>
            <a:off x="4090417" y="2324674"/>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Top Corners Snipped 85">
            <a:extLst>
              <a:ext uri="{FF2B5EF4-FFF2-40B4-BE49-F238E27FC236}">
                <a16:creationId xmlns:a16="http://schemas.microsoft.com/office/drawing/2014/main" id="{70B38F13-6CB1-4AE5-A39C-74C3B748FFC4}"/>
              </a:ext>
            </a:extLst>
          </p:cNvPr>
          <p:cNvSpPr/>
          <p:nvPr/>
        </p:nvSpPr>
        <p:spPr>
          <a:xfrm>
            <a:off x="3291199" y="2329821"/>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Terminator 86">
            <a:extLst>
              <a:ext uri="{FF2B5EF4-FFF2-40B4-BE49-F238E27FC236}">
                <a16:creationId xmlns:a16="http://schemas.microsoft.com/office/drawing/2014/main" id="{603A0BD0-49F2-4F97-99D2-75EF5E7CB769}"/>
              </a:ext>
            </a:extLst>
          </p:cNvPr>
          <p:cNvSpPr/>
          <p:nvPr/>
        </p:nvSpPr>
        <p:spPr>
          <a:xfrm>
            <a:off x="3576531" y="2120406"/>
            <a:ext cx="817116" cy="73380"/>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A361647C-2A02-4F2F-80E4-E71BCCFC2DF2}"/>
              </a:ext>
            </a:extLst>
          </p:cNvPr>
          <p:cNvGrpSpPr>
            <a:grpSpLocks noChangeAspect="1"/>
          </p:cNvGrpSpPr>
          <p:nvPr/>
        </p:nvGrpSpPr>
        <p:grpSpPr>
          <a:xfrm>
            <a:off x="3563011" y="1578495"/>
            <a:ext cx="651524" cy="533538"/>
            <a:chOff x="6595481" y="1587776"/>
            <a:chExt cx="2963950" cy="2427199"/>
          </a:xfrm>
          <a:solidFill>
            <a:schemeClr val="bg1">
              <a:lumMod val="50000"/>
            </a:schemeClr>
          </a:solidFill>
        </p:grpSpPr>
        <p:sp>
          <p:nvSpPr>
            <p:cNvPr id="92" name="Rectangle 91">
              <a:extLst>
                <a:ext uri="{FF2B5EF4-FFF2-40B4-BE49-F238E27FC236}">
                  <a16:creationId xmlns:a16="http://schemas.microsoft.com/office/drawing/2014/main" id="{50B74CD6-9FCA-4246-9D5D-0C974685F360}"/>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AB11AC13-A280-404C-9D6B-0DF2259920C1}"/>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307B7450-C756-42A9-B3E0-E9F5050C61C9}"/>
                </a:ext>
              </a:extLst>
            </p:cNvPr>
            <p:cNvCxnSpPr>
              <a:cxnSpLocks/>
              <a:stCxn id="135"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96D9CBEC-2343-4EE1-BFB7-CC1E4737DE7B}"/>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821D81EF-FAB4-402B-BB0F-105CE07A3381}"/>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71A702BA-D16C-494F-8870-2C172D94276A}"/>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Rounded Corners 130">
              <a:extLst>
                <a:ext uri="{FF2B5EF4-FFF2-40B4-BE49-F238E27FC236}">
                  <a16:creationId xmlns:a16="http://schemas.microsoft.com/office/drawing/2014/main" id="{CBACCB2D-68FA-4264-BD23-4F777EB72456}"/>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6274D394-A673-41ED-AC68-FE38A68A58FE}"/>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12540B68-EAA1-4245-BCAB-8930DF0DA8A8}"/>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6D9D6C15-B6B2-43E8-9203-13738B19470B}"/>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Rounded Corners 134">
              <a:extLst>
                <a:ext uri="{FF2B5EF4-FFF2-40B4-BE49-F238E27FC236}">
                  <a16:creationId xmlns:a16="http://schemas.microsoft.com/office/drawing/2014/main" id="{6876E23A-B698-4D33-9889-F39C364F53A7}"/>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6" name="Straight Connector 135">
              <a:extLst>
                <a:ext uri="{FF2B5EF4-FFF2-40B4-BE49-F238E27FC236}">
                  <a16:creationId xmlns:a16="http://schemas.microsoft.com/office/drawing/2014/main" id="{39564002-C83E-4D5E-9377-3C883FA88EFB}"/>
                </a:ext>
              </a:extLst>
            </p:cNvPr>
            <p:cNvCxnSpPr>
              <a:cxnSpLocks/>
              <a:endCxn id="135"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32CC475-A9CA-4809-9993-44C505D303AF}"/>
                </a:ext>
              </a:extLst>
            </p:cNvPr>
            <p:cNvCxnSpPr>
              <a:cxnSpLocks/>
              <a:stCxn id="133"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99090D99-4AEA-464D-A437-683F2E86447A}"/>
                </a:ext>
              </a:extLst>
            </p:cNvPr>
            <p:cNvCxnSpPr>
              <a:cxnSpLocks/>
              <a:endCxn id="139"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1F50B35C-2C6C-49F4-AE41-77E096CEF5AD}"/>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FE003DCE-F298-4932-91FE-AA724339DF69}"/>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5AC8F86D-DF31-4D5C-9262-7337C036A5D5}"/>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Connector 155">
              <a:extLst>
                <a:ext uri="{FF2B5EF4-FFF2-40B4-BE49-F238E27FC236}">
                  <a16:creationId xmlns:a16="http://schemas.microsoft.com/office/drawing/2014/main" id="{67E66857-5696-492A-91A4-E120DF395657}"/>
                </a:ext>
              </a:extLst>
            </p:cNvPr>
            <p:cNvCxnSpPr>
              <a:cxnSpLocks/>
              <a:stCxn id="105"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AD64201-7C67-44BA-964A-EB6643E941E5}"/>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F089F666-C8DA-4902-B48A-C19E4D614967}"/>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84232DE0-DF6D-4511-A46A-B0C2ED5F5AD4}"/>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18304B36-5665-439B-A152-866599327D74}"/>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B5375E8E-236B-4D1A-AB1C-CA1E90F46A0E}"/>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3" name="Straight Connector 172">
              <a:extLst>
                <a:ext uri="{FF2B5EF4-FFF2-40B4-BE49-F238E27FC236}">
                  <a16:creationId xmlns:a16="http://schemas.microsoft.com/office/drawing/2014/main" id="{E3FC8A85-8CE6-44F9-BA48-8DE392ADF236}"/>
                </a:ext>
              </a:extLst>
            </p:cNvPr>
            <p:cNvCxnSpPr>
              <a:cxnSpLocks/>
              <a:stCxn id="172" idx="3"/>
              <a:endCxn id="142"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FF423DCB-A492-4FE3-B612-126D8A301C3E}"/>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68F6C517-D3C0-4B10-9CA6-24E62778657E}"/>
              </a:ext>
            </a:extLst>
          </p:cNvPr>
          <p:cNvSpPr/>
          <p:nvPr/>
        </p:nvSpPr>
        <p:spPr>
          <a:xfrm rot="18256055">
            <a:off x="501986" y="2033894"/>
            <a:ext cx="479455" cy="396952"/>
          </a:xfrm>
          <a:custGeom>
            <a:avLst/>
            <a:gdLst>
              <a:gd name="connsiteX0" fmla="*/ 411690 w 514185"/>
              <a:gd name="connsiteY0" fmla="*/ 368770 h 417382"/>
              <a:gd name="connsiteX1" fmla="*/ 357807 w 514185"/>
              <a:gd name="connsiteY1" fmla="*/ 314887 h 417382"/>
              <a:gd name="connsiteX2" fmla="*/ 411690 w 514185"/>
              <a:gd name="connsiteY2" fmla="*/ 261004 h 417382"/>
              <a:gd name="connsiteX3" fmla="*/ 465573 w 514185"/>
              <a:gd name="connsiteY3" fmla="*/ 314887 h 417382"/>
              <a:gd name="connsiteX4" fmla="*/ 505982 w 514185"/>
              <a:gd name="connsiteY4" fmla="*/ 314554 h 417382"/>
              <a:gd name="connsiteX5" fmla="*/ 505978 w 514185"/>
              <a:gd name="connsiteY5" fmla="*/ 274472 h 417382"/>
              <a:gd name="connsiteX6" fmla="*/ 452095 w 514185"/>
              <a:gd name="connsiteY6" fmla="*/ 220599 h 417382"/>
              <a:gd name="connsiteX7" fmla="*/ 485775 w 514185"/>
              <a:gd name="connsiteY7" fmla="*/ 186919 h 417382"/>
              <a:gd name="connsiteX8" fmla="*/ 418424 w 514185"/>
              <a:gd name="connsiteY8" fmla="*/ 119567 h 417382"/>
              <a:gd name="connsiteX9" fmla="*/ 238830 w 514185"/>
              <a:gd name="connsiteY9" fmla="*/ 101232 h 417382"/>
              <a:gd name="connsiteX10" fmla="*/ 216741 w 514185"/>
              <a:gd name="connsiteY10" fmla="*/ 78372 h 417382"/>
              <a:gd name="connsiteX11" fmla="*/ 31880 w 514185"/>
              <a:gd name="connsiteY11" fmla="*/ 0 h 417382"/>
              <a:gd name="connsiteX12" fmla="*/ 0 w 514185"/>
              <a:gd name="connsiteY12" fmla="*/ 0 h 417382"/>
              <a:gd name="connsiteX13" fmla="*/ 0 w 514185"/>
              <a:gd name="connsiteY13" fmla="*/ 57150 h 417382"/>
              <a:gd name="connsiteX14" fmla="*/ 31880 w 514185"/>
              <a:gd name="connsiteY14" fmla="*/ 57150 h 417382"/>
              <a:gd name="connsiteX15" fmla="*/ 175708 w 514185"/>
              <a:gd name="connsiteY15" fmla="*/ 118110 h 417382"/>
              <a:gd name="connsiteX16" fmla="*/ 198396 w 514185"/>
              <a:gd name="connsiteY16" fmla="*/ 141580 h 417382"/>
              <a:gd name="connsiteX17" fmla="*/ 216418 w 514185"/>
              <a:gd name="connsiteY17" fmla="*/ 321602 h 417382"/>
              <a:gd name="connsiteX18" fmla="*/ 283721 w 514185"/>
              <a:gd name="connsiteY18" fmla="*/ 388972 h 417382"/>
              <a:gd name="connsiteX19" fmla="*/ 317402 w 514185"/>
              <a:gd name="connsiteY19" fmla="*/ 355292 h 417382"/>
              <a:gd name="connsiteX20" fmla="*/ 371275 w 514185"/>
              <a:gd name="connsiteY20" fmla="*/ 409175 h 417382"/>
              <a:gd name="connsiteX21" fmla="*/ 411685 w 514185"/>
              <a:gd name="connsiteY21" fmla="*/ 408851 h 417382"/>
              <a:gd name="connsiteX22" fmla="*/ 411690 w 514185"/>
              <a:gd name="connsiteY22" fmla="*/ 368770 h 41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185" h="417382">
                <a:moveTo>
                  <a:pt x="411690" y="368770"/>
                </a:moveTo>
                <a:lnTo>
                  <a:pt x="357807" y="314887"/>
                </a:lnTo>
                <a:lnTo>
                  <a:pt x="411690" y="261004"/>
                </a:lnTo>
                <a:lnTo>
                  <a:pt x="465573" y="314887"/>
                </a:lnTo>
                <a:cubicBezTo>
                  <a:pt x="476823" y="325954"/>
                  <a:pt x="494915" y="325805"/>
                  <a:pt x="505982" y="314554"/>
                </a:cubicBezTo>
                <a:cubicBezTo>
                  <a:pt x="516922" y="303431"/>
                  <a:pt x="516920" y="285592"/>
                  <a:pt x="505978" y="274472"/>
                </a:cubicBezTo>
                <a:lnTo>
                  <a:pt x="452095" y="220599"/>
                </a:lnTo>
                <a:lnTo>
                  <a:pt x="485775" y="186919"/>
                </a:lnTo>
                <a:lnTo>
                  <a:pt x="418424" y="119567"/>
                </a:lnTo>
                <a:cubicBezTo>
                  <a:pt x="370492" y="71618"/>
                  <a:pt x="295463" y="63958"/>
                  <a:pt x="238830" y="101232"/>
                </a:cubicBezTo>
                <a:lnTo>
                  <a:pt x="216741" y="78372"/>
                </a:lnTo>
                <a:cubicBezTo>
                  <a:pt x="168193" y="28414"/>
                  <a:pt x="101541" y="157"/>
                  <a:pt x="31880" y="0"/>
                </a:cubicBezTo>
                <a:lnTo>
                  <a:pt x="0" y="0"/>
                </a:lnTo>
                <a:lnTo>
                  <a:pt x="0" y="57150"/>
                </a:lnTo>
                <a:lnTo>
                  <a:pt x="31880" y="57150"/>
                </a:lnTo>
                <a:cubicBezTo>
                  <a:pt x="86078" y="57258"/>
                  <a:pt x="137939" y="79238"/>
                  <a:pt x="175708" y="118110"/>
                </a:cubicBezTo>
                <a:lnTo>
                  <a:pt x="198396" y="141580"/>
                </a:lnTo>
                <a:cubicBezTo>
                  <a:pt x="160805" y="198231"/>
                  <a:pt x="168342" y="273526"/>
                  <a:pt x="216418" y="321602"/>
                </a:cubicBezTo>
                <a:lnTo>
                  <a:pt x="283721" y="388972"/>
                </a:lnTo>
                <a:lnTo>
                  <a:pt x="317402" y="355292"/>
                </a:lnTo>
                <a:lnTo>
                  <a:pt x="371275" y="409175"/>
                </a:lnTo>
                <a:cubicBezTo>
                  <a:pt x="382523" y="420244"/>
                  <a:pt x="400616" y="420099"/>
                  <a:pt x="411685" y="408851"/>
                </a:cubicBezTo>
                <a:cubicBezTo>
                  <a:pt x="422627" y="397732"/>
                  <a:pt x="422629" y="379891"/>
                  <a:pt x="411690" y="368770"/>
                </a:cubicBezTo>
                <a:close/>
              </a:path>
            </a:pathLst>
          </a:custGeom>
          <a:solidFill>
            <a:srgbClr val="7F7F7F"/>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D5281A04-7ACE-4712-9507-DA8BBEB46E7E}"/>
              </a:ext>
            </a:extLst>
          </p:cNvPr>
          <p:cNvSpPr/>
          <p:nvPr/>
        </p:nvSpPr>
        <p:spPr>
          <a:xfrm rot="18256055">
            <a:off x="936201" y="1909876"/>
            <a:ext cx="451516" cy="366673"/>
          </a:xfrm>
          <a:custGeom>
            <a:avLst/>
            <a:gdLst>
              <a:gd name="connsiteX0" fmla="*/ 452857 w 484222"/>
              <a:gd name="connsiteY0" fmla="*/ 328393 h 385544"/>
              <a:gd name="connsiteX1" fmla="*/ 313792 w 484222"/>
              <a:gd name="connsiteY1" fmla="*/ 272148 h 385544"/>
              <a:gd name="connsiteX2" fmla="*/ 287741 w 484222"/>
              <a:gd name="connsiteY2" fmla="*/ 246945 h 385544"/>
              <a:gd name="connsiteX3" fmla="*/ 269396 w 484222"/>
              <a:gd name="connsiteY3" fmla="*/ 67351 h 385544"/>
              <a:gd name="connsiteX4" fmla="*/ 202044 w 484222"/>
              <a:gd name="connsiteY4" fmla="*/ 0 h 385544"/>
              <a:gd name="connsiteX5" fmla="*/ 0 w 484222"/>
              <a:gd name="connsiteY5" fmla="*/ 202063 h 385544"/>
              <a:gd name="connsiteX6" fmla="*/ 67351 w 484222"/>
              <a:gd name="connsiteY6" fmla="*/ 269415 h 385544"/>
              <a:gd name="connsiteX7" fmla="*/ 247374 w 484222"/>
              <a:gd name="connsiteY7" fmla="*/ 287426 h 385544"/>
              <a:gd name="connsiteX8" fmla="*/ 274044 w 484222"/>
              <a:gd name="connsiteY8" fmla="*/ 313230 h 385544"/>
              <a:gd name="connsiteX9" fmla="*/ 452857 w 484222"/>
              <a:gd name="connsiteY9" fmla="*/ 385543 h 385544"/>
              <a:gd name="connsiteX10" fmla="*/ 484222 w 484222"/>
              <a:gd name="connsiteY10" fmla="*/ 385543 h 385544"/>
              <a:gd name="connsiteX11" fmla="*/ 484222 w 484222"/>
              <a:gd name="connsiteY11" fmla="*/ 328393 h 38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222" h="385544">
                <a:moveTo>
                  <a:pt x="452857" y="328393"/>
                </a:moveTo>
                <a:cubicBezTo>
                  <a:pt x="400940" y="328502"/>
                  <a:pt x="351036" y="308318"/>
                  <a:pt x="313792" y="272148"/>
                </a:cubicBezTo>
                <a:lnTo>
                  <a:pt x="287741" y="246945"/>
                </a:lnTo>
                <a:cubicBezTo>
                  <a:pt x="324988" y="190305"/>
                  <a:pt x="317326" y="115291"/>
                  <a:pt x="269396" y="67351"/>
                </a:cubicBezTo>
                <a:lnTo>
                  <a:pt x="202044" y="0"/>
                </a:lnTo>
                <a:lnTo>
                  <a:pt x="0" y="202063"/>
                </a:lnTo>
                <a:lnTo>
                  <a:pt x="67351" y="269415"/>
                </a:lnTo>
                <a:cubicBezTo>
                  <a:pt x="115430" y="317486"/>
                  <a:pt x="190724" y="325020"/>
                  <a:pt x="247374" y="287426"/>
                </a:cubicBezTo>
                <a:lnTo>
                  <a:pt x="274044" y="313230"/>
                </a:lnTo>
                <a:cubicBezTo>
                  <a:pt x="321934" y="359735"/>
                  <a:pt x="386102" y="385685"/>
                  <a:pt x="452857" y="385543"/>
                </a:cubicBezTo>
                <a:lnTo>
                  <a:pt x="484222" y="385543"/>
                </a:lnTo>
                <a:lnTo>
                  <a:pt x="484222" y="328393"/>
                </a:lnTo>
                <a:close/>
              </a:path>
            </a:pathLst>
          </a:custGeom>
          <a:solidFill>
            <a:srgbClr val="7F7F7F"/>
          </a:solidFill>
          <a:ln w="9525" cap="flat">
            <a:noFill/>
            <a:prstDash val="solid"/>
            <a:miter/>
          </a:ln>
        </p:spPr>
        <p:txBody>
          <a:bodyPr rtlCol="0" anchor="ctr"/>
          <a:lstStyle/>
          <a:p>
            <a:endParaRPr lang="en-US"/>
          </a:p>
        </p:txBody>
      </p:sp>
      <p:grpSp>
        <p:nvGrpSpPr>
          <p:cNvPr id="94" name="Group 93">
            <a:extLst>
              <a:ext uri="{FF2B5EF4-FFF2-40B4-BE49-F238E27FC236}">
                <a16:creationId xmlns:a16="http://schemas.microsoft.com/office/drawing/2014/main" id="{6A608A48-C4BB-4E99-9A99-727C31A8A61A}"/>
              </a:ext>
            </a:extLst>
          </p:cNvPr>
          <p:cNvGrpSpPr>
            <a:grpSpLocks noChangeAspect="1"/>
          </p:cNvGrpSpPr>
          <p:nvPr/>
        </p:nvGrpSpPr>
        <p:grpSpPr>
          <a:xfrm>
            <a:off x="1419074" y="1548738"/>
            <a:ext cx="651524" cy="533538"/>
            <a:chOff x="6595481" y="1587776"/>
            <a:chExt cx="2963950" cy="2427199"/>
          </a:xfrm>
          <a:solidFill>
            <a:schemeClr val="bg1">
              <a:lumMod val="50000"/>
            </a:schemeClr>
          </a:solidFill>
        </p:grpSpPr>
        <p:sp>
          <p:nvSpPr>
            <p:cNvPr id="95" name="Rectangle 94">
              <a:extLst>
                <a:ext uri="{FF2B5EF4-FFF2-40B4-BE49-F238E27FC236}">
                  <a16:creationId xmlns:a16="http://schemas.microsoft.com/office/drawing/2014/main" id="{8D4B9824-F969-4903-BACD-529A16C5CD83}"/>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19388650-7348-4F0B-8497-A3A8C6327C9A}"/>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17C8E7D8-2EC4-47C7-85AD-369B5FD1F0B6}"/>
                </a:ext>
              </a:extLst>
            </p:cNvPr>
            <p:cNvCxnSpPr>
              <a:cxnSpLocks/>
              <a:stCxn id="110"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74C3C513-B81A-4013-BC12-17F173E1293F}"/>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7FBB15B8-C6FD-4E00-8766-98E69E48182C}"/>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4AD4CCF5-F377-4CEF-A393-3B10DCB5C192}"/>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Rounded Corners 105">
              <a:extLst>
                <a:ext uri="{FF2B5EF4-FFF2-40B4-BE49-F238E27FC236}">
                  <a16:creationId xmlns:a16="http://schemas.microsoft.com/office/drawing/2014/main" id="{5177BA07-1B5B-428D-B1B8-F35AF58036E7}"/>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0D8469BF-8C92-4170-89B0-469939887094}"/>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ED7E38FC-CC52-4ABA-8FEC-C62ED7011205}"/>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ACD2E6EC-50EC-484D-874D-E6ED5B1E14C8}"/>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Rounded Corners 109">
              <a:extLst>
                <a:ext uri="{FF2B5EF4-FFF2-40B4-BE49-F238E27FC236}">
                  <a16:creationId xmlns:a16="http://schemas.microsoft.com/office/drawing/2014/main" id="{37B94B84-3A59-4D4D-BF3D-6BE064C76D67}"/>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a:extLst>
                <a:ext uri="{FF2B5EF4-FFF2-40B4-BE49-F238E27FC236}">
                  <a16:creationId xmlns:a16="http://schemas.microsoft.com/office/drawing/2014/main" id="{D4B6533C-C4DC-4067-BA7A-5AC1CA535F30}"/>
                </a:ext>
              </a:extLst>
            </p:cNvPr>
            <p:cNvCxnSpPr>
              <a:cxnSpLocks/>
              <a:endCxn id="110"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35EA91B-8E9E-4B20-BAF0-9C5B7EA58CC8}"/>
                </a:ext>
              </a:extLst>
            </p:cNvPr>
            <p:cNvCxnSpPr>
              <a:cxnSpLocks/>
              <a:stCxn id="108"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C8E39A2-D3B7-477D-90E3-D8094EFB895C}"/>
                </a:ext>
              </a:extLst>
            </p:cNvPr>
            <p:cNvCxnSpPr>
              <a:cxnSpLocks/>
              <a:endCxn id="114"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D33492A0-8CE9-4157-98A6-3B054698B9B6}"/>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Connector 114">
              <a:extLst>
                <a:ext uri="{FF2B5EF4-FFF2-40B4-BE49-F238E27FC236}">
                  <a16:creationId xmlns:a16="http://schemas.microsoft.com/office/drawing/2014/main" id="{5C64AA86-F9B6-4273-BC37-85CD12D32547}"/>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E54DCAB1-B39F-4D09-99FF-93D93A6DE476}"/>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F5878A34-C4D0-4E1B-BD3F-24C010AE69FD}"/>
                </a:ext>
              </a:extLst>
            </p:cNvPr>
            <p:cNvCxnSpPr>
              <a:cxnSpLocks/>
              <a:stCxn id="103"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2463F7C-442E-4791-85E5-BDD65953A4DF}"/>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2270EDF-6B97-42A0-B9AB-7E3F44EB66BF}"/>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5383482B-8AEC-44D1-8867-5370C673FC73}"/>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7994BF3E-ABF0-496C-BC06-ACA83770A92B}"/>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0B79EF8B-2F21-4EC0-8ED5-AA63E67BCB45}"/>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a:extLst>
                <a:ext uri="{FF2B5EF4-FFF2-40B4-BE49-F238E27FC236}">
                  <a16:creationId xmlns:a16="http://schemas.microsoft.com/office/drawing/2014/main" id="{6881CCAD-75D6-4008-AD50-654430E43FAE}"/>
                </a:ext>
              </a:extLst>
            </p:cNvPr>
            <p:cNvCxnSpPr>
              <a:cxnSpLocks/>
              <a:stCxn id="122" idx="3"/>
              <a:endCxn id="116"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4" name="Freeform: Shape 123">
            <a:extLst>
              <a:ext uri="{FF2B5EF4-FFF2-40B4-BE49-F238E27FC236}">
                <a16:creationId xmlns:a16="http://schemas.microsoft.com/office/drawing/2014/main" id="{62BBEA16-7745-4D0C-B1D4-07F49ED955C2}"/>
              </a:ext>
            </a:extLst>
          </p:cNvPr>
          <p:cNvSpPr/>
          <p:nvPr/>
        </p:nvSpPr>
        <p:spPr>
          <a:xfrm rot="669158">
            <a:off x="2045538" y="1347524"/>
            <a:ext cx="45719" cy="145811"/>
          </a:xfrm>
          <a:custGeom>
            <a:avLst/>
            <a:gdLst>
              <a:gd name="connsiteX0" fmla="*/ 26511 w 53022"/>
              <a:gd name="connsiteY0" fmla="*/ 145812 h 145811"/>
              <a:gd name="connsiteX1" fmla="*/ 53023 w 53022"/>
              <a:gd name="connsiteY1" fmla="*/ 119301 h 145811"/>
              <a:gd name="connsiteX2" fmla="*/ 53023 w 53022"/>
              <a:gd name="connsiteY2" fmla="*/ 26511 h 145811"/>
              <a:gd name="connsiteX3" fmla="*/ 26511 w 53022"/>
              <a:gd name="connsiteY3" fmla="*/ 0 h 145811"/>
              <a:gd name="connsiteX4" fmla="*/ 0 w 53022"/>
              <a:gd name="connsiteY4" fmla="*/ 26511 h 145811"/>
              <a:gd name="connsiteX5" fmla="*/ 0 w 53022"/>
              <a:gd name="connsiteY5" fmla="*/ 119301 h 145811"/>
              <a:gd name="connsiteX6" fmla="*/ 26511 w 53022"/>
              <a:gd name="connsiteY6" fmla="*/ 145812 h 14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22" h="145811">
                <a:moveTo>
                  <a:pt x="26511" y="145812"/>
                </a:moveTo>
                <a:cubicBezTo>
                  <a:pt x="41153" y="145812"/>
                  <a:pt x="53023" y="133943"/>
                  <a:pt x="53023" y="119301"/>
                </a:cubicBezTo>
                <a:lnTo>
                  <a:pt x="53023" y="26511"/>
                </a:lnTo>
                <a:cubicBezTo>
                  <a:pt x="53023" y="11869"/>
                  <a:pt x="41153" y="0"/>
                  <a:pt x="26511" y="0"/>
                </a:cubicBezTo>
                <a:cubicBezTo>
                  <a:pt x="11869" y="0"/>
                  <a:pt x="0" y="11869"/>
                  <a:pt x="0" y="26511"/>
                </a:cubicBezTo>
                <a:lnTo>
                  <a:pt x="0" y="119301"/>
                </a:lnTo>
                <a:cubicBezTo>
                  <a:pt x="0" y="133943"/>
                  <a:pt x="11869" y="145812"/>
                  <a:pt x="26511" y="145812"/>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768E102-FFBE-4380-B934-3C666B8FB923}"/>
              </a:ext>
            </a:extLst>
          </p:cNvPr>
          <p:cNvSpPr/>
          <p:nvPr/>
        </p:nvSpPr>
        <p:spPr>
          <a:xfrm>
            <a:off x="2168748" y="1625173"/>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E85663B7-B5C9-4826-9825-04A4C0782876}"/>
              </a:ext>
            </a:extLst>
          </p:cNvPr>
          <p:cNvSpPr/>
          <p:nvPr/>
        </p:nvSpPr>
        <p:spPr>
          <a:xfrm rot="19318394">
            <a:off x="2127254" y="1480931"/>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Tree>
    <p:extLst>
      <p:ext uri="{BB962C8B-B14F-4D97-AF65-F5344CB8AC3E}">
        <p14:creationId xmlns:p14="http://schemas.microsoft.com/office/powerpoint/2010/main" val="40942339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Rectangle: Rounded Corners 222">
            <a:extLst>
              <a:ext uri="{FF2B5EF4-FFF2-40B4-BE49-F238E27FC236}">
                <a16:creationId xmlns:a16="http://schemas.microsoft.com/office/drawing/2014/main" id="{5BFC8D55-846E-4F77-8C06-819DE232C5E6}"/>
              </a:ext>
            </a:extLst>
          </p:cNvPr>
          <p:cNvSpPr/>
          <p:nvPr/>
        </p:nvSpPr>
        <p:spPr>
          <a:xfrm>
            <a:off x="9684340" y="1242567"/>
            <a:ext cx="2190081" cy="3896856"/>
          </a:xfrm>
          <a:prstGeom prst="round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Scissor-lift Platform </a:t>
            </a:r>
          </a:p>
        </p:txBody>
      </p:sp>
      <p:sp>
        <p:nvSpPr>
          <p:cNvPr id="224" name="Rectangle 223">
            <a:extLst>
              <a:ext uri="{FF2B5EF4-FFF2-40B4-BE49-F238E27FC236}">
                <a16:creationId xmlns:a16="http://schemas.microsoft.com/office/drawing/2014/main" id="{04B552F6-B2A3-439F-B241-56B6EA4FBFB8}"/>
              </a:ext>
            </a:extLst>
          </p:cNvPr>
          <p:cNvSpPr/>
          <p:nvPr/>
        </p:nvSpPr>
        <p:spPr>
          <a:xfrm>
            <a:off x="10404305" y="2464537"/>
            <a:ext cx="842498" cy="4571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CA403B7E-9444-4225-B3A5-0878887DA4D9}"/>
              </a:ext>
            </a:extLst>
          </p:cNvPr>
          <p:cNvSpPr/>
          <p:nvPr/>
        </p:nvSpPr>
        <p:spPr>
          <a:xfrm>
            <a:off x="10404305" y="2463988"/>
            <a:ext cx="846488" cy="4908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2CC707DF-F759-419D-9B48-844F6EA68736}"/>
              </a:ext>
            </a:extLst>
          </p:cNvPr>
          <p:cNvSpPr/>
          <p:nvPr/>
        </p:nvSpPr>
        <p:spPr>
          <a:xfrm>
            <a:off x="10244843" y="2385285"/>
            <a:ext cx="1108957" cy="8599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183D1E02-5845-43DB-B7BE-E7B586AD51FD}"/>
              </a:ext>
            </a:extLst>
          </p:cNvPr>
          <p:cNvSpPr/>
          <p:nvPr/>
        </p:nvSpPr>
        <p:spPr>
          <a:xfrm>
            <a:off x="10317735" y="2505780"/>
            <a:ext cx="977557" cy="65088"/>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93937132-314A-4F65-ACA7-307EDE12E9AE}"/>
              </a:ext>
            </a:extLst>
          </p:cNvPr>
          <p:cNvSpPr/>
          <p:nvPr/>
        </p:nvSpPr>
        <p:spPr>
          <a:xfrm>
            <a:off x="10549380" y="2591774"/>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9894B293-844D-45F0-AB7B-9147C4A7669F}"/>
              </a:ext>
            </a:extLst>
          </p:cNvPr>
          <p:cNvSpPr/>
          <p:nvPr/>
        </p:nvSpPr>
        <p:spPr>
          <a:xfrm>
            <a:off x="10949430" y="2591092"/>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229">
            <a:extLst>
              <a:ext uri="{FF2B5EF4-FFF2-40B4-BE49-F238E27FC236}">
                <a16:creationId xmlns:a16="http://schemas.microsoft.com/office/drawing/2014/main" id="{0B3C51DA-A7B7-4B3E-8DF4-C2CA6FCFA09F}"/>
              </a:ext>
            </a:extLst>
          </p:cNvPr>
          <p:cNvGrpSpPr>
            <a:grpSpLocks noChangeAspect="1"/>
          </p:cNvGrpSpPr>
          <p:nvPr/>
        </p:nvGrpSpPr>
        <p:grpSpPr>
          <a:xfrm>
            <a:off x="10419438" y="1845033"/>
            <a:ext cx="651524" cy="533538"/>
            <a:chOff x="6595481" y="1587776"/>
            <a:chExt cx="2963950" cy="2427199"/>
          </a:xfrm>
          <a:solidFill>
            <a:schemeClr val="bg1">
              <a:lumMod val="50000"/>
            </a:schemeClr>
          </a:solidFill>
        </p:grpSpPr>
        <p:sp>
          <p:nvSpPr>
            <p:cNvPr id="231" name="Rectangle 230">
              <a:extLst>
                <a:ext uri="{FF2B5EF4-FFF2-40B4-BE49-F238E27FC236}">
                  <a16:creationId xmlns:a16="http://schemas.microsoft.com/office/drawing/2014/main" id="{B3988B67-F415-47FE-A532-B73607634C32}"/>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DE6C3CF8-14EC-45B7-87E8-7C7EB5BB4656}"/>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3" name="Straight Connector 232">
              <a:extLst>
                <a:ext uri="{FF2B5EF4-FFF2-40B4-BE49-F238E27FC236}">
                  <a16:creationId xmlns:a16="http://schemas.microsoft.com/office/drawing/2014/main" id="{5D2EE93F-4AE8-4053-8B48-C420A2C9D7F9}"/>
                </a:ext>
              </a:extLst>
            </p:cNvPr>
            <p:cNvCxnSpPr>
              <a:cxnSpLocks/>
              <a:stCxn id="241"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4" name="Rectangle 233">
              <a:extLst>
                <a:ext uri="{FF2B5EF4-FFF2-40B4-BE49-F238E27FC236}">
                  <a16:creationId xmlns:a16="http://schemas.microsoft.com/office/drawing/2014/main" id="{A92309FC-FEA6-4A02-8E3C-4B51AB5613E9}"/>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00BE8E0A-27FA-4D95-8C28-A33482DEF191}"/>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BC8993C9-C978-4607-B190-EAFA8E5DD3E5}"/>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3DCFEADF-FAE9-4F26-81CA-8A909C4F7D7A}"/>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980154A6-D1C5-4EB5-9215-A289510927E2}"/>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E0D7557C-F8B0-4E7C-B60F-C68215A27FC4}"/>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5D037DC5-CDEE-4E70-BAE8-171B10315A3D}"/>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Rounded Corners 240">
              <a:extLst>
                <a:ext uri="{FF2B5EF4-FFF2-40B4-BE49-F238E27FC236}">
                  <a16:creationId xmlns:a16="http://schemas.microsoft.com/office/drawing/2014/main" id="{D6795CE5-80E8-467C-AA46-8F80E67A1E01}"/>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2" name="Straight Connector 241">
              <a:extLst>
                <a:ext uri="{FF2B5EF4-FFF2-40B4-BE49-F238E27FC236}">
                  <a16:creationId xmlns:a16="http://schemas.microsoft.com/office/drawing/2014/main" id="{439A08C5-ABC9-4C2B-B4FA-0EB199C48F1C}"/>
                </a:ext>
              </a:extLst>
            </p:cNvPr>
            <p:cNvCxnSpPr>
              <a:cxnSpLocks/>
              <a:endCxn id="241"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A94E032A-0907-4CCD-AE48-53E81F788CD3}"/>
                </a:ext>
              </a:extLst>
            </p:cNvPr>
            <p:cNvCxnSpPr>
              <a:cxnSpLocks/>
              <a:stCxn id="239"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323BE599-7216-4B62-813F-7CC26EDBD0C4}"/>
                </a:ext>
              </a:extLst>
            </p:cNvPr>
            <p:cNvCxnSpPr>
              <a:cxnSpLocks/>
              <a:endCxn id="245"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5" name="Rectangle 244">
              <a:extLst>
                <a:ext uri="{FF2B5EF4-FFF2-40B4-BE49-F238E27FC236}">
                  <a16:creationId xmlns:a16="http://schemas.microsoft.com/office/drawing/2014/main" id="{7362F5B9-DE37-424E-8B1A-C89A1AC98D2C}"/>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6" name="Straight Connector 245">
              <a:extLst>
                <a:ext uri="{FF2B5EF4-FFF2-40B4-BE49-F238E27FC236}">
                  <a16:creationId xmlns:a16="http://schemas.microsoft.com/office/drawing/2014/main" id="{D94F5924-3BC0-4D16-8404-C438D0CE00E6}"/>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7" name="Rectangle 246">
              <a:extLst>
                <a:ext uri="{FF2B5EF4-FFF2-40B4-BE49-F238E27FC236}">
                  <a16:creationId xmlns:a16="http://schemas.microsoft.com/office/drawing/2014/main" id="{FFC73712-312A-46CD-8B75-D3CAED81D83C}"/>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8" name="Straight Connector 247">
              <a:extLst>
                <a:ext uri="{FF2B5EF4-FFF2-40B4-BE49-F238E27FC236}">
                  <a16:creationId xmlns:a16="http://schemas.microsoft.com/office/drawing/2014/main" id="{CB1BF42E-2B2E-466F-91F1-D096AC000F74}"/>
                </a:ext>
              </a:extLst>
            </p:cNvPr>
            <p:cNvCxnSpPr>
              <a:cxnSpLocks/>
              <a:stCxn id="236"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24D51164-9F01-45CD-B5CC-09F39C4A2038}"/>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B45CF796-A547-494D-9774-361E79C43632}"/>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1" name="Rectangle 250">
              <a:extLst>
                <a:ext uri="{FF2B5EF4-FFF2-40B4-BE49-F238E27FC236}">
                  <a16:creationId xmlns:a16="http://schemas.microsoft.com/office/drawing/2014/main" id="{12F96CA3-C5AD-4413-AD92-A6B75BCDCDDF}"/>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CEE1CB88-2C4C-43F9-9504-679DF2296895}"/>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328D8340-57E8-4520-B5EF-9BAA9AA2F02F}"/>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4" name="Straight Connector 253">
              <a:extLst>
                <a:ext uri="{FF2B5EF4-FFF2-40B4-BE49-F238E27FC236}">
                  <a16:creationId xmlns:a16="http://schemas.microsoft.com/office/drawing/2014/main" id="{79D15FC1-A3C2-40BB-93B6-8A465C4859E6}"/>
                </a:ext>
              </a:extLst>
            </p:cNvPr>
            <p:cNvCxnSpPr>
              <a:cxnSpLocks/>
              <a:stCxn id="253" idx="3"/>
              <a:endCxn id="247"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7" name="Rectangle: Rounded Corners 126">
            <a:extLst>
              <a:ext uri="{FF2B5EF4-FFF2-40B4-BE49-F238E27FC236}">
                <a16:creationId xmlns:a16="http://schemas.microsoft.com/office/drawing/2014/main" id="{614133CE-7A4C-452C-83DE-F8E58620CEFB}"/>
              </a:ext>
            </a:extLst>
          </p:cNvPr>
          <p:cNvSpPr/>
          <p:nvPr/>
        </p:nvSpPr>
        <p:spPr>
          <a:xfrm>
            <a:off x="7335296" y="1242547"/>
            <a:ext cx="2190081" cy="3866180"/>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atin typeface="Tahoma" panose="020B0604030504040204" pitchFamily="34" charset="0"/>
                <a:ea typeface="Tahoma" panose="020B0604030504040204" pitchFamily="34" charset="0"/>
                <a:cs typeface="Tahoma" panose="020B0604030504040204" pitchFamily="34" charset="0"/>
              </a:rPr>
              <a:t>Winch attached to the </a:t>
            </a:r>
            <a:r>
              <a:rPr lang="en-US" i="1">
                <a:latin typeface="Tahoma" panose="020B0604030504040204" pitchFamily="34" charset="0"/>
                <a:ea typeface="Tahoma" panose="020B0604030504040204" pitchFamily="34" charset="0"/>
                <a:cs typeface="Tahoma" panose="020B0604030504040204" pitchFamily="34" charset="0"/>
              </a:rPr>
              <a:t>Chariot</a:t>
            </a:r>
            <a:r>
              <a:rPr lang="en-US">
                <a:latin typeface="Tahoma" panose="020B0604030504040204" pitchFamily="34" charset="0"/>
                <a:ea typeface="Tahoma" panose="020B0604030504040204" pitchFamily="34" charset="0"/>
                <a:cs typeface="Tahoma" panose="020B0604030504040204" pitchFamily="34" charset="0"/>
              </a:rPr>
              <a:t> mobility chassis</a:t>
            </a:r>
          </a:p>
        </p:txBody>
      </p:sp>
      <p:grpSp>
        <p:nvGrpSpPr>
          <p:cNvPr id="128" name="Group 127">
            <a:extLst>
              <a:ext uri="{FF2B5EF4-FFF2-40B4-BE49-F238E27FC236}">
                <a16:creationId xmlns:a16="http://schemas.microsoft.com/office/drawing/2014/main" id="{EA52EED4-111F-46D4-96EC-163413B71D47}"/>
              </a:ext>
            </a:extLst>
          </p:cNvPr>
          <p:cNvGrpSpPr>
            <a:grpSpLocks noChangeAspect="1"/>
          </p:cNvGrpSpPr>
          <p:nvPr/>
        </p:nvGrpSpPr>
        <p:grpSpPr>
          <a:xfrm>
            <a:off x="7457317" y="1774538"/>
            <a:ext cx="646701" cy="529588"/>
            <a:chOff x="6595481" y="1587776"/>
            <a:chExt cx="2963950" cy="2427199"/>
          </a:xfrm>
          <a:solidFill>
            <a:schemeClr val="bg1">
              <a:lumMod val="50000"/>
            </a:schemeClr>
          </a:solidFill>
        </p:grpSpPr>
        <p:sp>
          <p:nvSpPr>
            <p:cNvPr id="129" name="Rectangle 128">
              <a:extLst>
                <a:ext uri="{FF2B5EF4-FFF2-40B4-BE49-F238E27FC236}">
                  <a16:creationId xmlns:a16="http://schemas.microsoft.com/office/drawing/2014/main" id="{67B641E6-5927-4073-BE03-03D93F0AA52C}"/>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A7482FC8-A2F3-4557-B7AD-23B7E6C35BCA}"/>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2307A311-5DF0-4D45-BFAD-610C9E27BF0D}"/>
                </a:ext>
              </a:extLst>
            </p:cNvPr>
            <p:cNvCxnSpPr>
              <a:cxnSpLocks/>
              <a:stCxn id="150"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B1C93AF6-1986-499D-9555-8B77CBFE3223}"/>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C218514A-70EE-498A-8686-17CD396082BC}"/>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553746E3-ABC8-4EC2-8DF7-74C0FC03DB49}"/>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Rounded Corners 145">
              <a:extLst>
                <a:ext uri="{FF2B5EF4-FFF2-40B4-BE49-F238E27FC236}">
                  <a16:creationId xmlns:a16="http://schemas.microsoft.com/office/drawing/2014/main" id="{73BC8355-5387-4D35-8CBE-D49B3E9FA812}"/>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99081046-8F7A-4825-AF63-24572653F8E7}"/>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68F96B1C-D365-45DF-A58A-4E67B6D0ADE6}"/>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922ECE52-0C39-497B-93E2-25478A7DEF77}"/>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Rounded Corners 149">
              <a:extLst>
                <a:ext uri="{FF2B5EF4-FFF2-40B4-BE49-F238E27FC236}">
                  <a16:creationId xmlns:a16="http://schemas.microsoft.com/office/drawing/2014/main" id="{A2714045-A454-48E8-9C1A-CAA4DC225546}"/>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a:extLst>
                <a:ext uri="{FF2B5EF4-FFF2-40B4-BE49-F238E27FC236}">
                  <a16:creationId xmlns:a16="http://schemas.microsoft.com/office/drawing/2014/main" id="{78C91A05-9C80-451C-99B2-A7EE63611744}"/>
                </a:ext>
              </a:extLst>
            </p:cNvPr>
            <p:cNvCxnSpPr>
              <a:cxnSpLocks/>
              <a:endCxn id="150"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4E0BD571-63E6-439F-A317-FF056690E847}"/>
                </a:ext>
              </a:extLst>
            </p:cNvPr>
            <p:cNvCxnSpPr>
              <a:cxnSpLocks/>
              <a:stCxn id="148"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FEBEE30E-F29A-4D68-B253-2644624C2453}"/>
                </a:ext>
              </a:extLst>
            </p:cNvPr>
            <p:cNvCxnSpPr>
              <a:cxnSpLocks/>
              <a:endCxn id="154"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4" name="Rectangle 153">
              <a:extLst>
                <a:ext uri="{FF2B5EF4-FFF2-40B4-BE49-F238E27FC236}">
                  <a16:creationId xmlns:a16="http://schemas.microsoft.com/office/drawing/2014/main" id="{92175060-5F2A-4EEE-BFD1-6964B5A5AFB5}"/>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5" name="Straight Connector 154">
              <a:extLst>
                <a:ext uri="{FF2B5EF4-FFF2-40B4-BE49-F238E27FC236}">
                  <a16:creationId xmlns:a16="http://schemas.microsoft.com/office/drawing/2014/main" id="{FD65E3E7-D4C5-4D5E-937C-33D1B070584D}"/>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2" name="Rectangle 201">
              <a:extLst>
                <a:ext uri="{FF2B5EF4-FFF2-40B4-BE49-F238E27FC236}">
                  <a16:creationId xmlns:a16="http://schemas.microsoft.com/office/drawing/2014/main" id="{C0AF659B-74E4-40C6-A019-90740B8A2905}"/>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3" name="Straight Connector 202">
              <a:extLst>
                <a:ext uri="{FF2B5EF4-FFF2-40B4-BE49-F238E27FC236}">
                  <a16:creationId xmlns:a16="http://schemas.microsoft.com/office/drawing/2014/main" id="{EBBE87F1-8D95-420C-8B76-1B64E84D0182}"/>
                </a:ext>
              </a:extLst>
            </p:cNvPr>
            <p:cNvCxnSpPr>
              <a:cxnSpLocks/>
              <a:stCxn id="145"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60248231-D781-4310-B439-30BAEB03EF1B}"/>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0F04D142-CBD2-40A1-9CB8-4D0D4443BE7E}"/>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6" name="Rectangle 205">
              <a:extLst>
                <a:ext uri="{FF2B5EF4-FFF2-40B4-BE49-F238E27FC236}">
                  <a16:creationId xmlns:a16="http://schemas.microsoft.com/office/drawing/2014/main" id="{E890D853-AF30-40E6-A016-75F7B9A1921A}"/>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7C315277-E22D-457E-9EA0-003588141911}"/>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4CEB118A-0ADD-4862-A775-4A8E763729EC}"/>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9" name="Straight Connector 208">
              <a:extLst>
                <a:ext uri="{FF2B5EF4-FFF2-40B4-BE49-F238E27FC236}">
                  <a16:creationId xmlns:a16="http://schemas.microsoft.com/office/drawing/2014/main" id="{1BE4D6C1-30EB-4A42-B052-E2AA2C9ABDD4}"/>
                </a:ext>
              </a:extLst>
            </p:cNvPr>
            <p:cNvCxnSpPr>
              <a:cxnSpLocks/>
              <a:stCxn id="208" idx="3"/>
              <a:endCxn id="202"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10" name="Straight Connector 209">
            <a:extLst>
              <a:ext uri="{FF2B5EF4-FFF2-40B4-BE49-F238E27FC236}">
                <a16:creationId xmlns:a16="http://schemas.microsoft.com/office/drawing/2014/main" id="{A0B8630F-D03B-4F62-823F-5FEDA84886F4}"/>
              </a:ext>
            </a:extLst>
          </p:cNvPr>
          <p:cNvCxnSpPr>
            <a:cxnSpLocks/>
            <a:stCxn id="145" idx="3"/>
            <a:endCxn id="212" idx="1"/>
          </p:cNvCxnSpPr>
          <p:nvPr/>
        </p:nvCxnSpPr>
        <p:spPr>
          <a:xfrm flipV="1">
            <a:off x="7972523" y="2102617"/>
            <a:ext cx="1042613" cy="15852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AFC741D5-03C8-4B48-AB7D-AE8C87462E63}"/>
              </a:ext>
            </a:extLst>
          </p:cNvPr>
          <p:cNvGrpSpPr/>
          <p:nvPr/>
        </p:nvGrpSpPr>
        <p:grpSpPr>
          <a:xfrm>
            <a:off x="8949463" y="1914831"/>
            <a:ext cx="342108" cy="489401"/>
            <a:chOff x="13437989" y="2012445"/>
            <a:chExt cx="471983" cy="779335"/>
          </a:xfrm>
          <a:solidFill>
            <a:schemeClr val="bg1"/>
          </a:solidFill>
        </p:grpSpPr>
        <p:sp>
          <p:nvSpPr>
            <p:cNvPr id="212" name="Rectangle 211">
              <a:extLst>
                <a:ext uri="{FF2B5EF4-FFF2-40B4-BE49-F238E27FC236}">
                  <a16:creationId xmlns:a16="http://schemas.microsoft.com/office/drawing/2014/main" id="{396176C4-9EA0-45E1-9B28-1D469391821E}"/>
                </a:ext>
              </a:extLst>
            </p:cNvPr>
            <p:cNvSpPr/>
            <p:nvPr/>
          </p:nvSpPr>
          <p:spPr>
            <a:xfrm>
              <a:off x="13528593" y="2095380"/>
              <a:ext cx="45719" cy="43219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5E5B3035-172B-4699-BBF1-C666A96B6D38}"/>
                </a:ext>
              </a:extLst>
            </p:cNvPr>
            <p:cNvSpPr/>
            <p:nvPr/>
          </p:nvSpPr>
          <p:spPr>
            <a:xfrm>
              <a:off x="13437989" y="201244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Cube 213">
              <a:extLst>
                <a:ext uri="{FF2B5EF4-FFF2-40B4-BE49-F238E27FC236}">
                  <a16:creationId xmlns:a16="http://schemas.microsoft.com/office/drawing/2014/main" id="{1C568567-3494-49B3-A23D-8FEBE7FCB4DF}"/>
                </a:ext>
              </a:extLst>
            </p:cNvPr>
            <p:cNvSpPr/>
            <p:nvPr/>
          </p:nvSpPr>
          <p:spPr>
            <a:xfrm rot="10800000" flipV="1">
              <a:off x="13437991" y="2472959"/>
              <a:ext cx="471981" cy="318821"/>
            </a:xfrm>
            <a:prstGeom prst="cube">
              <a:avLst>
                <a:gd name="adj" fmla="val 62500"/>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 name="Straight Connector 214">
              <a:extLst>
                <a:ext uri="{FF2B5EF4-FFF2-40B4-BE49-F238E27FC236}">
                  <a16:creationId xmlns:a16="http://schemas.microsoft.com/office/drawing/2014/main" id="{AD49206F-9199-4168-8342-2FF536BBE498}"/>
                </a:ext>
              </a:extLst>
            </p:cNvPr>
            <p:cNvCxnSpPr>
              <a:cxnSpLocks/>
              <a:stCxn id="213" idx="7"/>
              <a:endCxn id="221" idx="7"/>
            </p:cNvCxnSpPr>
            <p:nvPr/>
          </p:nvCxnSpPr>
          <p:spPr>
            <a:xfrm>
              <a:off x="13671992" y="205113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6F789D40-0B60-4D94-9B57-5B69BFD4B970}"/>
                </a:ext>
              </a:extLst>
            </p:cNvPr>
            <p:cNvCxnSpPr>
              <a:cxnSpLocks/>
              <a:stCxn id="213" idx="3"/>
              <a:endCxn id="221" idx="3"/>
            </p:cNvCxnSpPr>
            <p:nvPr/>
          </p:nvCxnSpPr>
          <p:spPr>
            <a:xfrm>
              <a:off x="13478137" y="223792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CE8982DC-4CC6-4350-9922-D73C10F7043F}"/>
                </a:ext>
              </a:extLst>
            </p:cNvPr>
            <p:cNvSpPr/>
            <p:nvPr/>
          </p:nvSpPr>
          <p:spPr>
            <a:xfrm>
              <a:off x="13474616" y="205017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4BCC7D05-C641-4A04-86A9-E685527B3222}"/>
                </a:ext>
              </a:extLst>
            </p:cNvPr>
            <p:cNvSpPr/>
            <p:nvPr/>
          </p:nvSpPr>
          <p:spPr>
            <a:xfrm>
              <a:off x="13522228" y="2092581"/>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CA517D50-BBA1-4713-BDDD-9904AB81704A}"/>
                </a:ext>
              </a:extLst>
            </p:cNvPr>
            <p:cNvSpPr/>
            <p:nvPr/>
          </p:nvSpPr>
          <p:spPr>
            <a:xfrm>
              <a:off x="13566319" y="2130352"/>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014402A8-CE93-401D-ACDB-54D9A317118F}"/>
                </a:ext>
              </a:extLst>
            </p:cNvPr>
            <p:cNvSpPr/>
            <p:nvPr/>
          </p:nvSpPr>
          <p:spPr>
            <a:xfrm>
              <a:off x="13612193" y="2170507"/>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179B5E21-86D9-44A7-AD64-62670224153C}"/>
                </a:ext>
              </a:extLst>
            </p:cNvPr>
            <p:cNvSpPr/>
            <p:nvPr/>
          </p:nvSpPr>
          <p:spPr>
            <a:xfrm>
              <a:off x="13635821" y="2194396"/>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9016028A-237A-4BB2-8977-0958A3FB217C}"/>
                </a:ext>
              </a:extLst>
            </p:cNvPr>
            <p:cNvSpPr/>
            <p:nvPr/>
          </p:nvSpPr>
          <p:spPr>
            <a:xfrm>
              <a:off x="13750660" y="2318080"/>
              <a:ext cx="45719" cy="40601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Rounded Corners 9">
            <a:extLst>
              <a:ext uri="{FF2B5EF4-FFF2-40B4-BE49-F238E27FC236}">
                <a16:creationId xmlns:a16="http://schemas.microsoft.com/office/drawing/2014/main" id="{6CC581DE-D87E-46E2-8792-B86E2A1E5AB3}"/>
              </a:ext>
            </a:extLst>
          </p:cNvPr>
          <p:cNvSpPr/>
          <p:nvPr/>
        </p:nvSpPr>
        <p:spPr>
          <a:xfrm>
            <a:off x="4986252" y="1242590"/>
            <a:ext cx="2190081" cy="3896818"/>
          </a:xfrm>
          <a:prstGeom prst="roundRect">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Fingerlike end-effector that locates the LSMS via RFID</a:t>
            </a:r>
            <a:endParaRPr lang="en-US"/>
          </a:p>
        </p:txBody>
      </p:sp>
      <p:grpSp>
        <p:nvGrpSpPr>
          <p:cNvPr id="174" name="Group 173">
            <a:extLst>
              <a:ext uri="{FF2B5EF4-FFF2-40B4-BE49-F238E27FC236}">
                <a16:creationId xmlns:a16="http://schemas.microsoft.com/office/drawing/2014/main" id="{DAAC7F45-8E95-4AD2-8756-6791CBFE240F}"/>
              </a:ext>
            </a:extLst>
          </p:cNvPr>
          <p:cNvGrpSpPr>
            <a:grpSpLocks noChangeAspect="1"/>
          </p:cNvGrpSpPr>
          <p:nvPr/>
        </p:nvGrpSpPr>
        <p:grpSpPr>
          <a:xfrm>
            <a:off x="5409855" y="1548176"/>
            <a:ext cx="651524" cy="533538"/>
            <a:chOff x="6595481" y="1587776"/>
            <a:chExt cx="2963950" cy="2427199"/>
          </a:xfrm>
          <a:solidFill>
            <a:schemeClr val="bg1">
              <a:lumMod val="50000"/>
            </a:schemeClr>
          </a:solidFill>
        </p:grpSpPr>
        <p:sp>
          <p:nvSpPr>
            <p:cNvPr id="175" name="Rectangle 174">
              <a:extLst>
                <a:ext uri="{FF2B5EF4-FFF2-40B4-BE49-F238E27FC236}">
                  <a16:creationId xmlns:a16="http://schemas.microsoft.com/office/drawing/2014/main" id="{BBF49791-E920-4942-8A56-D1F362D1850D}"/>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E2C4ABDD-2D61-44B2-AD31-4C59DDFD0084}"/>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7" name="Straight Connector 176">
              <a:extLst>
                <a:ext uri="{FF2B5EF4-FFF2-40B4-BE49-F238E27FC236}">
                  <a16:creationId xmlns:a16="http://schemas.microsoft.com/office/drawing/2014/main" id="{FB167D87-BF89-4035-9752-E6ACB253C8DD}"/>
                </a:ext>
              </a:extLst>
            </p:cNvPr>
            <p:cNvCxnSpPr>
              <a:cxnSpLocks/>
              <a:stCxn id="188"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8" name="Rectangle 177">
              <a:extLst>
                <a:ext uri="{FF2B5EF4-FFF2-40B4-BE49-F238E27FC236}">
                  <a16:creationId xmlns:a16="http://schemas.microsoft.com/office/drawing/2014/main" id="{F0B97C99-E945-44A5-95EB-DDE4EC30DA79}"/>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C057D82B-183E-4462-9541-C13BC8C3C4F8}"/>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AD5F8ADC-F053-4907-9EE4-1DD179748182}"/>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Rounded Corners 183">
              <a:extLst>
                <a:ext uri="{FF2B5EF4-FFF2-40B4-BE49-F238E27FC236}">
                  <a16:creationId xmlns:a16="http://schemas.microsoft.com/office/drawing/2014/main" id="{E1CA5D65-0BB1-44B2-B824-D4B13B53F3FE}"/>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565AC434-2E0F-457C-9965-C46DCC4BAE01}"/>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3E2CA212-5844-4BE8-B1EF-CF2AC2CDFB7D}"/>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21912E2A-6E63-4A3C-98A0-C02D15A66D8A}"/>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Rounded Corners 187">
              <a:extLst>
                <a:ext uri="{FF2B5EF4-FFF2-40B4-BE49-F238E27FC236}">
                  <a16:creationId xmlns:a16="http://schemas.microsoft.com/office/drawing/2014/main" id="{290CE05D-3BD8-4AA0-A9C0-8D919307F6AA}"/>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9" name="Straight Connector 188">
              <a:extLst>
                <a:ext uri="{FF2B5EF4-FFF2-40B4-BE49-F238E27FC236}">
                  <a16:creationId xmlns:a16="http://schemas.microsoft.com/office/drawing/2014/main" id="{BAF2E93F-59C2-471F-9B8B-80A85B049CA6}"/>
                </a:ext>
              </a:extLst>
            </p:cNvPr>
            <p:cNvCxnSpPr>
              <a:cxnSpLocks/>
              <a:endCxn id="188"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E36D6DA9-CB91-45E6-BD7F-6FC36C682A40}"/>
                </a:ext>
              </a:extLst>
            </p:cNvPr>
            <p:cNvCxnSpPr>
              <a:cxnSpLocks/>
              <a:stCxn id="186"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87A85121-E44E-41F8-8886-A472CBF2C58F}"/>
                </a:ext>
              </a:extLst>
            </p:cNvPr>
            <p:cNvCxnSpPr>
              <a:cxnSpLocks/>
              <a:endCxn id="192"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2" name="Rectangle 191">
              <a:extLst>
                <a:ext uri="{FF2B5EF4-FFF2-40B4-BE49-F238E27FC236}">
                  <a16:creationId xmlns:a16="http://schemas.microsoft.com/office/drawing/2014/main" id="{040E0278-0299-4E04-8B3C-B015FD56E0C0}"/>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id="{285E277F-3851-4172-BBA4-339F3F8A6074}"/>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4" name="Rectangle 193">
              <a:extLst>
                <a:ext uri="{FF2B5EF4-FFF2-40B4-BE49-F238E27FC236}">
                  <a16:creationId xmlns:a16="http://schemas.microsoft.com/office/drawing/2014/main" id="{1AC754B6-09E1-4B11-B6F9-07E3F53F6C69}"/>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5" name="Straight Connector 194">
              <a:extLst>
                <a:ext uri="{FF2B5EF4-FFF2-40B4-BE49-F238E27FC236}">
                  <a16:creationId xmlns:a16="http://schemas.microsoft.com/office/drawing/2014/main" id="{891924E9-3649-4094-A60B-C95E4D463400}"/>
                </a:ext>
              </a:extLst>
            </p:cNvPr>
            <p:cNvCxnSpPr>
              <a:cxnSpLocks/>
              <a:stCxn id="183"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50954A9C-9568-48E1-88D1-107049C65CDB}"/>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79C8F56-B614-4A89-B222-9DDB4416A74E}"/>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8" name="Rectangle 197">
              <a:extLst>
                <a:ext uri="{FF2B5EF4-FFF2-40B4-BE49-F238E27FC236}">
                  <a16:creationId xmlns:a16="http://schemas.microsoft.com/office/drawing/2014/main" id="{09386D9A-40D8-4FAA-B4C8-836F2E7562C9}"/>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D700E376-9428-4781-BE31-5A6426B05C17}"/>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1E8FE7CC-B477-4398-8287-C46E1BFD4FE6}"/>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Connector 200">
              <a:extLst>
                <a:ext uri="{FF2B5EF4-FFF2-40B4-BE49-F238E27FC236}">
                  <a16:creationId xmlns:a16="http://schemas.microsoft.com/office/drawing/2014/main" id="{ECA11A6E-1A37-4D85-AF00-38178605A947}"/>
                </a:ext>
              </a:extLst>
            </p:cNvPr>
            <p:cNvCxnSpPr>
              <a:cxnSpLocks/>
              <a:stCxn id="200" idx="3"/>
              <a:endCxn id="194"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Rounded Corners 4">
            <a:extLst>
              <a:ext uri="{FF2B5EF4-FFF2-40B4-BE49-F238E27FC236}">
                <a16:creationId xmlns:a16="http://schemas.microsoft.com/office/drawing/2014/main" id="{02754CA4-A1DE-41D7-AB35-903D0C44AE2F}"/>
              </a:ext>
            </a:extLst>
          </p:cNvPr>
          <p:cNvSpPr/>
          <p:nvPr/>
        </p:nvSpPr>
        <p:spPr>
          <a:xfrm>
            <a:off x="2637208" y="1242590"/>
            <a:ext cx="2190081" cy="3866137"/>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Four-bar Mechanism</a:t>
            </a:r>
          </a:p>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15845979-FDA4-447A-89B4-04137A35624F}"/>
              </a:ext>
            </a:extLst>
          </p:cNvPr>
          <p:cNvSpPr/>
          <p:nvPr/>
        </p:nvSpPr>
        <p:spPr>
          <a:xfrm>
            <a:off x="286509" y="1242638"/>
            <a:ext cx="2190081" cy="3896715"/>
          </a:xfrm>
          <a:prstGeom prst="roundRect">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Mating connector for the LSMS end-effector, located via plug connection</a:t>
            </a:r>
          </a:p>
          <a:p>
            <a:pPr algn="ctr"/>
            <a:endParaRPr lang="en-US"/>
          </a:p>
        </p:txBody>
      </p:sp>
      <p:cxnSp>
        <p:nvCxnSpPr>
          <p:cNvPr id="4" name="Straight Connector 3">
            <a:extLst>
              <a:ext uri="{FF2B5EF4-FFF2-40B4-BE49-F238E27FC236}">
                <a16:creationId xmlns:a16="http://schemas.microsoft.com/office/drawing/2014/main" id="{DB027981-A182-4835-B5D3-AC9753D8F039}"/>
              </a:ext>
            </a:extLst>
          </p:cNvPr>
          <p:cNvCxnSpPr>
            <a:cxnSpLocks/>
          </p:cNvCxnSpPr>
          <p:nvPr/>
        </p:nvCxnSpPr>
        <p:spPr>
          <a:xfrm>
            <a:off x="0" y="5139353"/>
            <a:ext cx="1219200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33</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Medium Fidelity</a:t>
            </a:r>
          </a:p>
        </p:txBody>
      </p:sp>
      <p:sp>
        <p:nvSpPr>
          <p:cNvPr id="6" name="Flowchart: Connector 5">
            <a:extLst>
              <a:ext uri="{FF2B5EF4-FFF2-40B4-BE49-F238E27FC236}">
                <a16:creationId xmlns:a16="http://schemas.microsoft.com/office/drawing/2014/main" id="{38B69212-CEFA-4129-BFB9-B33A393D3444}"/>
              </a:ext>
            </a:extLst>
          </p:cNvPr>
          <p:cNvSpPr/>
          <p:nvPr/>
        </p:nvSpPr>
        <p:spPr>
          <a:xfrm>
            <a:off x="8021778" y="4671268"/>
            <a:ext cx="817116" cy="778237"/>
          </a:xfrm>
          <a:prstGeom prst="flowChartConnector">
            <a:avLst/>
          </a:prstGeom>
          <a:solidFill>
            <a:srgbClr val="85AEBF"/>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04</a:t>
            </a:r>
          </a:p>
        </p:txBody>
      </p:sp>
      <p:sp>
        <p:nvSpPr>
          <p:cNvPr id="8" name="Flowchart: Connector 7">
            <a:extLst>
              <a:ext uri="{FF2B5EF4-FFF2-40B4-BE49-F238E27FC236}">
                <a16:creationId xmlns:a16="http://schemas.microsoft.com/office/drawing/2014/main" id="{2006DB32-FA7D-4D95-BC94-A03F6F2771DB}"/>
              </a:ext>
            </a:extLst>
          </p:cNvPr>
          <p:cNvSpPr/>
          <p:nvPr/>
        </p:nvSpPr>
        <p:spPr>
          <a:xfrm>
            <a:off x="967045" y="4671271"/>
            <a:ext cx="817116" cy="778237"/>
          </a:xfrm>
          <a:prstGeom prst="flowChartConnector">
            <a:avLst/>
          </a:prstGeom>
          <a:solidFill>
            <a:srgbClr val="FDB05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01</a:t>
            </a:r>
          </a:p>
        </p:txBody>
      </p:sp>
      <p:sp>
        <p:nvSpPr>
          <p:cNvPr id="9" name="Flowchart: Connector 8">
            <a:extLst>
              <a:ext uri="{FF2B5EF4-FFF2-40B4-BE49-F238E27FC236}">
                <a16:creationId xmlns:a16="http://schemas.microsoft.com/office/drawing/2014/main" id="{AB76DD72-E7A8-42B2-B184-D04FFB213B25}"/>
              </a:ext>
            </a:extLst>
          </p:cNvPr>
          <p:cNvSpPr/>
          <p:nvPr/>
        </p:nvSpPr>
        <p:spPr>
          <a:xfrm>
            <a:off x="3322863" y="4671270"/>
            <a:ext cx="817116" cy="778237"/>
          </a:xfrm>
          <a:prstGeom prst="flowChartConnector">
            <a:avLst/>
          </a:prstGeom>
          <a:solidFill>
            <a:srgbClr val="E58B8C"/>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02</a:t>
            </a:r>
          </a:p>
        </p:txBody>
      </p:sp>
      <p:sp>
        <p:nvSpPr>
          <p:cNvPr id="11" name="Flowchart: Connector 10">
            <a:extLst>
              <a:ext uri="{FF2B5EF4-FFF2-40B4-BE49-F238E27FC236}">
                <a16:creationId xmlns:a16="http://schemas.microsoft.com/office/drawing/2014/main" id="{61AB0F0C-9FAC-4952-BFF1-4F18A79329D8}"/>
              </a:ext>
            </a:extLst>
          </p:cNvPr>
          <p:cNvSpPr/>
          <p:nvPr/>
        </p:nvSpPr>
        <p:spPr>
          <a:xfrm>
            <a:off x="5672735" y="4671269"/>
            <a:ext cx="817116" cy="778237"/>
          </a:xfrm>
          <a:prstGeom prst="flowChartConnector">
            <a:avLst/>
          </a:prstGeom>
          <a:solidFill>
            <a:srgbClr val="C392AA"/>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03</a:t>
            </a:r>
          </a:p>
        </p:txBody>
      </p:sp>
      <p:sp>
        <p:nvSpPr>
          <p:cNvPr id="12" name="Flowchart: Connector 11">
            <a:extLst>
              <a:ext uri="{FF2B5EF4-FFF2-40B4-BE49-F238E27FC236}">
                <a16:creationId xmlns:a16="http://schemas.microsoft.com/office/drawing/2014/main" id="{9564DC38-B6F4-4633-864B-AE6FAA25E3DA}"/>
              </a:ext>
            </a:extLst>
          </p:cNvPr>
          <p:cNvSpPr/>
          <p:nvPr/>
        </p:nvSpPr>
        <p:spPr>
          <a:xfrm>
            <a:off x="10370822" y="4671268"/>
            <a:ext cx="817116" cy="778237"/>
          </a:xfrm>
          <a:prstGeom prst="flowChartConnector">
            <a:avLst/>
          </a:prstGeom>
          <a:solidFill>
            <a:srgbClr val="6FBBA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05</a:t>
            </a:r>
          </a:p>
        </p:txBody>
      </p:sp>
      <p:sp>
        <p:nvSpPr>
          <p:cNvPr id="157" name="Rectangle 156">
            <a:extLst>
              <a:ext uri="{FF2B5EF4-FFF2-40B4-BE49-F238E27FC236}">
                <a16:creationId xmlns:a16="http://schemas.microsoft.com/office/drawing/2014/main" id="{674FE153-E021-448B-8689-9AF24B9F87D6}"/>
              </a:ext>
            </a:extLst>
          </p:cNvPr>
          <p:cNvSpPr/>
          <p:nvPr/>
        </p:nvSpPr>
        <p:spPr>
          <a:xfrm rot="19948444">
            <a:off x="5829900" y="1998118"/>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6D3DFD65-27C1-4431-AB9F-078E57F64796}"/>
              </a:ext>
            </a:extLst>
          </p:cNvPr>
          <p:cNvSpPr/>
          <p:nvPr/>
        </p:nvSpPr>
        <p:spPr>
          <a:xfrm rot="15194303">
            <a:off x="5698262" y="1928455"/>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62165992-7FD4-47D7-9A7E-33FC481142FA}"/>
              </a:ext>
            </a:extLst>
          </p:cNvPr>
          <p:cNvSpPr/>
          <p:nvPr/>
        </p:nvSpPr>
        <p:spPr>
          <a:xfrm>
            <a:off x="5975187" y="2530927"/>
            <a:ext cx="200153" cy="11099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2DE2D398-CCCC-4E72-8EB3-0DC83EA27A11}"/>
              </a:ext>
            </a:extLst>
          </p:cNvPr>
          <p:cNvSpPr/>
          <p:nvPr/>
        </p:nvSpPr>
        <p:spPr>
          <a:xfrm>
            <a:off x="6010612" y="2450009"/>
            <a:ext cx="129303" cy="7861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EF00CF14-3EE4-4545-A231-3B212529A48E}"/>
              </a:ext>
            </a:extLst>
          </p:cNvPr>
          <p:cNvSpPr/>
          <p:nvPr/>
        </p:nvSpPr>
        <p:spPr>
          <a:xfrm rot="19305018">
            <a:off x="5962296" y="2293468"/>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2E8C2C53-8C22-42A2-AFD1-865766D60B87}"/>
              </a:ext>
            </a:extLst>
          </p:cNvPr>
          <p:cNvSpPr/>
          <p:nvPr/>
        </p:nvSpPr>
        <p:spPr>
          <a:xfrm rot="19305018">
            <a:off x="5912647" y="2289286"/>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29A8CF98-E136-4135-831F-CEE0DD2E2159}"/>
              </a:ext>
            </a:extLst>
          </p:cNvPr>
          <p:cNvSpPr/>
          <p:nvPr/>
        </p:nvSpPr>
        <p:spPr>
          <a:xfrm rot="21029322">
            <a:off x="5990646" y="1927696"/>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E667D0DA-88FC-4D3C-A900-D6DA7DC6C5EE}"/>
              </a:ext>
            </a:extLst>
          </p:cNvPr>
          <p:cNvSpPr/>
          <p:nvPr/>
        </p:nvSpPr>
        <p:spPr>
          <a:xfrm rot="17457815">
            <a:off x="5924350" y="1840298"/>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CB3F6521-62B5-4470-BC4A-65FF88A08022}"/>
              </a:ext>
            </a:extLst>
          </p:cNvPr>
          <p:cNvSpPr/>
          <p:nvPr/>
        </p:nvSpPr>
        <p:spPr>
          <a:xfrm rot="20944086">
            <a:off x="6043740" y="2282016"/>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339F8302-E7D9-41F4-9CA8-1FA90E596357}"/>
              </a:ext>
            </a:extLst>
          </p:cNvPr>
          <p:cNvSpPr/>
          <p:nvPr/>
        </p:nvSpPr>
        <p:spPr>
          <a:xfrm rot="569135">
            <a:off x="6037330" y="2260096"/>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7304BB44-3F10-4B5D-8350-DC09C5189B30}"/>
              </a:ext>
            </a:extLst>
          </p:cNvPr>
          <p:cNvSpPr/>
          <p:nvPr/>
        </p:nvSpPr>
        <p:spPr>
          <a:xfrm rot="20774961">
            <a:off x="6159412" y="1946407"/>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81704A7B-144E-4DAC-BDFC-25588AA22FC9}"/>
              </a:ext>
            </a:extLst>
          </p:cNvPr>
          <p:cNvSpPr/>
          <p:nvPr/>
        </p:nvSpPr>
        <p:spPr>
          <a:xfrm rot="17457815">
            <a:off x="6072711" y="1840297"/>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13AAA155-E654-4B49-8D71-C14C962B016E}"/>
              </a:ext>
            </a:extLst>
          </p:cNvPr>
          <p:cNvSpPr/>
          <p:nvPr/>
        </p:nvSpPr>
        <p:spPr>
          <a:xfrm rot="1489201">
            <a:off x="6148350" y="2310447"/>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21F6AD74-94ED-40A6-8F94-86C27458E933}"/>
              </a:ext>
            </a:extLst>
          </p:cNvPr>
          <p:cNvSpPr/>
          <p:nvPr/>
        </p:nvSpPr>
        <p:spPr>
          <a:xfrm rot="2796000">
            <a:off x="6211854" y="2287719"/>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Terminator 82">
            <a:extLst>
              <a:ext uri="{FF2B5EF4-FFF2-40B4-BE49-F238E27FC236}">
                <a16:creationId xmlns:a16="http://schemas.microsoft.com/office/drawing/2014/main" id="{BFC949E4-80C8-4542-9C81-5094796538D8}"/>
              </a:ext>
            </a:extLst>
          </p:cNvPr>
          <p:cNvSpPr/>
          <p:nvPr/>
        </p:nvSpPr>
        <p:spPr>
          <a:xfrm rot="8316830">
            <a:off x="3299595" y="2243231"/>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Terminator 83">
            <a:extLst>
              <a:ext uri="{FF2B5EF4-FFF2-40B4-BE49-F238E27FC236}">
                <a16:creationId xmlns:a16="http://schemas.microsoft.com/office/drawing/2014/main" id="{30189FA3-41AE-4975-B64F-05653504C23A}"/>
              </a:ext>
            </a:extLst>
          </p:cNvPr>
          <p:cNvSpPr/>
          <p:nvPr/>
        </p:nvSpPr>
        <p:spPr>
          <a:xfrm rot="8053896">
            <a:off x="4090981" y="2250356"/>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Top Corners Snipped 84">
            <a:extLst>
              <a:ext uri="{FF2B5EF4-FFF2-40B4-BE49-F238E27FC236}">
                <a16:creationId xmlns:a16="http://schemas.microsoft.com/office/drawing/2014/main" id="{081F379A-843E-4438-847E-7471C2C8B11D}"/>
              </a:ext>
            </a:extLst>
          </p:cNvPr>
          <p:cNvSpPr/>
          <p:nvPr/>
        </p:nvSpPr>
        <p:spPr>
          <a:xfrm>
            <a:off x="4090417" y="2324674"/>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Top Corners Snipped 85">
            <a:extLst>
              <a:ext uri="{FF2B5EF4-FFF2-40B4-BE49-F238E27FC236}">
                <a16:creationId xmlns:a16="http://schemas.microsoft.com/office/drawing/2014/main" id="{318C1FD3-8E8B-4C50-B116-0912EBA0DDC9}"/>
              </a:ext>
            </a:extLst>
          </p:cNvPr>
          <p:cNvSpPr/>
          <p:nvPr/>
        </p:nvSpPr>
        <p:spPr>
          <a:xfrm>
            <a:off x="3291199" y="2329821"/>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Terminator 86">
            <a:extLst>
              <a:ext uri="{FF2B5EF4-FFF2-40B4-BE49-F238E27FC236}">
                <a16:creationId xmlns:a16="http://schemas.microsoft.com/office/drawing/2014/main" id="{4367A040-142D-450C-A8C3-F4F659515968}"/>
              </a:ext>
            </a:extLst>
          </p:cNvPr>
          <p:cNvSpPr/>
          <p:nvPr/>
        </p:nvSpPr>
        <p:spPr>
          <a:xfrm>
            <a:off x="3576531" y="2120406"/>
            <a:ext cx="817116" cy="73380"/>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BCE5DED6-D762-4E25-981B-B6EB18C72C09}"/>
              </a:ext>
            </a:extLst>
          </p:cNvPr>
          <p:cNvGrpSpPr>
            <a:grpSpLocks noChangeAspect="1"/>
          </p:cNvGrpSpPr>
          <p:nvPr/>
        </p:nvGrpSpPr>
        <p:grpSpPr>
          <a:xfrm>
            <a:off x="3563011" y="1578495"/>
            <a:ext cx="651524" cy="533538"/>
            <a:chOff x="6595481" y="1587776"/>
            <a:chExt cx="2963950" cy="2427199"/>
          </a:xfrm>
          <a:solidFill>
            <a:schemeClr val="bg1">
              <a:lumMod val="50000"/>
            </a:schemeClr>
          </a:solidFill>
        </p:grpSpPr>
        <p:sp>
          <p:nvSpPr>
            <p:cNvPr id="92" name="Rectangle 91">
              <a:extLst>
                <a:ext uri="{FF2B5EF4-FFF2-40B4-BE49-F238E27FC236}">
                  <a16:creationId xmlns:a16="http://schemas.microsoft.com/office/drawing/2014/main" id="{EC564996-91B0-4708-9900-CEA731ACF8AC}"/>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A75025DB-B3A8-4886-8A3E-4541C7746B8B}"/>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1425377D-85A9-43CE-865C-E22BB20CB198}"/>
                </a:ext>
              </a:extLst>
            </p:cNvPr>
            <p:cNvCxnSpPr>
              <a:cxnSpLocks/>
              <a:stCxn id="135"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7248948B-E160-478D-AFAC-330BD7BC3F23}"/>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22BF63E1-1761-44E4-A912-0EAEA1D32E40}"/>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094A0FFD-5FE0-43C4-9611-5690513D7814}"/>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Rounded Corners 130">
              <a:extLst>
                <a:ext uri="{FF2B5EF4-FFF2-40B4-BE49-F238E27FC236}">
                  <a16:creationId xmlns:a16="http://schemas.microsoft.com/office/drawing/2014/main" id="{2F5B6A28-A371-4FBB-80D8-D38C9B28FBC7}"/>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30FC142D-A729-4B4C-A8FC-F4164080EB38}"/>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69628A76-FDB2-4AC0-8A7E-BBB2B969549A}"/>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9705F70C-D877-4F0D-AB3E-EB7A3F11F26C}"/>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Rounded Corners 134">
              <a:extLst>
                <a:ext uri="{FF2B5EF4-FFF2-40B4-BE49-F238E27FC236}">
                  <a16:creationId xmlns:a16="http://schemas.microsoft.com/office/drawing/2014/main" id="{AD2F0F2A-1B19-4DAE-BE06-29CABD918485}"/>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6" name="Straight Connector 135">
              <a:extLst>
                <a:ext uri="{FF2B5EF4-FFF2-40B4-BE49-F238E27FC236}">
                  <a16:creationId xmlns:a16="http://schemas.microsoft.com/office/drawing/2014/main" id="{34C76FC8-AFB2-4663-9FFE-8BD23DF6A032}"/>
                </a:ext>
              </a:extLst>
            </p:cNvPr>
            <p:cNvCxnSpPr>
              <a:cxnSpLocks/>
              <a:endCxn id="135"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B84D618-D568-472F-9597-12906E8376AD}"/>
                </a:ext>
              </a:extLst>
            </p:cNvPr>
            <p:cNvCxnSpPr>
              <a:cxnSpLocks/>
              <a:stCxn id="133"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675482D-2CDA-435E-B089-FBDCE3BD6CDF}"/>
                </a:ext>
              </a:extLst>
            </p:cNvPr>
            <p:cNvCxnSpPr>
              <a:cxnSpLocks/>
              <a:endCxn id="139"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D8D7FF66-1874-49B9-B67C-1FF04C09652C}"/>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16612A89-B414-4B1A-93DA-F8A8E8DF4D9D}"/>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48424D04-4E32-4309-B2D2-DBE162FC769F}"/>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Connector 155">
              <a:extLst>
                <a:ext uri="{FF2B5EF4-FFF2-40B4-BE49-F238E27FC236}">
                  <a16:creationId xmlns:a16="http://schemas.microsoft.com/office/drawing/2014/main" id="{87D868AC-6A77-4552-B32F-A35842F9190E}"/>
                </a:ext>
              </a:extLst>
            </p:cNvPr>
            <p:cNvCxnSpPr>
              <a:cxnSpLocks/>
              <a:stCxn id="105"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701B276-5FDC-4693-A4E9-89E9258121E1}"/>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84BB69B-B8A1-490C-AF0D-9FE53394CD47}"/>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B1F10B6A-8FE6-41D0-8D44-ADCA7AB348FC}"/>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7603EC67-3859-48CD-B4D4-A3EB7A0A4259}"/>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FFDAB4BC-6781-4474-BD64-2EF941AE018D}"/>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3" name="Straight Connector 172">
              <a:extLst>
                <a:ext uri="{FF2B5EF4-FFF2-40B4-BE49-F238E27FC236}">
                  <a16:creationId xmlns:a16="http://schemas.microsoft.com/office/drawing/2014/main" id="{5A2E29E9-E80E-4A16-8D03-3BC555879545}"/>
                </a:ext>
              </a:extLst>
            </p:cNvPr>
            <p:cNvCxnSpPr>
              <a:cxnSpLocks/>
              <a:stCxn id="172" idx="3"/>
              <a:endCxn id="142"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6D1771C3-CA30-462F-990D-B76FE03C3F13}"/>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7E6902BB-F816-4FF2-B51E-2AE1233F5863}"/>
              </a:ext>
            </a:extLst>
          </p:cNvPr>
          <p:cNvSpPr/>
          <p:nvPr/>
        </p:nvSpPr>
        <p:spPr>
          <a:xfrm rot="18256055">
            <a:off x="501986" y="2033894"/>
            <a:ext cx="479455" cy="396952"/>
          </a:xfrm>
          <a:custGeom>
            <a:avLst/>
            <a:gdLst>
              <a:gd name="connsiteX0" fmla="*/ 411690 w 514185"/>
              <a:gd name="connsiteY0" fmla="*/ 368770 h 417382"/>
              <a:gd name="connsiteX1" fmla="*/ 357807 w 514185"/>
              <a:gd name="connsiteY1" fmla="*/ 314887 h 417382"/>
              <a:gd name="connsiteX2" fmla="*/ 411690 w 514185"/>
              <a:gd name="connsiteY2" fmla="*/ 261004 h 417382"/>
              <a:gd name="connsiteX3" fmla="*/ 465573 w 514185"/>
              <a:gd name="connsiteY3" fmla="*/ 314887 h 417382"/>
              <a:gd name="connsiteX4" fmla="*/ 505982 w 514185"/>
              <a:gd name="connsiteY4" fmla="*/ 314554 h 417382"/>
              <a:gd name="connsiteX5" fmla="*/ 505978 w 514185"/>
              <a:gd name="connsiteY5" fmla="*/ 274472 h 417382"/>
              <a:gd name="connsiteX6" fmla="*/ 452095 w 514185"/>
              <a:gd name="connsiteY6" fmla="*/ 220599 h 417382"/>
              <a:gd name="connsiteX7" fmla="*/ 485775 w 514185"/>
              <a:gd name="connsiteY7" fmla="*/ 186919 h 417382"/>
              <a:gd name="connsiteX8" fmla="*/ 418424 w 514185"/>
              <a:gd name="connsiteY8" fmla="*/ 119567 h 417382"/>
              <a:gd name="connsiteX9" fmla="*/ 238830 w 514185"/>
              <a:gd name="connsiteY9" fmla="*/ 101232 h 417382"/>
              <a:gd name="connsiteX10" fmla="*/ 216741 w 514185"/>
              <a:gd name="connsiteY10" fmla="*/ 78372 h 417382"/>
              <a:gd name="connsiteX11" fmla="*/ 31880 w 514185"/>
              <a:gd name="connsiteY11" fmla="*/ 0 h 417382"/>
              <a:gd name="connsiteX12" fmla="*/ 0 w 514185"/>
              <a:gd name="connsiteY12" fmla="*/ 0 h 417382"/>
              <a:gd name="connsiteX13" fmla="*/ 0 w 514185"/>
              <a:gd name="connsiteY13" fmla="*/ 57150 h 417382"/>
              <a:gd name="connsiteX14" fmla="*/ 31880 w 514185"/>
              <a:gd name="connsiteY14" fmla="*/ 57150 h 417382"/>
              <a:gd name="connsiteX15" fmla="*/ 175708 w 514185"/>
              <a:gd name="connsiteY15" fmla="*/ 118110 h 417382"/>
              <a:gd name="connsiteX16" fmla="*/ 198396 w 514185"/>
              <a:gd name="connsiteY16" fmla="*/ 141580 h 417382"/>
              <a:gd name="connsiteX17" fmla="*/ 216418 w 514185"/>
              <a:gd name="connsiteY17" fmla="*/ 321602 h 417382"/>
              <a:gd name="connsiteX18" fmla="*/ 283721 w 514185"/>
              <a:gd name="connsiteY18" fmla="*/ 388972 h 417382"/>
              <a:gd name="connsiteX19" fmla="*/ 317402 w 514185"/>
              <a:gd name="connsiteY19" fmla="*/ 355292 h 417382"/>
              <a:gd name="connsiteX20" fmla="*/ 371275 w 514185"/>
              <a:gd name="connsiteY20" fmla="*/ 409175 h 417382"/>
              <a:gd name="connsiteX21" fmla="*/ 411685 w 514185"/>
              <a:gd name="connsiteY21" fmla="*/ 408851 h 417382"/>
              <a:gd name="connsiteX22" fmla="*/ 411690 w 514185"/>
              <a:gd name="connsiteY22" fmla="*/ 368770 h 41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185" h="417382">
                <a:moveTo>
                  <a:pt x="411690" y="368770"/>
                </a:moveTo>
                <a:lnTo>
                  <a:pt x="357807" y="314887"/>
                </a:lnTo>
                <a:lnTo>
                  <a:pt x="411690" y="261004"/>
                </a:lnTo>
                <a:lnTo>
                  <a:pt x="465573" y="314887"/>
                </a:lnTo>
                <a:cubicBezTo>
                  <a:pt x="476823" y="325954"/>
                  <a:pt x="494915" y="325805"/>
                  <a:pt x="505982" y="314554"/>
                </a:cubicBezTo>
                <a:cubicBezTo>
                  <a:pt x="516922" y="303431"/>
                  <a:pt x="516920" y="285592"/>
                  <a:pt x="505978" y="274472"/>
                </a:cubicBezTo>
                <a:lnTo>
                  <a:pt x="452095" y="220599"/>
                </a:lnTo>
                <a:lnTo>
                  <a:pt x="485775" y="186919"/>
                </a:lnTo>
                <a:lnTo>
                  <a:pt x="418424" y="119567"/>
                </a:lnTo>
                <a:cubicBezTo>
                  <a:pt x="370492" y="71618"/>
                  <a:pt x="295463" y="63958"/>
                  <a:pt x="238830" y="101232"/>
                </a:cubicBezTo>
                <a:lnTo>
                  <a:pt x="216741" y="78372"/>
                </a:lnTo>
                <a:cubicBezTo>
                  <a:pt x="168193" y="28414"/>
                  <a:pt x="101541" y="157"/>
                  <a:pt x="31880" y="0"/>
                </a:cubicBezTo>
                <a:lnTo>
                  <a:pt x="0" y="0"/>
                </a:lnTo>
                <a:lnTo>
                  <a:pt x="0" y="57150"/>
                </a:lnTo>
                <a:lnTo>
                  <a:pt x="31880" y="57150"/>
                </a:lnTo>
                <a:cubicBezTo>
                  <a:pt x="86078" y="57258"/>
                  <a:pt x="137939" y="79238"/>
                  <a:pt x="175708" y="118110"/>
                </a:cubicBezTo>
                <a:lnTo>
                  <a:pt x="198396" y="141580"/>
                </a:lnTo>
                <a:cubicBezTo>
                  <a:pt x="160805" y="198231"/>
                  <a:pt x="168342" y="273526"/>
                  <a:pt x="216418" y="321602"/>
                </a:cubicBezTo>
                <a:lnTo>
                  <a:pt x="283721" y="388972"/>
                </a:lnTo>
                <a:lnTo>
                  <a:pt x="317402" y="355292"/>
                </a:lnTo>
                <a:lnTo>
                  <a:pt x="371275" y="409175"/>
                </a:lnTo>
                <a:cubicBezTo>
                  <a:pt x="382523" y="420244"/>
                  <a:pt x="400616" y="420099"/>
                  <a:pt x="411685" y="408851"/>
                </a:cubicBezTo>
                <a:cubicBezTo>
                  <a:pt x="422627" y="397732"/>
                  <a:pt x="422629" y="379891"/>
                  <a:pt x="411690" y="368770"/>
                </a:cubicBezTo>
                <a:close/>
              </a:path>
            </a:pathLst>
          </a:custGeom>
          <a:solidFill>
            <a:srgbClr val="7F7F7F"/>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70B6155C-A933-4A0B-A219-B69C4178AFD4}"/>
              </a:ext>
            </a:extLst>
          </p:cNvPr>
          <p:cNvSpPr/>
          <p:nvPr/>
        </p:nvSpPr>
        <p:spPr>
          <a:xfrm rot="18256055">
            <a:off x="936201" y="1909876"/>
            <a:ext cx="451516" cy="366673"/>
          </a:xfrm>
          <a:custGeom>
            <a:avLst/>
            <a:gdLst>
              <a:gd name="connsiteX0" fmla="*/ 452857 w 484222"/>
              <a:gd name="connsiteY0" fmla="*/ 328393 h 385544"/>
              <a:gd name="connsiteX1" fmla="*/ 313792 w 484222"/>
              <a:gd name="connsiteY1" fmla="*/ 272148 h 385544"/>
              <a:gd name="connsiteX2" fmla="*/ 287741 w 484222"/>
              <a:gd name="connsiteY2" fmla="*/ 246945 h 385544"/>
              <a:gd name="connsiteX3" fmla="*/ 269396 w 484222"/>
              <a:gd name="connsiteY3" fmla="*/ 67351 h 385544"/>
              <a:gd name="connsiteX4" fmla="*/ 202044 w 484222"/>
              <a:gd name="connsiteY4" fmla="*/ 0 h 385544"/>
              <a:gd name="connsiteX5" fmla="*/ 0 w 484222"/>
              <a:gd name="connsiteY5" fmla="*/ 202063 h 385544"/>
              <a:gd name="connsiteX6" fmla="*/ 67351 w 484222"/>
              <a:gd name="connsiteY6" fmla="*/ 269415 h 385544"/>
              <a:gd name="connsiteX7" fmla="*/ 247374 w 484222"/>
              <a:gd name="connsiteY7" fmla="*/ 287426 h 385544"/>
              <a:gd name="connsiteX8" fmla="*/ 274044 w 484222"/>
              <a:gd name="connsiteY8" fmla="*/ 313230 h 385544"/>
              <a:gd name="connsiteX9" fmla="*/ 452857 w 484222"/>
              <a:gd name="connsiteY9" fmla="*/ 385543 h 385544"/>
              <a:gd name="connsiteX10" fmla="*/ 484222 w 484222"/>
              <a:gd name="connsiteY10" fmla="*/ 385543 h 385544"/>
              <a:gd name="connsiteX11" fmla="*/ 484222 w 484222"/>
              <a:gd name="connsiteY11" fmla="*/ 328393 h 38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222" h="385544">
                <a:moveTo>
                  <a:pt x="452857" y="328393"/>
                </a:moveTo>
                <a:cubicBezTo>
                  <a:pt x="400940" y="328502"/>
                  <a:pt x="351036" y="308318"/>
                  <a:pt x="313792" y="272148"/>
                </a:cubicBezTo>
                <a:lnTo>
                  <a:pt x="287741" y="246945"/>
                </a:lnTo>
                <a:cubicBezTo>
                  <a:pt x="324988" y="190305"/>
                  <a:pt x="317326" y="115291"/>
                  <a:pt x="269396" y="67351"/>
                </a:cubicBezTo>
                <a:lnTo>
                  <a:pt x="202044" y="0"/>
                </a:lnTo>
                <a:lnTo>
                  <a:pt x="0" y="202063"/>
                </a:lnTo>
                <a:lnTo>
                  <a:pt x="67351" y="269415"/>
                </a:lnTo>
                <a:cubicBezTo>
                  <a:pt x="115430" y="317486"/>
                  <a:pt x="190724" y="325020"/>
                  <a:pt x="247374" y="287426"/>
                </a:cubicBezTo>
                <a:lnTo>
                  <a:pt x="274044" y="313230"/>
                </a:lnTo>
                <a:cubicBezTo>
                  <a:pt x="321934" y="359735"/>
                  <a:pt x="386102" y="385685"/>
                  <a:pt x="452857" y="385543"/>
                </a:cubicBezTo>
                <a:lnTo>
                  <a:pt x="484222" y="385543"/>
                </a:lnTo>
                <a:lnTo>
                  <a:pt x="484222" y="328393"/>
                </a:lnTo>
                <a:close/>
              </a:path>
            </a:pathLst>
          </a:custGeom>
          <a:solidFill>
            <a:srgbClr val="7F7F7F"/>
          </a:solidFill>
          <a:ln w="9525" cap="flat">
            <a:noFill/>
            <a:prstDash val="solid"/>
            <a:miter/>
          </a:ln>
        </p:spPr>
        <p:txBody>
          <a:bodyPr rtlCol="0" anchor="ctr"/>
          <a:lstStyle/>
          <a:p>
            <a:endParaRPr lang="en-US"/>
          </a:p>
        </p:txBody>
      </p:sp>
      <p:grpSp>
        <p:nvGrpSpPr>
          <p:cNvPr id="94" name="Group 93">
            <a:extLst>
              <a:ext uri="{FF2B5EF4-FFF2-40B4-BE49-F238E27FC236}">
                <a16:creationId xmlns:a16="http://schemas.microsoft.com/office/drawing/2014/main" id="{D237316B-EFB9-4423-A80B-39097DFEABF8}"/>
              </a:ext>
            </a:extLst>
          </p:cNvPr>
          <p:cNvGrpSpPr>
            <a:grpSpLocks noChangeAspect="1"/>
          </p:cNvGrpSpPr>
          <p:nvPr/>
        </p:nvGrpSpPr>
        <p:grpSpPr>
          <a:xfrm>
            <a:off x="1419074" y="1548738"/>
            <a:ext cx="651524" cy="533538"/>
            <a:chOff x="6595481" y="1587776"/>
            <a:chExt cx="2963950" cy="2427199"/>
          </a:xfrm>
          <a:solidFill>
            <a:schemeClr val="bg1">
              <a:lumMod val="50000"/>
            </a:schemeClr>
          </a:solidFill>
        </p:grpSpPr>
        <p:sp>
          <p:nvSpPr>
            <p:cNvPr id="95" name="Rectangle 94">
              <a:extLst>
                <a:ext uri="{FF2B5EF4-FFF2-40B4-BE49-F238E27FC236}">
                  <a16:creationId xmlns:a16="http://schemas.microsoft.com/office/drawing/2014/main" id="{0C5AD6E4-9220-4207-A846-42EE3D86C5B9}"/>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2F3D49F-2351-4BF9-B864-110FE37EE49F}"/>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51D87060-590C-4CBB-B2CE-DDB26DAAE827}"/>
                </a:ext>
              </a:extLst>
            </p:cNvPr>
            <p:cNvCxnSpPr>
              <a:cxnSpLocks/>
              <a:stCxn id="110"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F0593CBC-7293-4C0B-9E39-5FF77D15A362}"/>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F28B13F8-9501-4F1F-915E-82D2A8D7E242}"/>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BAEDC910-82F9-40A6-9235-79A52CA897E4}"/>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Rounded Corners 105">
              <a:extLst>
                <a:ext uri="{FF2B5EF4-FFF2-40B4-BE49-F238E27FC236}">
                  <a16:creationId xmlns:a16="http://schemas.microsoft.com/office/drawing/2014/main" id="{DD899D9C-222B-45AA-B0E0-C6DE5FC51228}"/>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F29B02E1-16D1-48B7-A8F2-9C22A402E215}"/>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57A0231B-2E50-40B2-863F-77C8BEC161EA}"/>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DE87CA01-9E4F-4974-91E9-E8557242AC1D}"/>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Rounded Corners 109">
              <a:extLst>
                <a:ext uri="{FF2B5EF4-FFF2-40B4-BE49-F238E27FC236}">
                  <a16:creationId xmlns:a16="http://schemas.microsoft.com/office/drawing/2014/main" id="{921DEAA6-39B3-48BC-BA6A-C1E2A5AD7C35}"/>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a:extLst>
                <a:ext uri="{FF2B5EF4-FFF2-40B4-BE49-F238E27FC236}">
                  <a16:creationId xmlns:a16="http://schemas.microsoft.com/office/drawing/2014/main" id="{1337DD00-4A2E-4224-85BD-A66A5E39FEE1}"/>
                </a:ext>
              </a:extLst>
            </p:cNvPr>
            <p:cNvCxnSpPr>
              <a:cxnSpLocks/>
              <a:endCxn id="110"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1B4C65A-67BA-4694-B44C-5C9DA01C1652}"/>
                </a:ext>
              </a:extLst>
            </p:cNvPr>
            <p:cNvCxnSpPr>
              <a:cxnSpLocks/>
              <a:stCxn id="108"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07A78373-9CB3-4AEA-B636-51128AA07697}"/>
                </a:ext>
              </a:extLst>
            </p:cNvPr>
            <p:cNvCxnSpPr>
              <a:cxnSpLocks/>
              <a:endCxn id="114"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B2E7CAAB-AAA1-4C91-AAD4-70D767D78305}"/>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Connector 114">
              <a:extLst>
                <a:ext uri="{FF2B5EF4-FFF2-40B4-BE49-F238E27FC236}">
                  <a16:creationId xmlns:a16="http://schemas.microsoft.com/office/drawing/2014/main" id="{B8A1BB8D-9AAC-4BCF-A91C-6FF8248DF31E}"/>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A245C5D0-9551-4AF0-9143-B636C442CA16}"/>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93E97C5B-AD2F-4D98-A2CE-7F23DC70372E}"/>
                </a:ext>
              </a:extLst>
            </p:cNvPr>
            <p:cNvCxnSpPr>
              <a:cxnSpLocks/>
              <a:stCxn id="103"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B960EFE-F7B1-4DF8-AB19-B46C60884042}"/>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27356F3-40D8-4EA4-B68C-0B5DCCA76376}"/>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9BF1DE18-9844-4827-915A-15ED0379603F}"/>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CD713050-3541-4C51-A11F-867352F6FDF7}"/>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7C53641-6220-4767-8123-BCEA019BD49D}"/>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a:extLst>
                <a:ext uri="{FF2B5EF4-FFF2-40B4-BE49-F238E27FC236}">
                  <a16:creationId xmlns:a16="http://schemas.microsoft.com/office/drawing/2014/main" id="{D191D600-107C-4AA8-8B64-26A0D21F648A}"/>
                </a:ext>
              </a:extLst>
            </p:cNvPr>
            <p:cNvCxnSpPr>
              <a:cxnSpLocks/>
              <a:stCxn id="122" idx="3"/>
              <a:endCxn id="116"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4" name="Freeform: Shape 123">
            <a:extLst>
              <a:ext uri="{FF2B5EF4-FFF2-40B4-BE49-F238E27FC236}">
                <a16:creationId xmlns:a16="http://schemas.microsoft.com/office/drawing/2014/main" id="{456A9924-4E6C-4D65-89FB-BC553BD52D43}"/>
              </a:ext>
            </a:extLst>
          </p:cNvPr>
          <p:cNvSpPr/>
          <p:nvPr/>
        </p:nvSpPr>
        <p:spPr>
          <a:xfrm rot="669158">
            <a:off x="2045538" y="1347524"/>
            <a:ext cx="45719" cy="145811"/>
          </a:xfrm>
          <a:custGeom>
            <a:avLst/>
            <a:gdLst>
              <a:gd name="connsiteX0" fmla="*/ 26511 w 53022"/>
              <a:gd name="connsiteY0" fmla="*/ 145812 h 145811"/>
              <a:gd name="connsiteX1" fmla="*/ 53023 w 53022"/>
              <a:gd name="connsiteY1" fmla="*/ 119301 h 145811"/>
              <a:gd name="connsiteX2" fmla="*/ 53023 w 53022"/>
              <a:gd name="connsiteY2" fmla="*/ 26511 h 145811"/>
              <a:gd name="connsiteX3" fmla="*/ 26511 w 53022"/>
              <a:gd name="connsiteY3" fmla="*/ 0 h 145811"/>
              <a:gd name="connsiteX4" fmla="*/ 0 w 53022"/>
              <a:gd name="connsiteY4" fmla="*/ 26511 h 145811"/>
              <a:gd name="connsiteX5" fmla="*/ 0 w 53022"/>
              <a:gd name="connsiteY5" fmla="*/ 119301 h 145811"/>
              <a:gd name="connsiteX6" fmla="*/ 26511 w 53022"/>
              <a:gd name="connsiteY6" fmla="*/ 145812 h 14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22" h="145811">
                <a:moveTo>
                  <a:pt x="26511" y="145812"/>
                </a:moveTo>
                <a:cubicBezTo>
                  <a:pt x="41153" y="145812"/>
                  <a:pt x="53023" y="133943"/>
                  <a:pt x="53023" y="119301"/>
                </a:cubicBezTo>
                <a:lnTo>
                  <a:pt x="53023" y="26511"/>
                </a:lnTo>
                <a:cubicBezTo>
                  <a:pt x="53023" y="11869"/>
                  <a:pt x="41153" y="0"/>
                  <a:pt x="26511" y="0"/>
                </a:cubicBezTo>
                <a:cubicBezTo>
                  <a:pt x="11869" y="0"/>
                  <a:pt x="0" y="11869"/>
                  <a:pt x="0" y="26511"/>
                </a:cubicBezTo>
                <a:lnTo>
                  <a:pt x="0" y="119301"/>
                </a:lnTo>
                <a:cubicBezTo>
                  <a:pt x="0" y="133943"/>
                  <a:pt x="11869" y="145812"/>
                  <a:pt x="26511" y="145812"/>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9B197033-9317-42DE-86DA-762196DADDC3}"/>
              </a:ext>
            </a:extLst>
          </p:cNvPr>
          <p:cNvSpPr/>
          <p:nvPr/>
        </p:nvSpPr>
        <p:spPr>
          <a:xfrm>
            <a:off x="2168748" y="1625173"/>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457C6230-6F03-4D43-8143-4D9D9B5DB7C1}"/>
              </a:ext>
            </a:extLst>
          </p:cNvPr>
          <p:cNvSpPr/>
          <p:nvPr/>
        </p:nvSpPr>
        <p:spPr>
          <a:xfrm rot="19318394">
            <a:off x="2127254" y="1480931"/>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Tree>
    <p:extLst>
      <p:ext uri="{BB962C8B-B14F-4D97-AF65-F5344CB8AC3E}">
        <p14:creationId xmlns:p14="http://schemas.microsoft.com/office/powerpoint/2010/main" val="26025887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Rectangle: Rounded Corners 222">
            <a:extLst>
              <a:ext uri="{FF2B5EF4-FFF2-40B4-BE49-F238E27FC236}">
                <a16:creationId xmlns:a16="http://schemas.microsoft.com/office/drawing/2014/main" id="{8E857B3C-1E7B-495D-A1B4-E64CE67A6363}"/>
              </a:ext>
            </a:extLst>
          </p:cNvPr>
          <p:cNvSpPr/>
          <p:nvPr/>
        </p:nvSpPr>
        <p:spPr>
          <a:xfrm>
            <a:off x="9684340" y="1242567"/>
            <a:ext cx="2190081" cy="3896856"/>
          </a:xfrm>
          <a:prstGeom prst="round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Scissor-lift Platform </a:t>
            </a:r>
          </a:p>
        </p:txBody>
      </p:sp>
      <p:sp>
        <p:nvSpPr>
          <p:cNvPr id="224" name="Rectangle 223">
            <a:extLst>
              <a:ext uri="{FF2B5EF4-FFF2-40B4-BE49-F238E27FC236}">
                <a16:creationId xmlns:a16="http://schemas.microsoft.com/office/drawing/2014/main" id="{FA233540-AB18-4F01-98B3-93B18DDF1E05}"/>
              </a:ext>
            </a:extLst>
          </p:cNvPr>
          <p:cNvSpPr/>
          <p:nvPr/>
        </p:nvSpPr>
        <p:spPr>
          <a:xfrm>
            <a:off x="10404305" y="2464537"/>
            <a:ext cx="842498" cy="4571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2D56E1FB-E84B-402D-B42A-73A8D3D949C8}"/>
              </a:ext>
            </a:extLst>
          </p:cNvPr>
          <p:cNvSpPr/>
          <p:nvPr/>
        </p:nvSpPr>
        <p:spPr>
          <a:xfrm>
            <a:off x="10404305" y="2463988"/>
            <a:ext cx="846488" cy="4908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5449340B-399E-41F6-BFE1-0A47678ADB9F}"/>
              </a:ext>
            </a:extLst>
          </p:cNvPr>
          <p:cNvSpPr/>
          <p:nvPr/>
        </p:nvSpPr>
        <p:spPr>
          <a:xfrm>
            <a:off x="10244843" y="2385285"/>
            <a:ext cx="1108957" cy="8599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E1364EF0-2148-4629-B876-41C2444E5573}"/>
              </a:ext>
            </a:extLst>
          </p:cNvPr>
          <p:cNvSpPr/>
          <p:nvPr/>
        </p:nvSpPr>
        <p:spPr>
          <a:xfrm>
            <a:off x="10317735" y="2505780"/>
            <a:ext cx="977557" cy="65088"/>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AADD6A58-7863-4901-A638-8772A3B0E50B}"/>
              </a:ext>
            </a:extLst>
          </p:cNvPr>
          <p:cNvSpPr/>
          <p:nvPr/>
        </p:nvSpPr>
        <p:spPr>
          <a:xfrm>
            <a:off x="10549380" y="2591774"/>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F38129B8-869A-49E3-ABCB-8E17CF2C95AE}"/>
              </a:ext>
            </a:extLst>
          </p:cNvPr>
          <p:cNvSpPr/>
          <p:nvPr/>
        </p:nvSpPr>
        <p:spPr>
          <a:xfrm>
            <a:off x="10949430" y="2591092"/>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229">
            <a:extLst>
              <a:ext uri="{FF2B5EF4-FFF2-40B4-BE49-F238E27FC236}">
                <a16:creationId xmlns:a16="http://schemas.microsoft.com/office/drawing/2014/main" id="{41601038-E38D-4F77-B3EE-87586F3753F7}"/>
              </a:ext>
            </a:extLst>
          </p:cNvPr>
          <p:cNvGrpSpPr>
            <a:grpSpLocks noChangeAspect="1"/>
          </p:cNvGrpSpPr>
          <p:nvPr/>
        </p:nvGrpSpPr>
        <p:grpSpPr>
          <a:xfrm>
            <a:off x="10419438" y="1845033"/>
            <a:ext cx="651524" cy="533538"/>
            <a:chOff x="6595481" y="1587776"/>
            <a:chExt cx="2963950" cy="2427199"/>
          </a:xfrm>
          <a:solidFill>
            <a:schemeClr val="bg1">
              <a:lumMod val="50000"/>
            </a:schemeClr>
          </a:solidFill>
        </p:grpSpPr>
        <p:sp>
          <p:nvSpPr>
            <p:cNvPr id="231" name="Rectangle 230">
              <a:extLst>
                <a:ext uri="{FF2B5EF4-FFF2-40B4-BE49-F238E27FC236}">
                  <a16:creationId xmlns:a16="http://schemas.microsoft.com/office/drawing/2014/main" id="{3BE4C11B-AE34-4D9E-9778-BA28BC1BBDCB}"/>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1592DCA8-2559-4A4C-8ECC-8EF8F70C88FC}"/>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3" name="Straight Connector 232">
              <a:extLst>
                <a:ext uri="{FF2B5EF4-FFF2-40B4-BE49-F238E27FC236}">
                  <a16:creationId xmlns:a16="http://schemas.microsoft.com/office/drawing/2014/main" id="{6EC89DF2-956B-44A8-BA0B-E8D1655F8006}"/>
                </a:ext>
              </a:extLst>
            </p:cNvPr>
            <p:cNvCxnSpPr>
              <a:cxnSpLocks/>
              <a:stCxn id="241"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4" name="Rectangle 233">
              <a:extLst>
                <a:ext uri="{FF2B5EF4-FFF2-40B4-BE49-F238E27FC236}">
                  <a16:creationId xmlns:a16="http://schemas.microsoft.com/office/drawing/2014/main" id="{CC7B6358-13CF-4380-9D6F-8E446AF8A725}"/>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EFAB74F2-904E-4594-9988-ADCA563D9E89}"/>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1C0FBB54-65B1-40A6-9D50-FB13B0977761}"/>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4BAB64C3-75DD-448F-BAA0-B17DED8B22D1}"/>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77FB85CD-6B39-4458-872B-6D2CCD277E19}"/>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EFB2180C-50FD-476B-BBF7-B94BB19EF3A0}"/>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1A4F43FC-6A5C-4B6E-BB6B-629CE1F1D9FF}"/>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Rounded Corners 240">
              <a:extLst>
                <a:ext uri="{FF2B5EF4-FFF2-40B4-BE49-F238E27FC236}">
                  <a16:creationId xmlns:a16="http://schemas.microsoft.com/office/drawing/2014/main" id="{E7D4910B-266C-4B2F-8FF0-8033DE2A14D7}"/>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2" name="Straight Connector 241">
              <a:extLst>
                <a:ext uri="{FF2B5EF4-FFF2-40B4-BE49-F238E27FC236}">
                  <a16:creationId xmlns:a16="http://schemas.microsoft.com/office/drawing/2014/main" id="{F4999941-6BB9-4140-ACA2-AFAA11E4F018}"/>
                </a:ext>
              </a:extLst>
            </p:cNvPr>
            <p:cNvCxnSpPr>
              <a:cxnSpLocks/>
              <a:endCxn id="241"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95C0E682-E03F-44F8-BE77-6936FFFA37A1}"/>
                </a:ext>
              </a:extLst>
            </p:cNvPr>
            <p:cNvCxnSpPr>
              <a:cxnSpLocks/>
              <a:stCxn id="239"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8C37F2E1-D3CE-4F1A-B954-3822853C152A}"/>
                </a:ext>
              </a:extLst>
            </p:cNvPr>
            <p:cNvCxnSpPr>
              <a:cxnSpLocks/>
              <a:endCxn id="245"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5" name="Rectangle 244">
              <a:extLst>
                <a:ext uri="{FF2B5EF4-FFF2-40B4-BE49-F238E27FC236}">
                  <a16:creationId xmlns:a16="http://schemas.microsoft.com/office/drawing/2014/main" id="{380A9134-7203-4C1C-B1D9-21E59142D3F5}"/>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6" name="Straight Connector 245">
              <a:extLst>
                <a:ext uri="{FF2B5EF4-FFF2-40B4-BE49-F238E27FC236}">
                  <a16:creationId xmlns:a16="http://schemas.microsoft.com/office/drawing/2014/main" id="{3F241262-BCA4-4F2C-9B20-024AD032F125}"/>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7" name="Rectangle 246">
              <a:extLst>
                <a:ext uri="{FF2B5EF4-FFF2-40B4-BE49-F238E27FC236}">
                  <a16:creationId xmlns:a16="http://schemas.microsoft.com/office/drawing/2014/main" id="{364CC754-F846-4848-BD43-230D93AEAEA5}"/>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8" name="Straight Connector 247">
              <a:extLst>
                <a:ext uri="{FF2B5EF4-FFF2-40B4-BE49-F238E27FC236}">
                  <a16:creationId xmlns:a16="http://schemas.microsoft.com/office/drawing/2014/main" id="{FDE6F5A8-CFA2-471B-A530-469D912AC8C4}"/>
                </a:ext>
              </a:extLst>
            </p:cNvPr>
            <p:cNvCxnSpPr>
              <a:cxnSpLocks/>
              <a:stCxn id="236"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0C39D55B-8065-42E1-8E6D-78D921A14261}"/>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CEC66AF-C1B8-4B6B-8F7D-0D751C902A13}"/>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1" name="Rectangle 250">
              <a:extLst>
                <a:ext uri="{FF2B5EF4-FFF2-40B4-BE49-F238E27FC236}">
                  <a16:creationId xmlns:a16="http://schemas.microsoft.com/office/drawing/2014/main" id="{C7EEB5CA-4512-4DC4-9880-C74A6340653F}"/>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1FDCAC43-6514-44A5-AD5F-1D5798276110}"/>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66735352-5E2D-4616-A2BC-9D565E587350}"/>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4" name="Straight Connector 253">
              <a:extLst>
                <a:ext uri="{FF2B5EF4-FFF2-40B4-BE49-F238E27FC236}">
                  <a16:creationId xmlns:a16="http://schemas.microsoft.com/office/drawing/2014/main" id="{50987F66-75F4-4D66-B34C-59E16BFBCB04}"/>
                </a:ext>
              </a:extLst>
            </p:cNvPr>
            <p:cNvCxnSpPr>
              <a:cxnSpLocks/>
              <a:stCxn id="253" idx="3"/>
              <a:endCxn id="247"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7" name="Rectangle: Rounded Corners 126">
            <a:extLst>
              <a:ext uri="{FF2B5EF4-FFF2-40B4-BE49-F238E27FC236}">
                <a16:creationId xmlns:a16="http://schemas.microsoft.com/office/drawing/2014/main" id="{C3E58974-0E48-48CC-A87F-7D0F2BE6251A}"/>
              </a:ext>
            </a:extLst>
          </p:cNvPr>
          <p:cNvSpPr/>
          <p:nvPr/>
        </p:nvSpPr>
        <p:spPr>
          <a:xfrm>
            <a:off x="7335296" y="1242547"/>
            <a:ext cx="2190081" cy="3866180"/>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atin typeface="Tahoma" panose="020B0604030504040204" pitchFamily="34" charset="0"/>
                <a:ea typeface="Tahoma" panose="020B0604030504040204" pitchFamily="34" charset="0"/>
                <a:cs typeface="Tahoma" panose="020B0604030504040204" pitchFamily="34" charset="0"/>
              </a:rPr>
              <a:t>Winch attached to the </a:t>
            </a:r>
            <a:r>
              <a:rPr lang="en-US" i="1">
                <a:latin typeface="Tahoma" panose="020B0604030504040204" pitchFamily="34" charset="0"/>
                <a:ea typeface="Tahoma" panose="020B0604030504040204" pitchFamily="34" charset="0"/>
                <a:cs typeface="Tahoma" panose="020B0604030504040204" pitchFamily="34" charset="0"/>
              </a:rPr>
              <a:t>Chariot</a:t>
            </a:r>
            <a:r>
              <a:rPr lang="en-US">
                <a:latin typeface="Tahoma" panose="020B0604030504040204" pitchFamily="34" charset="0"/>
                <a:ea typeface="Tahoma" panose="020B0604030504040204" pitchFamily="34" charset="0"/>
                <a:cs typeface="Tahoma" panose="020B0604030504040204" pitchFamily="34" charset="0"/>
              </a:rPr>
              <a:t> mobility chassis</a:t>
            </a:r>
          </a:p>
        </p:txBody>
      </p:sp>
      <p:grpSp>
        <p:nvGrpSpPr>
          <p:cNvPr id="128" name="Group 127">
            <a:extLst>
              <a:ext uri="{FF2B5EF4-FFF2-40B4-BE49-F238E27FC236}">
                <a16:creationId xmlns:a16="http://schemas.microsoft.com/office/drawing/2014/main" id="{F4C51687-B9E6-460C-BBA9-35C8BA1F8F07}"/>
              </a:ext>
            </a:extLst>
          </p:cNvPr>
          <p:cNvGrpSpPr>
            <a:grpSpLocks noChangeAspect="1"/>
          </p:cNvGrpSpPr>
          <p:nvPr/>
        </p:nvGrpSpPr>
        <p:grpSpPr>
          <a:xfrm>
            <a:off x="7457317" y="1774538"/>
            <a:ext cx="646701" cy="529588"/>
            <a:chOff x="6595481" y="1587776"/>
            <a:chExt cx="2963950" cy="2427199"/>
          </a:xfrm>
          <a:solidFill>
            <a:schemeClr val="bg1">
              <a:lumMod val="50000"/>
            </a:schemeClr>
          </a:solidFill>
        </p:grpSpPr>
        <p:sp>
          <p:nvSpPr>
            <p:cNvPr id="129" name="Rectangle 128">
              <a:extLst>
                <a:ext uri="{FF2B5EF4-FFF2-40B4-BE49-F238E27FC236}">
                  <a16:creationId xmlns:a16="http://schemas.microsoft.com/office/drawing/2014/main" id="{68350165-24E6-4195-8EF9-DF94EAD62E15}"/>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5EBDF23B-6B15-4B2C-A07F-83F00819F68E}"/>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27E3E688-B79B-4200-8FFD-255BF7FC1178}"/>
                </a:ext>
              </a:extLst>
            </p:cNvPr>
            <p:cNvCxnSpPr>
              <a:cxnSpLocks/>
              <a:stCxn id="150"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2A0A6E73-BD3D-48A2-A8A3-6A20254F413C}"/>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DFB76566-B193-4EBC-8BB6-E1DA7263E9D4}"/>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A5EADB1E-8D58-476F-A8E0-4ACB4E0FE8B2}"/>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Rounded Corners 145">
              <a:extLst>
                <a:ext uri="{FF2B5EF4-FFF2-40B4-BE49-F238E27FC236}">
                  <a16:creationId xmlns:a16="http://schemas.microsoft.com/office/drawing/2014/main" id="{F79D4137-1172-4ACB-BC2B-A18D1BA529B2}"/>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F696DBF5-C508-48C7-92FE-1B888BCC5CDB}"/>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76E61BA7-DFBD-4C63-9C5E-933D00F81652}"/>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74A3E8F3-8DE1-4792-8CEB-D3AF66D80F67}"/>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Rounded Corners 149">
              <a:extLst>
                <a:ext uri="{FF2B5EF4-FFF2-40B4-BE49-F238E27FC236}">
                  <a16:creationId xmlns:a16="http://schemas.microsoft.com/office/drawing/2014/main" id="{03DAEF8E-6117-4A0D-B70C-F6AD413C95A5}"/>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a:extLst>
                <a:ext uri="{FF2B5EF4-FFF2-40B4-BE49-F238E27FC236}">
                  <a16:creationId xmlns:a16="http://schemas.microsoft.com/office/drawing/2014/main" id="{1ECDD1E6-FF80-4769-8F54-561883AA3E5E}"/>
                </a:ext>
              </a:extLst>
            </p:cNvPr>
            <p:cNvCxnSpPr>
              <a:cxnSpLocks/>
              <a:endCxn id="150"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5CC2A1E-3ADF-4CE5-9DAF-712EC4339208}"/>
                </a:ext>
              </a:extLst>
            </p:cNvPr>
            <p:cNvCxnSpPr>
              <a:cxnSpLocks/>
              <a:stCxn id="148"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C997A76-D13B-49E8-A3AF-40A58F033F5F}"/>
                </a:ext>
              </a:extLst>
            </p:cNvPr>
            <p:cNvCxnSpPr>
              <a:cxnSpLocks/>
              <a:endCxn id="154"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4" name="Rectangle 153">
              <a:extLst>
                <a:ext uri="{FF2B5EF4-FFF2-40B4-BE49-F238E27FC236}">
                  <a16:creationId xmlns:a16="http://schemas.microsoft.com/office/drawing/2014/main" id="{1B55C416-7EBC-4F4A-8641-1DF5AECCBC87}"/>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5" name="Straight Connector 154">
              <a:extLst>
                <a:ext uri="{FF2B5EF4-FFF2-40B4-BE49-F238E27FC236}">
                  <a16:creationId xmlns:a16="http://schemas.microsoft.com/office/drawing/2014/main" id="{E6B92C09-CBE2-433F-929D-DDFD0CC91DCD}"/>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2" name="Rectangle 201">
              <a:extLst>
                <a:ext uri="{FF2B5EF4-FFF2-40B4-BE49-F238E27FC236}">
                  <a16:creationId xmlns:a16="http://schemas.microsoft.com/office/drawing/2014/main" id="{A8C59886-5212-468A-905B-5866A29E5561}"/>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3" name="Straight Connector 202">
              <a:extLst>
                <a:ext uri="{FF2B5EF4-FFF2-40B4-BE49-F238E27FC236}">
                  <a16:creationId xmlns:a16="http://schemas.microsoft.com/office/drawing/2014/main" id="{031B92EE-1AFE-4723-82C6-9645DEA86510}"/>
                </a:ext>
              </a:extLst>
            </p:cNvPr>
            <p:cNvCxnSpPr>
              <a:cxnSpLocks/>
              <a:stCxn id="145"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B26BDE66-D6C2-4464-8155-EDE92296A459}"/>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2704FC05-88B3-4D08-95C6-6BA522AEFE47}"/>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6" name="Rectangle 205">
              <a:extLst>
                <a:ext uri="{FF2B5EF4-FFF2-40B4-BE49-F238E27FC236}">
                  <a16:creationId xmlns:a16="http://schemas.microsoft.com/office/drawing/2014/main" id="{DCCAD899-E170-4B88-A30C-86A4FE491B92}"/>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25E93C1D-C667-4F96-A937-55ED51227FA3}"/>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CABBBA5E-0235-47A4-B760-0FAD9568631D}"/>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9" name="Straight Connector 208">
              <a:extLst>
                <a:ext uri="{FF2B5EF4-FFF2-40B4-BE49-F238E27FC236}">
                  <a16:creationId xmlns:a16="http://schemas.microsoft.com/office/drawing/2014/main" id="{73F313D8-6BCA-4A2C-8EF8-F94B4248FC11}"/>
                </a:ext>
              </a:extLst>
            </p:cNvPr>
            <p:cNvCxnSpPr>
              <a:cxnSpLocks/>
              <a:stCxn id="208" idx="3"/>
              <a:endCxn id="202"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10" name="Straight Connector 209">
            <a:extLst>
              <a:ext uri="{FF2B5EF4-FFF2-40B4-BE49-F238E27FC236}">
                <a16:creationId xmlns:a16="http://schemas.microsoft.com/office/drawing/2014/main" id="{D0EA9400-4D19-428A-A162-F3E499957594}"/>
              </a:ext>
            </a:extLst>
          </p:cNvPr>
          <p:cNvCxnSpPr>
            <a:cxnSpLocks/>
            <a:stCxn id="145" idx="3"/>
            <a:endCxn id="212" idx="1"/>
          </p:cNvCxnSpPr>
          <p:nvPr/>
        </p:nvCxnSpPr>
        <p:spPr>
          <a:xfrm flipV="1">
            <a:off x="7972523" y="2102617"/>
            <a:ext cx="1042613" cy="15852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D5F71FDA-A72A-4818-8299-370FA4715FEC}"/>
              </a:ext>
            </a:extLst>
          </p:cNvPr>
          <p:cNvGrpSpPr/>
          <p:nvPr/>
        </p:nvGrpSpPr>
        <p:grpSpPr>
          <a:xfrm>
            <a:off x="8949463" y="1914831"/>
            <a:ext cx="342108" cy="489401"/>
            <a:chOff x="13437989" y="2012445"/>
            <a:chExt cx="471983" cy="779335"/>
          </a:xfrm>
          <a:solidFill>
            <a:schemeClr val="bg1"/>
          </a:solidFill>
        </p:grpSpPr>
        <p:sp>
          <p:nvSpPr>
            <p:cNvPr id="212" name="Rectangle 211">
              <a:extLst>
                <a:ext uri="{FF2B5EF4-FFF2-40B4-BE49-F238E27FC236}">
                  <a16:creationId xmlns:a16="http://schemas.microsoft.com/office/drawing/2014/main" id="{23AF6CA3-3FFC-44CA-984F-345760AC8B13}"/>
                </a:ext>
              </a:extLst>
            </p:cNvPr>
            <p:cNvSpPr/>
            <p:nvPr/>
          </p:nvSpPr>
          <p:spPr>
            <a:xfrm>
              <a:off x="13528593" y="2095380"/>
              <a:ext cx="45719" cy="43219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8912BDDE-7404-4B7B-AA9C-29084CDEB3B7}"/>
                </a:ext>
              </a:extLst>
            </p:cNvPr>
            <p:cNvSpPr/>
            <p:nvPr/>
          </p:nvSpPr>
          <p:spPr>
            <a:xfrm>
              <a:off x="13437989" y="201244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Cube 213">
              <a:extLst>
                <a:ext uri="{FF2B5EF4-FFF2-40B4-BE49-F238E27FC236}">
                  <a16:creationId xmlns:a16="http://schemas.microsoft.com/office/drawing/2014/main" id="{1256123F-C997-4265-86FF-7E7DFDD2000A}"/>
                </a:ext>
              </a:extLst>
            </p:cNvPr>
            <p:cNvSpPr/>
            <p:nvPr/>
          </p:nvSpPr>
          <p:spPr>
            <a:xfrm rot="10800000" flipV="1">
              <a:off x="13437991" y="2472959"/>
              <a:ext cx="471981" cy="318821"/>
            </a:xfrm>
            <a:prstGeom prst="cube">
              <a:avLst>
                <a:gd name="adj" fmla="val 62500"/>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 name="Straight Connector 214">
              <a:extLst>
                <a:ext uri="{FF2B5EF4-FFF2-40B4-BE49-F238E27FC236}">
                  <a16:creationId xmlns:a16="http://schemas.microsoft.com/office/drawing/2014/main" id="{9D956F65-FCCE-4055-90D2-6F4BE5037465}"/>
                </a:ext>
              </a:extLst>
            </p:cNvPr>
            <p:cNvCxnSpPr>
              <a:cxnSpLocks/>
              <a:stCxn id="213" idx="7"/>
              <a:endCxn id="221" idx="7"/>
            </p:cNvCxnSpPr>
            <p:nvPr/>
          </p:nvCxnSpPr>
          <p:spPr>
            <a:xfrm>
              <a:off x="13671992" y="205113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C82029D4-5AD1-47D3-93B5-8D32E00E5640}"/>
                </a:ext>
              </a:extLst>
            </p:cNvPr>
            <p:cNvCxnSpPr>
              <a:cxnSpLocks/>
              <a:stCxn id="213" idx="3"/>
              <a:endCxn id="221" idx="3"/>
            </p:cNvCxnSpPr>
            <p:nvPr/>
          </p:nvCxnSpPr>
          <p:spPr>
            <a:xfrm>
              <a:off x="13478137" y="223792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985F2419-C114-4BDB-881D-A8D9E1089D4E}"/>
                </a:ext>
              </a:extLst>
            </p:cNvPr>
            <p:cNvSpPr/>
            <p:nvPr/>
          </p:nvSpPr>
          <p:spPr>
            <a:xfrm>
              <a:off x="13474616" y="205017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A0FF5D9B-1590-4BDA-9EEE-D7026D7EC060}"/>
                </a:ext>
              </a:extLst>
            </p:cNvPr>
            <p:cNvSpPr/>
            <p:nvPr/>
          </p:nvSpPr>
          <p:spPr>
            <a:xfrm>
              <a:off x="13522228" y="2092581"/>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D9EF9582-9FE4-4DA0-BF38-F0F1F7C46113}"/>
                </a:ext>
              </a:extLst>
            </p:cNvPr>
            <p:cNvSpPr/>
            <p:nvPr/>
          </p:nvSpPr>
          <p:spPr>
            <a:xfrm>
              <a:off x="13566319" y="2130352"/>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AA194509-88F0-43AD-9A07-B1661F49BF2F}"/>
                </a:ext>
              </a:extLst>
            </p:cNvPr>
            <p:cNvSpPr/>
            <p:nvPr/>
          </p:nvSpPr>
          <p:spPr>
            <a:xfrm>
              <a:off x="13612193" y="2170507"/>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C0390DF3-0B03-4AA5-8FBC-6537A0DECD26}"/>
                </a:ext>
              </a:extLst>
            </p:cNvPr>
            <p:cNvSpPr/>
            <p:nvPr/>
          </p:nvSpPr>
          <p:spPr>
            <a:xfrm>
              <a:off x="13635821" y="2194396"/>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9DF48F7E-A476-41AE-AC1C-6BFF80BA11AA}"/>
                </a:ext>
              </a:extLst>
            </p:cNvPr>
            <p:cNvSpPr/>
            <p:nvPr/>
          </p:nvSpPr>
          <p:spPr>
            <a:xfrm>
              <a:off x="13750660" y="2318080"/>
              <a:ext cx="45719" cy="40601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Rounded Corners 9">
            <a:extLst>
              <a:ext uri="{FF2B5EF4-FFF2-40B4-BE49-F238E27FC236}">
                <a16:creationId xmlns:a16="http://schemas.microsoft.com/office/drawing/2014/main" id="{6CC581DE-D87E-46E2-8792-B86E2A1E5AB3}"/>
              </a:ext>
            </a:extLst>
          </p:cNvPr>
          <p:cNvSpPr/>
          <p:nvPr/>
        </p:nvSpPr>
        <p:spPr>
          <a:xfrm>
            <a:off x="4986252" y="1242590"/>
            <a:ext cx="2190081" cy="3896818"/>
          </a:xfrm>
          <a:prstGeom prst="roundRect">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Fingerlike end-effector that locates the LSMS via RFID</a:t>
            </a:r>
            <a:endParaRPr lang="en-US"/>
          </a:p>
        </p:txBody>
      </p:sp>
      <p:grpSp>
        <p:nvGrpSpPr>
          <p:cNvPr id="174" name="Group 173">
            <a:extLst>
              <a:ext uri="{FF2B5EF4-FFF2-40B4-BE49-F238E27FC236}">
                <a16:creationId xmlns:a16="http://schemas.microsoft.com/office/drawing/2014/main" id="{19BBF5BA-3CAB-4E58-B411-74856DBEB540}"/>
              </a:ext>
            </a:extLst>
          </p:cNvPr>
          <p:cNvGrpSpPr>
            <a:grpSpLocks noChangeAspect="1"/>
          </p:cNvGrpSpPr>
          <p:nvPr/>
        </p:nvGrpSpPr>
        <p:grpSpPr>
          <a:xfrm>
            <a:off x="5810375" y="1548176"/>
            <a:ext cx="651524" cy="533538"/>
            <a:chOff x="6595481" y="1587776"/>
            <a:chExt cx="2963950" cy="2427199"/>
          </a:xfrm>
          <a:solidFill>
            <a:schemeClr val="bg1">
              <a:lumMod val="50000"/>
            </a:schemeClr>
          </a:solidFill>
        </p:grpSpPr>
        <p:sp>
          <p:nvSpPr>
            <p:cNvPr id="175" name="Rectangle 174">
              <a:extLst>
                <a:ext uri="{FF2B5EF4-FFF2-40B4-BE49-F238E27FC236}">
                  <a16:creationId xmlns:a16="http://schemas.microsoft.com/office/drawing/2014/main" id="{65A960C6-2740-4DBB-8DE1-B969EEC9BC8F}"/>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B679E504-37C6-422B-B99E-6C3BB82E73FE}"/>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7" name="Straight Connector 176">
              <a:extLst>
                <a:ext uri="{FF2B5EF4-FFF2-40B4-BE49-F238E27FC236}">
                  <a16:creationId xmlns:a16="http://schemas.microsoft.com/office/drawing/2014/main" id="{8090B893-A273-4953-9A4D-033319746EAF}"/>
                </a:ext>
              </a:extLst>
            </p:cNvPr>
            <p:cNvCxnSpPr>
              <a:cxnSpLocks/>
              <a:stCxn id="188"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8" name="Rectangle 177">
              <a:extLst>
                <a:ext uri="{FF2B5EF4-FFF2-40B4-BE49-F238E27FC236}">
                  <a16:creationId xmlns:a16="http://schemas.microsoft.com/office/drawing/2014/main" id="{0B3CF4F2-7AA5-422C-AFC2-8A1F2FDE17BE}"/>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B2B75678-7086-4EB6-BE5D-24374065C67E}"/>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1B73333-22BE-45C9-BB3E-28A848111469}"/>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Rounded Corners 183">
              <a:extLst>
                <a:ext uri="{FF2B5EF4-FFF2-40B4-BE49-F238E27FC236}">
                  <a16:creationId xmlns:a16="http://schemas.microsoft.com/office/drawing/2014/main" id="{5D89F761-FD70-41C2-8ACB-EF759B3270E2}"/>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313AF16A-95B6-4501-96F3-47E964A413DA}"/>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24FC604D-575A-49C2-A078-3BBCD2C3B8B3}"/>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78B800E9-FC0F-464E-A35D-0695011CA640}"/>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Rounded Corners 187">
              <a:extLst>
                <a:ext uri="{FF2B5EF4-FFF2-40B4-BE49-F238E27FC236}">
                  <a16:creationId xmlns:a16="http://schemas.microsoft.com/office/drawing/2014/main" id="{BEF7F0E3-060B-4E62-80E9-7AC11BD33C06}"/>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9" name="Straight Connector 188">
              <a:extLst>
                <a:ext uri="{FF2B5EF4-FFF2-40B4-BE49-F238E27FC236}">
                  <a16:creationId xmlns:a16="http://schemas.microsoft.com/office/drawing/2014/main" id="{7CEB3B7F-BF0F-4DE6-B43B-4BC847BC6850}"/>
                </a:ext>
              </a:extLst>
            </p:cNvPr>
            <p:cNvCxnSpPr>
              <a:cxnSpLocks/>
              <a:endCxn id="188"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C0D85D99-831D-4484-AC43-2D4B4FE6A2CC}"/>
                </a:ext>
              </a:extLst>
            </p:cNvPr>
            <p:cNvCxnSpPr>
              <a:cxnSpLocks/>
              <a:stCxn id="186"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2244A65A-E4EA-4553-97AD-DE4B4FF00A08}"/>
                </a:ext>
              </a:extLst>
            </p:cNvPr>
            <p:cNvCxnSpPr>
              <a:cxnSpLocks/>
              <a:endCxn id="192"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2" name="Rectangle 191">
              <a:extLst>
                <a:ext uri="{FF2B5EF4-FFF2-40B4-BE49-F238E27FC236}">
                  <a16:creationId xmlns:a16="http://schemas.microsoft.com/office/drawing/2014/main" id="{1F4889A2-B387-4B4C-929E-EC9ED07EB3A8}"/>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id="{9A77A9B0-53C2-4943-BC71-EE05D5FEFD61}"/>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4" name="Rectangle 193">
              <a:extLst>
                <a:ext uri="{FF2B5EF4-FFF2-40B4-BE49-F238E27FC236}">
                  <a16:creationId xmlns:a16="http://schemas.microsoft.com/office/drawing/2014/main" id="{062A490C-1174-40FC-9980-7D4373B6CB96}"/>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5" name="Straight Connector 194">
              <a:extLst>
                <a:ext uri="{FF2B5EF4-FFF2-40B4-BE49-F238E27FC236}">
                  <a16:creationId xmlns:a16="http://schemas.microsoft.com/office/drawing/2014/main" id="{7EDDFBCB-70DD-4494-AA01-96D7AD514526}"/>
                </a:ext>
              </a:extLst>
            </p:cNvPr>
            <p:cNvCxnSpPr>
              <a:cxnSpLocks/>
              <a:stCxn id="183"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BBAA0E8C-51B4-457B-8933-F7288FED114F}"/>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D17D58B9-E761-49DD-81F8-9C09B291F113}"/>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8" name="Rectangle 197">
              <a:extLst>
                <a:ext uri="{FF2B5EF4-FFF2-40B4-BE49-F238E27FC236}">
                  <a16:creationId xmlns:a16="http://schemas.microsoft.com/office/drawing/2014/main" id="{445DEB33-27F9-4D76-B74D-B6225E8F2A38}"/>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C54EC93E-4F6F-471B-963F-FA88D2991BB7}"/>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D2ECE3EF-9C52-4EE4-A316-720C975E9414}"/>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Connector 200">
              <a:extLst>
                <a:ext uri="{FF2B5EF4-FFF2-40B4-BE49-F238E27FC236}">
                  <a16:creationId xmlns:a16="http://schemas.microsoft.com/office/drawing/2014/main" id="{903203DC-C621-4358-B139-B0D22A03CB5E}"/>
                </a:ext>
              </a:extLst>
            </p:cNvPr>
            <p:cNvCxnSpPr>
              <a:cxnSpLocks/>
              <a:stCxn id="200" idx="3"/>
              <a:endCxn id="194"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Rounded Corners 4">
            <a:extLst>
              <a:ext uri="{FF2B5EF4-FFF2-40B4-BE49-F238E27FC236}">
                <a16:creationId xmlns:a16="http://schemas.microsoft.com/office/drawing/2014/main" id="{02754CA4-A1DE-41D7-AB35-903D0C44AE2F}"/>
              </a:ext>
            </a:extLst>
          </p:cNvPr>
          <p:cNvSpPr/>
          <p:nvPr/>
        </p:nvSpPr>
        <p:spPr>
          <a:xfrm>
            <a:off x="2637208" y="1242590"/>
            <a:ext cx="2190081" cy="3866137"/>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Four-bar Mechanism</a:t>
            </a:r>
          </a:p>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15845979-FDA4-447A-89B4-04137A35624F}"/>
              </a:ext>
            </a:extLst>
          </p:cNvPr>
          <p:cNvSpPr/>
          <p:nvPr/>
        </p:nvSpPr>
        <p:spPr>
          <a:xfrm>
            <a:off x="286509" y="1242638"/>
            <a:ext cx="2190081" cy="3896715"/>
          </a:xfrm>
          <a:prstGeom prst="roundRect">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Mating connector for the LSMS end-effector, located via plug connection</a:t>
            </a:r>
          </a:p>
          <a:p>
            <a:pPr algn="ctr"/>
            <a:endParaRPr lang="en-US"/>
          </a:p>
        </p:txBody>
      </p:sp>
      <p:cxnSp>
        <p:nvCxnSpPr>
          <p:cNvPr id="4" name="Straight Connector 3">
            <a:extLst>
              <a:ext uri="{FF2B5EF4-FFF2-40B4-BE49-F238E27FC236}">
                <a16:creationId xmlns:a16="http://schemas.microsoft.com/office/drawing/2014/main" id="{DB027981-A182-4835-B5D3-AC9753D8F039}"/>
              </a:ext>
            </a:extLst>
          </p:cNvPr>
          <p:cNvCxnSpPr>
            <a:cxnSpLocks/>
          </p:cNvCxnSpPr>
          <p:nvPr/>
        </p:nvCxnSpPr>
        <p:spPr>
          <a:xfrm>
            <a:off x="0" y="5139353"/>
            <a:ext cx="1219200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34</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Medium Fidelity</a:t>
            </a:r>
          </a:p>
        </p:txBody>
      </p:sp>
      <p:sp>
        <p:nvSpPr>
          <p:cNvPr id="6" name="Flowchart: Connector 5">
            <a:extLst>
              <a:ext uri="{FF2B5EF4-FFF2-40B4-BE49-F238E27FC236}">
                <a16:creationId xmlns:a16="http://schemas.microsoft.com/office/drawing/2014/main" id="{38B69212-CEFA-4129-BFB9-B33A393D3444}"/>
              </a:ext>
            </a:extLst>
          </p:cNvPr>
          <p:cNvSpPr/>
          <p:nvPr/>
        </p:nvSpPr>
        <p:spPr>
          <a:xfrm>
            <a:off x="8021778" y="4671268"/>
            <a:ext cx="817116" cy="778237"/>
          </a:xfrm>
          <a:prstGeom prst="flowChartConnector">
            <a:avLst/>
          </a:prstGeom>
          <a:solidFill>
            <a:srgbClr val="85AEBF"/>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04</a:t>
            </a:r>
          </a:p>
        </p:txBody>
      </p:sp>
      <p:sp>
        <p:nvSpPr>
          <p:cNvPr id="8" name="Flowchart: Connector 7">
            <a:extLst>
              <a:ext uri="{FF2B5EF4-FFF2-40B4-BE49-F238E27FC236}">
                <a16:creationId xmlns:a16="http://schemas.microsoft.com/office/drawing/2014/main" id="{2006DB32-FA7D-4D95-BC94-A03F6F2771DB}"/>
              </a:ext>
            </a:extLst>
          </p:cNvPr>
          <p:cNvSpPr/>
          <p:nvPr/>
        </p:nvSpPr>
        <p:spPr>
          <a:xfrm>
            <a:off x="967045" y="4671271"/>
            <a:ext cx="817116" cy="778237"/>
          </a:xfrm>
          <a:prstGeom prst="flowChartConnector">
            <a:avLst/>
          </a:prstGeom>
          <a:solidFill>
            <a:srgbClr val="FDB05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01</a:t>
            </a:r>
          </a:p>
        </p:txBody>
      </p:sp>
      <p:sp>
        <p:nvSpPr>
          <p:cNvPr id="9" name="Flowchart: Connector 8">
            <a:extLst>
              <a:ext uri="{FF2B5EF4-FFF2-40B4-BE49-F238E27FC236}">
                <a16:creationId xmlns:a16="http://schemas.microsoft.com/office/drawing/2014/main" id="{AB76DD72-E7A8-42B2-B184-D04FFB213B25}"/>
              </a:ext>
            </a:extLst>
          </p:cNvPr>
          <p:cNvSpPr/>
          <p:nvPr/>
        </p:nvSpPr>
        <p:spPr>
          <a:xfrm>
            <a:off x="3322863" y="4671270"/>
            <a:ext cx="817116" cy="778237"/>
          </a:xfrm>
          <a:prstGeom prst="flowChartConnector">
            <a:avLst/>
          </a:prstGeom>
          <a:solidFill>
            <a:srgbClr val="E58B8C"/>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02</a:t>
            </a:r>
          </a:p>
        </p:txBody>
      </p:sp>
      <p:sp>
        <p:nvSpPr>
          <p:cNvPr id="11" name="Flowchart: Connector 10">
            <a:extLst>
              <a:ext uri="{FF2B5EF4-FFF2-40B4-BE49-F238E27FC236}">
                <a16:creationId xmlns:a16="http://schemas.microsoft.com/office/drawing/2014/main" id="{61AB0F0C-9FAC-4952-BFF1-4F18A79329D8}"/>
              </a:ext>
            </a:extLst>
          </p:cNvPr>
          <p:cNvSpPr/>
          <p:nvPr/>
        </p:nvSpPr>
        <p:spPr>
          <a:xfrm>
            <a:off x="5672735" y="4671269"/>
            <a:ext cx="817116" cy="778237"/>
          </a:xfrm>
          <a:prstGeom prst="flowChartConnector">
            <a:avLst/>
          </a:prstGeom>
          <a:solidFill>
            <a:srgbClr val="C392AA"/>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03</a:t>
            </a:r>
          </a:p>
        </p:txBody>
      </p:sp>
      <p:sp>
        <p:nvSpPr>
          <p:cNvPr id="12" name="Flowchart: Connector 11">
            <a:extLst>
              <a:ext uri="{FF2B5EF4-FFF2-40B4-BE49-F238E27FC236}">
                <a16:creationId xmlns:a16="http://schemas.microsoft.com/office/drawing/2014/main" id="{9564DC38-B6F4-4633-864B-AE6FAA25E3DA}"/>
              </a:ext>
            </a:extLst>
          </p:cNvPr>
          <p:cNvSpPr/>
          <p:nvPr/>
        </p:nvSpPr>
        <p:spPr>
          <a:xfrm>
            <a:off x="10370822" y="4671268"/>
            <a:ext cx="817116" cy="778237"/>
          </a:xfrm>
          <a:prstGeom prst="flowChartConnector">
            <a:avLst/>
          </a:prstGeom>
          <a:solidFill>
            <a:srgbClr val="6FBBA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05</a:t>
            </a:r>
          </a:p>
        </p:txBody>
      </p:sp>
      <p:sp>
        <p:nvSpPr>
          <p:cNvPr id="157" name="Rectangle 156">
            <a:extLst>
              <a:ext uri="{FF2B5EF4-FFF2-40B4-BE49-F238E27FC236}">
                <a16:creationId xmlns:a16="http://schemas.microsoft.com/office/drawing/2014/main" id="{674FE153-E021-448B-8689-9AF24B9F87D6}"/>
              </a:ext>
            </a:extLst>
          </p:cNvPr>
          <p:cNvSpPr/>
          <p:nvPr/>
        </p:nvSpPr>
        <p:spPr>
          <a:xfrm rot="21412396">
            <a:off x="5924767" y="1913488"/>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6D3DFD65-27C1-4431-AB9F-078E57F64796}"/>
              </a:ext>
            </a:extLst>
          </p:cNvPr>
          <p:cNvSpPr/>
          <p:nvPr/>
        </p:nvSpPr>
        <p:spPr>
          <a:xfrm rot="15194303">
            <a:off x="5878307" y="1801136"/>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62165992-7FD4-47D7-9A7E-33FC481142FA}"/>
              </a:ext>
            </a:extLst>
          </p:cNvPr>
          <p:cNvSpPr/>
          <p:nvPr/>
        </p:nvSpPr>
        <p:spPr>
          <a:xfrm>
            <a:off x="5975187" y="2530927"/>
            <a:ext cx="200153" cy="11099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2DE2D398-CCCC-4E72-8EB3-0DC83EA27A11}"/>
              </a:ext>
            </a:extLst>
          </p:cNvPr>
          <p:cNvSpPr/>
          <p:nvPr/>
        </p:nvSpPr>
        <p:spPr>
          <a:xfrm>
            <a:off x="6010612" y="2450009"/>
            <a:ext cx="129303" cy="7861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EF00CF14-3EE4-4545-A231-3B212529A48E}"/>
              </a:ext>
            </a:extLst>
          </p:cNvPr>
          <p:cNvSpPr/>
          <p:nvPr/>
        </p:nvSpPr>
        <p:spPr>
          <a:xfrm rot="20658430">
            <a:off x="5962296" y="2293468"/>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2E8C2C53-8C22-42A2-AFD1-865766D60B87}"/>
              </a:ext>
            </a:extLst>
          </p:cNvPr>
          <p:cNvSpPr/>
          <p:nvPr/>
        </p:nvSpPr>
        <p:spPr>
          <a:xfrm rot="19305018">
            <a:off x="5946240" y="2260782"/>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29A8CF98-E136-4135-831F-CEE0DD2E2159}"/>
              </a:ext>
            </a:extLst>
          </p:cNvPr>
          <p:cNvSpPr/>
          <p:nvPr/>
        </p:nvSpPr>
        <p:spPr>
          <a:xfrm rot="1014743">
            <a:off x="6124709" y="1911784"/>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E667D0DA-88FC-4D3C-A900-D6DA7DC6C5EE}"/>
              </a:ext>
            </a:extLst>
          </p:cNvPr>
          <p:cNvSpPr/>
          <p:nvPr/>
        </p:nvSpPr>
        <p:spPr>
          <a:xfrm rot="17457815">
            <a:off x="6176176" y="1801486"/>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CB3F6521-62B5-4470-BC4A-65FF88A08022}"/>
              </a:ext>
            </a:extLst>
          </p:cNvPr>
          <p:cNvSpPr/>
          <p:nvPr/>
        </p:nvSpPr>
        <p:spPr>
          <a:xfrm rot="647630">
            <a:off x="6043740" y="2282016"/>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339F8302-E7D9-41F4-9CA8-1FA90E596357}"/>
              </a:ext>
            </a:extLst>
          </p:cNvPr>
          <p:cNvSpPr/>
          <p:nvPr/>
        </p:nvSpPr>
        <p:spPr>
          <a:xfrm rot="569135">
            <a:off x="6075689" y="2250652"/>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7304BB44-3F10-4B5D-8350-DC09C5189B30}"/>
              </a:ext>
            </a:extLst>
          </p:cNvPr>
          <p:cNvSpPr/>
          <p:nvPr/>
        </p:nvSpPr>
        <p:spPr>
          <a:xfrm rot="1379865">
            <a:off x="6288703" y="1953985"/>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81704A7B-144E-4DAC-BDFC-25588AA22FC9}"/>
              </a:ext>
            </a:extLst>
          </p:cNvPr>
          <p:cNvSpPr/>
          <p:nvPr/>
        </p:nvSpPr>
        <p:spPr>
          <a:xfrm rot="17457815">
            <a:off x="6372407" y="1865521"/>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13AAA155-E654-4B49-8D71-C14C962B016E}"/>
              </a:ext>
            </a:extLst>
          </p:cNvPr>
          <p:cNvSpPr/>
          <p:nvPr/>
        </p:nvSpPr>
        <p:spPr>
          <a:xfrm rot="1489201">
            <a:off x="6148350" y="2310447"/>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21F6AD74-94ED-40A6-8F94-86C27458E933}"/>
              </a:ext>
            </a:extLst>
          </p:cNvPr>
          <p:cNvSpPr/>
          <p:nvPr/>
        </p:nvSpPr>
        <p:spPr>
          <a:xfrm rot="2796000">
            <a:off x="6211854" y="2287719"/>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Terminator 82">
            <a:extLst>
              <a:ext uri="{FF2B5EF4-FFF2-40B4-BE49-F238E27FC236}">
                <a16:creationId xmlns:a16="http://schemas.microsoft.com/office/drawing/2014/main" id="{9B0E533D-9A2C-48CE-A4A3-EAEC3E0B8D0C}"/>
              </a:ext>
            </a:extLst>
          </p:cNvPr>
          <p:cNvSpPr/>
          <p:nvPr/>
        </p:nvSpPr>
        <p:spPr>
          <a:xfrm rot="8316830">
            <a:off x="3299595" y="2243231"/>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Terminator 83">
            <a:extLst>
              <a:ext uri="{FF2B5EF4-FFF2-40B4-BE49-F238E27FC236}">
                <a16:creationId xmlns:a16="http://schemas.microsoft.com/office/drawing/2014/main" id="{B9025E5C-608D-4E83-AFF0-5EB20F2D9F87}"/>
              </a:ext>
            </a:extLst>
          </p:cNvPr>
          <p:cNvSpPr/>
          <p:nvPr/>
        </p:nvSpPr>
        <p:spPr>
          <a:xfrm rot="8053896">
            <a:off x="4090981" y="2250356"/>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Top Corners Snipped 84">
            <a:extLst>
              <a:ext uri="{FF2B5EF4-FFF2-40B4-BE49-F238E27FC236}">
                <a16:creationId xmlns:a16="http://schemas.microsoft.com/office/drawing/2014/main" id="{F3C4B88A-E4EB-48C6-95E0-CAB0F1F062AC}"/>
              </a:ext>
            </a:extLst>
          </p:cNvPr>
          <p:cNvSpPr/>
          <p:nvPr/>
        </p:nvSpPr>
        <p:spPr>
          <a:xfrm>
            <a:off x="4090417" y="2324674"/>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Top Corners Snipped 85">
            <a:extLst>
              <a:ext uri="{FF2B5EF4-FFF2-40B4-BE49-F238E27FC236}">
                <a16:creationId xmlns:a16="http://schemas.microsoft.com/office/drawing/2014/main" id="{5D11619D-A7A9-4082-82B5-23471E651C2B}"/>
              </a:ext>
            </a:extLst>
          </p:cNvPr>
          <p:cNvSpPr/>
          <p:nvPr/>
        </p:nvSpPr>
        <p:spPr>
          <a:xfrm>
            <a:off x="3291199" y="2329821"/>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Terminator 86">
            <a:extLst>
              <a:ext uri="{FF2B5EF4-FFF2-40B4-BE49-F238E27FC236}">
                <a16:creationId xmlns:a16="http://schemas.microsoft.com/office/drawing/2014/main" id="{FC50BB6A-35DD-452D-A48B-E0CA73AB189F}"/>
              </a:ext>
            </a:extLst>
          </p:cNvPr>
          <p:cNvSpPr/>
          <p:nvPr/>
        </p:nvSpPr>
        <p:spPr>
          <a:xfrm>
            <a:off x="3576531" y="2120406"/>
            <a:ext cx="817116" cy="73380"/>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A2F71636-7A0B-4710-80AD-F11A9A216A2D}"/>
              </a:ext>
            </a:extLst>
          </p:cNvPr>
          <p:cNvGrpSpPr>
            <a:grpSpLocks noChangeAspect="1"/>
          </p:cNvGrpSpPr>
          <p:nvPr/>
        </p:nvGrpSpPr>
        <p:grpSpPr>
          <a:xfrm>
            <a:off x="3563011" y="1578495"/>
            <a:ext cx="651524" cy="533538"/>
            <a:chOff x="6595481" y="1587776"/>
            <a:chExt cx="2963950" cy="2427199"/>
          </a:xfrm>
          <a:solidFill>
            <a:schemeClr val="bg1">
              <a:lumMod val="50000"/>
            </a:schemeClr>
          </a:solidFill>
        </p:grpSpPr>
        <p:sp>
          <p:nvSpPr>
            <p:cNvPr id="92" name="Rectangle 91">
              <a:extLst>
                <a:ext uri="{FF2B5EF4-FFF2-40B4-BE49-F238E27FC236}">
                  <a16:creationId xmlns:a16="http://schemas.microsoft.com/office/drawing/2014/main" id="{D1E3FCF0-8A53-42A3-8906-638A731F174A}"/>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D989F60D-1F08-49E5-B8EF-1DAC4BE184EF}"/>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882A2CB9-9D3F-4F79-9334-93CC0641133C}"/>
                </a:ext>
              </a:extLst>
            </p:cNvPr>
            <p:cNvCxnSpPr>
              <a:cxnSpLocks/>
              <a:stCxn id="135"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6B45FC59-4BEE-402B-9D89-6E12FDF679D7}"/>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E35BBF2F-F094-4ADA-8465-5010467FDB40}"/>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BA704067-2D82-4E24-9AE8-60AA6C8CE442}"/>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Rounded Corners 130">
              <a:extLst>
                <a:ext uri="{FF2B5EF4-FFF2-40B4-BE49-F238E27FC236}">
                  <a16:creationId xmlns:a16="http://schemas.microsoft.com/office/drawing/2014/main" id="{8BBF6918-9D7A-4E34-A43E-5970D76224DE}"/>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02E3DF4E-1498-4265-88D4-20489442087B}"/>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2FEAA26A-FFC1-402A-8BB9-7BD2D3470F5A}"/>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4D0E00A7-417D-45A8-8A01-5E9805F643BE}"/>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Rounded Corners 134">
              <a:extLst>
                <a:ext uri="{FF2B5EF4-FFF2-40B4-BE49-F238E27FC236}">
                  <a16:creationId xmlns:a16="http://schemas.microsoft.com/office/drawing/2014/main" id="{FA9E29B9-9361-45CA-BA72-809763A5EE88}"/>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6" name="Straight Connector 135">
              <a:extLst>
                <a:ext uri="{FF2B5EF4-FFF2-40B4-BE49-F238E27FC236}">
                  <a16:creationId xmlns:a16="http://schemas.microsoft.com/office/drawing/2014/main" id="{D58429CC-ED6D-4FCB-91A5-52A354BCD70E}"/>
                </a:ext>
              </a:extLst>
            </p:cNvPr>
            <p:cNvCxnSpPr>
              <a:cxnSpLocks/>
              <a:endCxn id="135"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2FA09FF-1F7B-48E8-BCC9-67CE6576A117}"/>
                </a:ext>
              </a:extLst>
            </p:cNvPr>
            <p:cNvCxnSpPr>
              <a:cxnSpLocks/>
              <a:stCxn id="133"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448F8BE5-3F2D-4E56-876C-1480BDE2D8B7}"/>
                </a:ext>
              </a:extLst>
            </p:cNvPr>
            <p:cNvCxnSpPr>
              <a:cxnSpLocks/>
              <a:endCxn id="139"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4995BC49-9A1F-4EA6-BDF6-39B29DA1C930}"/>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A4A285D5-C55E-4CB7-81F4-CADCF93027E6}"/>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586EED5A-E56C-4913-A879-4C608E397BDE}"/>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Connector 155">
              <a:extLst>
                <a:ext uri="{FF2B5EF4-FFF2-40B4-BE49-F238E27FC236}">
                  <a16:creationId xmlns:a16="http://schemas.microsoft.com/office/drawing/2014/main" id="{DB00497F-0872-4939-9159-3338C86C95A5}"/>
                </a:ext>
              </a:extLst>
            </p:cNvPr>
            <p:cNvCxnSpPr>
              <a:cxnSpLocks/>
              <a:stCxn id="105"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6FB0D404-59A5-487D-9F1D-47F9A97E98B5}"/>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8CCFF8FA-EF4E-420F-8453-F0DB656D7FA0}"/>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8457BA94-03F4-4377-9C27-89F57B66CFD4}"/>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EFA2B1A8-4D67-4E82-8DCE-D748DF4E1AFD}"/>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B4E02D0D-75F7-4F9B-B6F8-841D2D6024D0}"/>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3" name="Straight Connector 172">
              <a:extLst>
                <a:ext uri="{FF2B5EF4-FFF2-40B4-BE49-F238E27FC236}">
                  <a16:creationId xmlns:a16="http://schemas.microsoft.com/office/drawing/2014/main" id="{4EA0BE00-98D5-4AB2-9F40-641FE703AA6D}"/>
                </a:ext>
              </a:extLst>
            </p:cNvPr>
            <p:cNvCxnSpPr>
              <a:cxnSpLocks/>
              <a:stCxn id="172" idx="3"/>
              <a:endCxn id="142"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B5B29BAD-93AB-4AD7-B660-4BA87E68301D}"/>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DE83FB60-1003-41BB-A5FB-63C8D92A7E72}"/>
              </a:ext>
            </a:extLst>
          </p:cNvPr>
          <p:cNvSpPr/>
          <p:nvPr/>
        </p:nvSpPr>
        <p:spPr>
          <a:xfrm rot="18256055">
            <a:off x="501986" y="2033894"/>
            <a:ext cx="479455" cy="396952"/>
          </a:xfrm>
          <a:custGeom>
            <a:avLst/>
            <a:gdLst>
              <a:gd name="connsiteX0" fmla="*/ 411690 w 514185"/>
              <a:gd name="connsiteY0" fmla="*/ 368770 h 417382"/>
              <a:gd name="connsiteX1" fmla="*/ 357807 w 514185"/>
              <a:gd name="connsiteY1" fmla="*/ 314887 h 417382"/>
              <a:gd name="connsiteX2" fmla="*/ 411690 w 514185"/>
              <a:gd name="connsiteY2" fmla="*/ 261004 h 417382"/>
              <a:gd name="connsiteX3" fmla="*/ 465573 w 514185"/>
              <a:gd name="connsiteY3" fmla="*/ 314887 h 417382"/>
              <a:gd name="connsiteX4" fmla="*/ 505982 w 514185"/>
              <a:gd name="connsiteY4" fmla="*/ 314554 h 417382"/>
              <a:gd name="connsiteX5" fmla="*/ 505978 w 514185"/>
              <a:gd name="connsiteY5" fmla="*/ 274472 h 417382"/>
              <a:gd name="connsiteX6" fmla="*/ 452095 w 514185"/>
              <a:gd name="connsiteY6" fmla="*/ 220599 h 417382"/>
              <a:gd name="connsiteX7" fmla="*/ 485775 w 514185"/>
              <a:gd name="connsiteY7" fmla="*/ 186919 h 417382"/>
              <a:gd name="connsiteX8" fmla="*/ 418424 w 514185"/>
              <a:gd name="connsiteY8" fmla="*/ 119567 h 417382"/>
              <a:gd name="connsiteX9" fmla="*/ 238830 w 514185"/>
              <a:gd name="connsiteY9" fmla="*/ 101232 h 417382"/>
              <a:gd name="connsiteX10" fmla="*/ 216741 w 514185"/>
              <a:gd name="connsiteY10" fmla="*/ 78372 h 417382"/>
              <a:gd name="connsiteX11" fmla="*/ 31880 w 514185"/>
              <a:gd name="connsiteY11" fmla="*/ 0 h 417382"/>
              <a:gd name="connsiteX12" fmla="*/ 0 w 514185"/>
              <a:gd name="connsiteY12" fmla="*/ 0 h 417382"/>
              <a:gd name="connsiteX13" fmla="*/ 0 w 514185"/>
              <a:gd name="connsiteY13" fmla="*/ 57150 h 417382"/>
              <a:gd name="connsiteX14" fmla="*/ 31880 w 514185"/>
              <a:gd name="connsiteY14" fmla="*/ 57150 h 417382"/>
              <a:gd name="connsiteX15" fmla="*/ 175708 w 514185"/>
              <a:gd name="connsiteY15" fmla="*/ 118110 h 417382"/>
              <a:gd name="connsiteX16" fmla="*/ 198396 w 514185"/>
              <a:gd name="connsiteY16" fmla="*/ 141580 h 417382"/>
              <a:gd name="connsiteX17" fmla="*/ 216418 w 514185"/>
              <a:gd name="connsiteY17" fmla="*/ 321602 h 417382"/>
              <a:gd name="connsiteX18" fmla="*/ 283721 w 514185"/>
              <a:gd name="connsiteY18" fmla="*/ 388972 h 417382"/>
              <a:gd name="connsiteX19" fmla="*/ 317402 w 514185"/>
              <a:gd name="connsiteY19" fmla="*/ 355292 h 417382"/>
              <a:gd name="connsiteX20" fmla="*/ 371275 w 514185"/>
              <a:gd name="connsiteY20" fmla="*/ 409175 h 417382"/>
              <a:gd name="connsiteX21" fmla="*/ 411685 w 514185"/>
              <a:gd name="connsiteY21" fmla="*/ 408851 h 417382"/>
              <a:gd name="connsiteX22" fmla="*/ 411690 w 514185"/>
              <a:gd name="connsiteY22" fmla="*/ 368770 h 41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185" h="417382">
                <a:moveTo>
                  <a:pt x="411690" y="368770"/>
                </a:moveTo>
                <a:lnTo>
                  <a:pt x="357807" y="314887"/>
                </a:lnTo>
                <a:lnTo>
                  <a:pt x="411690" y="261004"/>
                </a:lnTo>
                <a:lnTo>
                  <a:pt x="465573" y="314887"/>
                </a:lnTo>
                <a:cubicBezTo>
                  <a:pt x="476823" y="325954"/>
                  <a:pt x="494915" y="325805"/>
                  <a:pt x="505982" y="314554"/>
                </a:cubicBezTo>
                <a:cubicBezTo>
                  <a:pt x="516922" y="303431"/>
                  <a:pt x="516920" y="285592"/>
                  <a:pt x="505978" y="274472"/>
                </a:cubicBezTo>
                <a:lnTo>
                  <a:pt x="452095" y="220599"/>
                </a:lnTo>
                <a:lnTo>
                  <a:pt x="485775" y="186919"/>
                </a:lnTo>
                <a:lnTo>
                  <a:pt x="418424" y="119567"/>
                </a:lnTo>
                <a:cubicBezTo>
                  <a:pt x="370492" y="71618"/>
                  <a:pt x="295463" y="63958"/>
                  <a:pt x="238830" y="101232"/>
                </a:cubicBezTo>
                <a:lnTo>
                  <a:pt x="216741" y="78372"/>
                </a:lnTo>
                <a:cubicBezTo>
                  <a:pt x="168193" y="28414"/>
                  <a:pt x="101541" y="157"/>
                  <a:pt x="31880" y="0"/>
                </a:cubicBezTo>
                <a:lnTo>
                  <a:pt x="0" y="0"/>
                </a:lnTo>
                <a:lnTo>
                  <a:pt x="0" y="57150"/>
                </a:lnTo>
                <a:lnTo>
                  <a:pt x="31880" y="57150"/>
                </a:lnTo>
                <a:cubicBezTo>
                  <a:pt x="86078" y="57258"/>
                  <a:pt x="137939" y="79238"/>
                  <a:pt x="175708" y="118110"/>
                </a:cubicBezTo>
                <a:lnTo>
                  <a:pt x="198396" y="141580"/>
                </a:lnTo>
                <a:cubicBezTo>
                  <a:pt x="160805" y="198231"/>
                  <a:pt x="168342" y="273526"/>
                  <a:pt x="216418" y="321602"/>
                </a:cubicBezTo>
                <a:lnTo>
                  <a:pt x="283721" y="388972"/>
                </a:lnTo>
                <a:lnTo>
                  <a:pt x="317402" y="355292"/>
                </a:lnTo>
                <a:lnTo>
                  <a:pt x="371275" y="409175"/>
                </a:lnTo>
                <a:cubicBezTo>
                  <a:pt x="382523" y="420244"/>
                  <a:pt x="400616" y="420099"/>
                  <a:pt x="411685" y="408851"/>
                </a:cubicBezTo>
                <a:cubicBezTo>
                  <a:pt x="422627" y="397732"/>
                  <a:pt x="422629" y="379891"/>
                  <a:pt x="411690" y="368770"/>
                </a:cubicBezTo>
                <a:close/>
              </a:path>
            </a:pathLst>
          </a:custGeom>
          <a:solidFill>
            <a:srgbClr val="7F7F7F"/>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ED658D2-B7D5-461F-8CBE-3D30DC8E681D}"/>
              </a:ext>
            </a:extLst>
          </p:cNvPr>
          <p:cNvSpPr/>
          <p:nvPr/>
        </p:nvSpPr>
        <p:spPr>
          <a:xfrm rot="18256055">
            <a:off x="936201" y="1909876"/>
            <a:ext cx="451516" cy="366673"/>
          </a:xfrm>
          <a:custGeom>
            <a:avLst/>
            <a:gdLst>
              <a:gd name="connsiteX0" fmla="*/ 452857 w 484222"/>
              <a:gd name="connsiteY0" fmla="*/ 328393 h 385544"/>
              <a:gd name="connsiteX1" fmla="*/ 313792 w 484222"/>
              <a:gd name="connsiteY1" fmla="*/ 272148 h 385544"/>
              <a:gd name="connsiteX2" fmla="*/ 287741 w 484222"/>
              <a:gd name="connsiteY2" fmla="*/ 246945 h 385544"/>
              <a:gd name="connsiteX3" fmla="*/ 269396 w 484222"/>
              <a:gd name="connsiteY3" fmla="*/ 67351 h 385544"/>
              <a:gd name="connsiteX4" fmla="*/ 202044 w 484222"/>
              <a:gd name="connsiteY4" fmla="*/ 0 h 385544"/>
              <a:gd name="connsiteX5" fmla="*/ 0 w 484222"/>
              <a:gd name="connsiteY5" fmla="*/ 202063 h 385544"/>
              <a:gd name="connsiteX6" fmla="*/ 67351 w 484222"/>
              <a:gd name="connsiteY6" fmla="*/ 269415 h 385544"/>
              <a:gd name="connsiteX7" fmla="*/ 247374 w 484222"/>
              <a:gd name="connsiteY7" fmla="*/ 287426 h 385544"/>
              <a:gd name="connsiteX8" fmla="*/ 274044 w 484222"/>
              <a:gd name="connsiteY8" fmla="*/ 313230 h 385544"/>
              <a:gd name="connsiteX9" fmla="*/ 452857 w 484222"/>
              <a:gd name="connsiteY9" fmla="*/ 385543 h 385544"/>
              <a:gd name="connsiteX10" fmla="*/ 484222 w 484222"/>
              <a:gd name="connsiteY10" fmla="*/ 385543 h 385544"/>
              <a:gd name="connsiteX11" fmla="*/ 484222 w 484222"/>
              <a:gd name="connsiteY11" fmla="*/ 328393 h 38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222" h="385544">
                <a:moveTo>
                  <a:pt x="452857" y="328393"/>
                </a:moveTo>
                <a:cubicBezTo>
                  <a:pt x="400940" y="328502"/>
                  <a:pt x="351036" y="308318"/>
                  <a:pt x="313792" y="272148"/>
                </a:cubicBezTo>
                <a:lnTo>
                  <a:pt x="287741" y="246945"/>
                </a:lnTo>
                <a:cubicBezTo>
                  <a:pt x="324988" y="190305"/>
                  <a:pt x="317326" y="115291"/>
                  <a:pt x="269396" y="67351"/>
                </a:cubicBezTo>
                <a:lnTo>
                  <a:pt x="202044" y="0"/>
                </a:lnTo>
                <a:lnTo>
                  <a:pt x="0" y="202063"/>
                </a:lnTo>
                <a:lnTo>
                  <a:pt x="67351" y="269415"/>
                </a:lnTo>
                <a:cubicBezTo>
                  <a:pt x="115430" y="317486"/>
                  <a:pt x="190724" y="325020"/>
                  <a:pt x="247374" y="287426"/>
                </a:cubicBezTo>
                <a:lnTo>
                  <a:pt x="274044" y="313230"/>
                </a:lnTo>
                <a:cubicBezTo>
                  <a:pt x="321934" y="359735"/>
                  <a:pt x="386102" y="385685"/>
                  <a:pt x="452857" y="385543"/>
                </a:cubicBezTo>
                <a:lnTo>
                  <a:pt x="484222" y="385543"/>
                </a:lnTo>
                <a:lnTo>
                  <a:pt x="484222" y="328393"/>
                </a:lnTo>
                <a:close/>
              </a:path>
            </a:pathLst>
          </a:custGeom>
          <a:solidFill>
            <a:srgbClr val="7F7F7F"/>
          </a:solidFill>
          <a:ln w="9525" cap="flat">
            <a:noFill/>
            <a:prstDash val="solid"/>
            <a:miter/>
          </a:ln>
        </p:spPr>
        <p:txBody>
          <a:bodyPr rtlCol="0" anchor="ctr"/>
          <a:lstStyle/>
          <a:p>
            <a:endParaRPr lang="en-US"/>
          </a:p>
        </p:txBody>
      </p:sp>
      <p:grpSp>
        <p:nvGrpSpPr>
          <p:cNvPr id="94" name="Group 93">
            <a:extLst>
              <a:ext uri="{FF2B5EF4-FFF2-40B4-BE49-F238E27FC236}">
                <a16:creationId xmlns:a16="http://schemas.microsoft.com/office/drawing/2014/main" id="{6BE98720-0260-4860-836E-9824B5EBA345}"/>
              </a:ext>
            </a:extLst>
          </p:cNvPr>
          <p:cNvGrpSpPr>
            <a:grpSpLocks noChangeAspect="1"/>
          </p:cNvGrpSpPr>
          <p:nvPr/>
        </p:nvGrpSpPr>
        <p:grpSpPr>
          <a:xfrm>
            <a:off x="1419074" y="1548738"/>
            <a:ext cx="651524" cy="533538"/>
            <a:chOff x="6595481" y="1587776"/>
            <a:chExt cx="2963950" cy="2427199"/>
          </a:xfrm>
          <a:solidFill>
            <a:schemeClr val="bg1">
              <a:lumMod val="50000"/>
            </a:schemeClr>
          </a:solidFill>
        </p:grpSpPr>
        <p:sp>
          <p:nvSpPr>
            <p:cNvPr id="95" name="Rectangle 94">
              <a:extLst>
                <a:ext uri="{FF2B5EF4-FFF2-40B4-BE49-F238E27FC236}">
                  <a16:creationId xmlns:a16="http://schemas.microsoft.com/office/drawing/2014/main" id="{66C2013D-4808-4978-AA50-AE22D4617F0B}"/>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3F639695-ED9E-4A61-8857-9DC6B85B322D}"/>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29F10305-EE79-439C-B26E-BAC790CE275C}"/>
                </a:ext>
              </a:extLst>
            </p:cNvPr>
            <p:cNvCxnSpPr>
              <a:cxnSpLocks/>
              <a:stCxn id="110"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6E65060E-95F0-4D66-A643-AEE5CA4C837C}"/>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D265DB1B-A91C-432E-8492-8A044BBF8B88}"/>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6EB9AC75-77C7-479C-95D1-F4EDB06E8381}"/>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Rounded Corners 105">
              <a:extLst>
                <a:ext uri="{FF2B5EF4-FFF2-40B4-BE49-F238E27FC236}">
                  <a16:creationId xmlns:a16="http://schemas.microsoft.com/office/drawing/2014/main" id="{06F83B8A-6FEF-4E26-AAF9-2BD4B4AC2B1A}"/>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AD62C96F-AD58-445C-A376-5FA5C4E96EEC}"/>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CE9039C9-508F-4731-B95D-8D6C040512CA}"/>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A5C80444-C7F3-4C36-804B-192BF9DAA1B4}"/>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Rounded Corners 109">
              <a:extLst>
                <a:ext uri="{FF2B5EF4-FFF2-40B4-BE49-F238E27FC236}">
                  <a16:creationId xmlns:a16="http://schemas.microsoft.com/office/drawing/2014/main" id="{F0312FB8-3F49-4DCC-925B-7680D2F45268}"/>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a:extLst>
                <a:ext uri="{FF2B5EF4-FFF2-40B4-BE49-F238E27FC236}">
                  <a16:creationId xmlns:a16="http://schemas.microsoft.com/office/drawing/2014/main" id="{02086BEC-4E7B-4A46-ABB0-0D8FF7EA0DAF}"/>
                </a:ext>
              </a:extLst>
            </p:cNvPr>
            <p:cNvCxnSpPr>
              <a:cxnSpLocks/>
              <a:endCxn id="110"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B5C9AD1-9220-4D0C-AB71-3E6E0655D9A5}"/>
                </a:ext>
              </a:extLst>
            </p:cNvPr>
            <p:cNvCxnSpPr>
              <a:cxnSpLocks/>
              <a:stCxn id="108"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008FF62E-5243-4E71-AE0F-1051E3969953}"/>
                </a:ext>
              </a:extLst>
            </p:cNvPr>
            <p:cNvCxnSpPr>
              <a:cxnSpLocks/>
              <a:endCxn id="114"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DC8D0CE8-7E4E-4541-A925-019EBE99FBED}"/>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Connector 114">
              <a:extLst>
                <a:ext uri="{FF2B5EF4-FFF2-40B4-BE49-F238E27FC236}">
                  <a16:creationId xmlns:a16="http://schemas.microsoft.com/office/drawing/2014/main" id="{697F0A6A-15AC-40CA-B8CD-2AAFDC8FEEBB}"/>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71152243-3CC6-439C-81FC-735403055460}"/>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47BAA5DE-3095-4E6C-A8E8-AB5C0046B302}"/>
                </a:ext>
              </a:extLst>
            </p:cNvPr>
            <p:cNvCxnSpPr>
              <a:cxnSpLocks/>
              <a:stCxn id="103"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A432A21-3BE3-4686-8E4A-7059DDB7103D}"/>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4FB6E04-9AC8-4718-8D22-ED2B20D21AF6}"/>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9D28BD5B-B97A-4816-B60C-B7A84CFF6018}"/>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866FFF71-D351-4B47-9BF8-0DC565BB1F6B}"/>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4F184743-E3C0-4DC7-B22F-0E198B8563D9}"/>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a:extLst>
                <a:ext uri="{FF2B5EF4-FFF2-40B4-BE49-F238E27FC236}">
                  <a16:creationId xmlns:a16="http://schemas.microsoft.com/office/drawing/2014/main" id="{EA7F4643-9590-4C59-8D16-E85E4C51FB28}"/>
                </a:ext>
              </a:extLst>
            </p:cNvPr>
            <p:cNvCxnSpPr>
              <a:cxnSpLocks/>
              <a:stCxn id="122" idx="3"/>
              <a:endCxn id="116"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4" name="Freeform: Shape 123">
            <a:extLst>
              <a:ext uri="{FF2B5EF4-FFF2-40B4-BE49-F238E27FC236}">
                <a16:creationId xmlns:a16="http://schemas.microsoft.com/office/drawing/2014/main" id="{556DCF32-3948-46D3-96AF-A1BB42458A39}"/>
              </a:ext>
            </a:extLst>
          </p:cNvPr>
          <p:cNvSpPr/>
          <p:nvPr/>
        </p:nvSpPr>
        <p:spPr>
          <a:xfrm rot="669158">
            <a:off x="2045538" y="1347524"/>
            <a:ext cx="45719" cy="145811"/>
          </a:xfrm>
          <a:custGeom>
            <a:avLst/>
            <a:gdLst>
              <a:gd name="connsiteX0" fmla="*/ 26511 w 53022"/>
              <a:gd name="connsiteY0" fmla="*/ 145812 h 145811"/>
              <a:gd name="connsiteX1" fmla="*/ 53023 w 53022"/>
              <a:gd name="connsiteY1" fmla="*/ 119301 h 145811"/>
              <a:gd name="connsiteX2" fmla="*/ 53023 w 53022"/>
              <a:gd name="connsiteY2" fmla="*/ 26511 h 145811"/>
              <a:gd name="connsiteX3" fmla="*/ 26511 w 53022"/>
              <a:gd name="connsiteY3" fmla="*/ 0 h 145811"/>
              <a:gd name="connsiteX4" fmla="*/ 0 w 53022"/>
              <a:gd name="connsiteY4" fmla="*/ 26511 h 145811"/>
              <a:gd name="connsiteX5" fmla="*/ 0 w 53022"/>
              <a:gd name="connsiteY5" fmla="*/ 119301 h 145811"/>
              <a:gd name="connsiteX6" fmla="*/ 26511 w 53022"/>
              <a:gd name="connsiteY6" fmla="*/ 145812 h 14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22" h="145811">
                <a:moveTo>
                  <a:pt x="26511" y="145812"/>
                </a:moveTo>
                <a:cubicBezTo>
                  <a:pt x="41153" y="145812"/>
                  <a:pt x="53023" y="133943"/>
                  <a:pt x="53023" y="119301"/>
                </a:cubicBezTo>
                <a:lnTo>
                  <a:pt x="53023" y="26511"/>
                </a:lnTo>
                <a:cubicBezTo>
                  <a:pt x="53023" y="11869"/>
                  <a:pt x="41153" y="0"/>
                  <a:pt x="26511" y="0"/>
                </a:cubicBezTo>
                <a:cubicBezTo>
                  <a:pt x="11869" y="0"/>
                  <a:pt x="0" y="11869"/>
                  <a:pt x="0" y="26511"/>
                </a:cubicBezTo>
                <a:lnTo>
                  <a:pt x="0" y="119301"/>
                </a:lnTo>
                <a:cubicBezTo>
                  <a:pt x="0" y="133943"/>
                  <a:pt x="11869" y="145812"/>
                  <a:pt x="26511" y="145812"/>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2339475E-BE13-479D-9A67-4ADC8C8BD0E5}"/>
              </a:ext>
            </a:extLst>
          </p:cNvPr>
          <p:cNvSpPr/>
          <p:nvPr/>
        </p:nvSpPr>
        <p:spPr>
          <a:xfrm>
            <a:off x="2168748" y="1625173"/>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6B8E9CF8-C0DC-4681-9916-765E8991AF2E}"/>
              </a:ext>
            </a:extLst>
          </p:cNvPr>
          <p:cNvSpPr/>
          <p:nvPr/>
        </p:nvSpPr>
        <p:spPr>
          <a:xfrm rot="19318394">
            <a:off x="2127254" y="1480931"/>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Tree>
    <p:extLst>
      <p:ext uri="{BB962C8B-B14F-4D97-AF65-F5344CB8AC3E}">
        <p14:creationId xmlns:p14="http://schemas.microsoft.com/office/powerpoint/2010/main" val="5237355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Rectangle: Rounded Corners 208">
            <a:extLst>
              <a:ext uri="{FF2B5EF4-FFF2-40B4-BE49-F238E27FC236}">
                <a16:creationId xmlns:a16="http://schemas.microsoft.com/office/drawing/2014/main" id="{A0A09418-FAAA-4F9F-8090-5E533869E91C}"/>
              </a:ext>
            </a:extLst>
          </p:cNvPr>
          <p:cNvSpPr/>
          <p:nvPr/>
        </p:nvSpPr>
        <p:spPr>
          <a:xfrm>
            <a:off x="9684340" y="1242567"/>
            <a:ext cx="2190081" cy="3896856"/>
          </a:xfrm>
          <a:prstGeom prst="round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Scissor-lift Platform </a:t>
            </a:r>
          </a:p>
        </p:txBody>
      </p:sp>
      <p:sp>
        <p:nvSpPr>
          <p:cNvPr id="210" name="Rectangle 209">
            <a:extLst>
              <a:ext uri="{FF2B5EF4-FFF2-40B4-BE49-F238E27FC236}">
                <a16:creationId xmlns:a16="http://schemas.microsoft.com/office/drawing/2014/main" id="{EDBD9FC6-5FE3-4FB9-8585-D7CF3711C494}"/>
              </a:ext>
            </a:extLst>
          </p:cNvPr>
          <p:cNvSpPr/>
          <p:nvPr/>
        </p:nvSpPr>
        <p:spPr>
          <a:xfrm>
            <a:off x="10404305" y="2464537"/>
            <a:ext cx="842498" cy="4571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97AEF9E1-B596-460C-83CB-7093C9D39A9A}"/>
              </a:ext>
            </a:extLst>
          </p:cNvPr>
          <p:cNvSpPr/>
          <p:nvPr/>
        </p:nvSpPr>
        <p:spPr>
          <a:xfrm>
            <a:off x="10404305" y="2463988"/>
            <a:ext cx="846488" cy="4908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793DC8D3-DBBE-4E9F-8DD9-D4720B5F481D}"/>
              </a:ext>
            </a:extLst>
          </p:cNvPr>
          <p:cNvSpPr/>
          <p:nvPr/>
        </p:nvSpPr>
        <p:spPr>
          <a:xfrm>
            <a:off x="10244843" y="2385285"/>
            <a:ext cx="1108957" cy="8599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708002E9-63CE-4B8E-8722-39980E04E154}"/>
              </a:ext>
            </a:extLst>
          </p:cNvPr>
          <p:cNvSpPr/>
          <p:nvPr/>
        </p:nvSpPr>
        <p:spPr>
          <a:xfrm>
            <a:off x="10317735" y="2505780"/>
            <a:ext cx="977557" cy="65088"/>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717D05B0-4AFE-45BF-8344-08F9213712F3}"/>
              </a:ext>
            </a:extLst>
          </p:cNvPr>
          <p:cNvSpPr/>
          <p:nvPr/>
        </p:nvSpPr>
        <p:spPr>
          <a:xfrm>
            <a:off x="10549380" y="2591774"/>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971B34A6-0715-4720-AA49-2A7FDF008B73}"/>
              </a:ext>
            </a:extLst>
          </p:cNvPr>
          <p:cNvSpPr/>
          <p:nvPr/>
        </p:nvSpPr>
        <p:spPr>
          <a:xfrm>
            <a:off x="10949430" y="2591092"/>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6" name="Group 215">
            <a:extLst>
              <a:ext uri="{FF2B5EF4-FFF2-40B4-BE49-F238E27FC236}">
                <a16:creationId xmlns:a16="http://schemas.microsoft.com/office/drawing/2014/main" id="{E12DA0F8-8CEF-45FE-B6FE-3FCFCAE77859}"/>
              </a:ext>
            </a:extLst>
          </p:cNvPr>
          <p:cNvGrpSpPr>
            <a:grpSpLocks noChangeAspect="1"/>
          </p:cNvGrpSpPr>
          <p:nvPr/>
        </p:nvGrpSpPr>
        <p:grpSpPr>
          <a:xfrm>
            <a:off x="10419438" y="1845033"/>
            <a:ext cx="651524" cy="533538"/>
            <a:chOff x="6595481" y="1587776"/>
            <a:chExt cx="2963950" cy="2427199"/>
          </a:xfrm>
          <a:solidFill>
            <a:schemeClr val="bg1">
              <a:lumMod val="50000"/>
            </a:schemeClr>
          </a:solidFill>
        </p:grpSpPr>
        <p:sp>
          <p:nvSpPr>
            <p:cNvPr id="217" name="Rectangle 216">
              <a:extLst>
                <a:ext uri="{FF2B5EF4-FFF2-40B4-BE49-F238E27FC236}">
                  <a16:creationId xmlns:a16="http://schemas.microsoft.com/office/drawing/2014/main" id="{F2B81D9A-8510-4824-B34A-86D42D7309CF}"/>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5C1D9680-CBBC-4E4E-9721-970DE8D4E769}"/>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9" name="Straight Connector 218">
              <a:extLst>
                <a:ext uri="{FF2B5EF4-FFF2-40B4-BE49-F238E27FC236}">
                  <a16:creationId xmlns:a16="http://schemas.microsoft.com/office/drawing/2014/main" id="{07C084C2-DCA0-417A-81EC-C45DB460C312}"/>
                </a:ext>
              </a:extLst>
            </p:cNvPr>
            <p:cNvCxnSpPr>
              <a:cxnSpLocks/>
              <a:stCxn id="227"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0" name="Rectangle 219">
              <a:extLst>
                <a:ext uri="{FF2B5EF4-FFF2-40B4-BE49-F238E27FC236}">
                  <a16:creationId xmlns:a16="http://schemas.microsoft.com/office/drawing/2014/main" id="{29DC47F5-7831-498A-94A1-462F40781F4C}"/>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7071D599-1548-491F-B8CF-2FA737BB1DAC}"/>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091799CF-2E4F-4834-AA7F-021A9080D05C}"/>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Rounded Corners 222">
              <a:extLst>
                <a:ext uri="{FF2B5EF4-FFF2-40B4-BE49-F238E27FC236}">
                  <a16:creationId xmlns:a16="http://schemas.microsoft.com/office/drawing/2014/main" id="{78E96F51-8295-44FE-A52E-91D515F07B94}"/>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F295CE71-0048-4275-9625-00D1DBBCBB45}"/>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6CB6B180-4145-4C39-83D1-0517D0D2EE22}"/>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ED0E9BAB-89B4-4F66-ACCE-7F54D1D51C73}"/>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Rounded Corners 226">
              <a:extLst>
                <a:ext uri="{FF2B5EF4-FFF2-40B4-BE49-F238E27FC236}">
                  <a16:creationId xmlns:a16="http://schemas.microsoft.com/office/drawing/2014/main" id="{3E123831-2B14-45B7-8B60-02D35F9C62B1}"/>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8" name="Straight Connector 227">
              <a:extLst>
                <a:ext uri="{FF2B5EF4-FFF2-40B4-BE49-F238E27FC236}">
                  <a16:creationId xmlns:a16="http://schemas.microsoft.com/office/drawing/2014/main" id="{0058FD5C-E606-458C-BAE9-908C86413CF7}"/>
                </a:ext>
              </a:extLst>
            </p:cNvPr>
            <p:cNvCxnSpPr>
              <a:cxnSpLocks/>
              <a:endCxn id="227"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F626725E-DF4B-4AA5-AB50-1177ACCD3D21}"/>
                </a:ext>
              </a:extLst>
            </p:cNvPr>
            <p:cNvCxnSpPr>
              <a:cxnSpLocks/>
              <a:stCxn id="225"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088F588-6D14-4194-9BC7-3A569B652BA4}"/>
                </a:ext>
              </a:extLst>
            </p:cNvPr>
            <p:cNvCxnSpPr>
              <a:cxnSpLocks/>
              <a:endCxn id="231"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1" name="Rectangle 230">
              <a:extLst>
                <a:ext uri="{FF2B5EF4-FFF2-40B4-BE49-F238E27FC236}">
                  <a16:creationId xmlns:a16="http://schemas.microsoft.com/office/drawing/2014/main" id="{AA592BC1-B814-49D1-89FE-FDD861E64678}"/>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2" name="Straight Connector 231">
              <a:extLst>
                <a:ext uri="{FF2B5EF4-FFF2-40B4-BE49-F238E27FC236}">
                  <a16:creationId xmlns:a16="http://schemas.microsoft.com/office/drawing/2014/main" id="{FF821F47-F24E-4535-91A5-064AA3809663}"/>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3" name="Rectangle 232">
              <a:extLst>
                <a:ext uri="{FF2B5EF4-FFF2-40B4-BE49-F238E27FC236}">
                  <a16:creationId xmlns:a16="http://schemas.microsoft.com/office/drawing/2014/main" id="{8BD0FC7D-20B8-42F6-9810-2AC0FFAA2F25}"/>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Straight Connector 233">
              <a:extLst>
                <a:ext uri="{FF2B5EF4-FFF2-40B4-BE49-F238E27FC236}">
                  <a16:creationId xmlns:a16="http://schemas.microsoft.com/office/drawing/2014/main" id="{E6385BBD-380B-4ED0-8547-7B31BBF7259D}"/>
                </a:ext>
              </a:extLst>
            </p:cNvPr>
            <p:cNvCxnSpPr>
              <a:cxnSpLocks/>
              <a:stCxn id="222"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13FE4641-118C-449F-AAAD-DAEDF986CB0B}"/>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188DD19-A704-47BE-97E0-E6C2C9E94EBE}"/>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7" name="Rectangle 236">
              <a:extLst>
                <a:ext uri="{FF2B5EF4-FFF2-40B4-BE49-F238E27FC236}">
                  <a16:creationId xmlns:a16="http://schemas.microsoft.com/office/drawing/2014/main" id="{9771790D-4403-4208-A086-DD9FB52B9072}"/>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EF1E35FF-8134-4120-B3BA-06D087D600CF}"/>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6A5B9B4A-C72D-47DA-BE4B-46CA3D048DE9}"/>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0" name="Straight Connector 239">
              <a:extLst>
                <a:ext uri="{FF2B5EF4-FFF2-40B4-BE49-F238E27FC236}">
                  <a16:creationId xmlns:a16="http://schemas.microsoft.com/office/drawing/2014/main" id="{B6D11532-A369-43A2-B84F-0165D4C20AE5}"/>
                </a:ext>
              </a:extLst>
            </p:cNvPr>
            <p:cNvCxnSpPr>
              <a:cxnSpLocks/>
              <a:stCxn id="239" idx="3"/>
              <a:endCxn id="233"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5" name="Rectangle: Rounded Corners 164">
            <a:extLst>
              <a:ext uri="{FF2B5EF4-FFF2-40B4-BE49-F238E27FC236}">
                <a16:creationId xmlns:a16="http://schemas.microsoft.com/office/drawing/2014/main" id="{B0A1F27E-5CA9-44FC-9DC3-1092889C04BE}"/>
              </a:ext>
            </a:extLst>
          </p:cNvPr>
          <p:cNvSpPr/>
          <p:nvPr/>
        </p:nvSpPr>
        <p:spPr>
          <a:xfrm>
            <a:off x="7335296" y="1242547"/>
            <a:ext cx="2190081" cy="3866180"/>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atin typeface="Tahoma" panose="020B0604030504040204" pitchFamily="34" charset="0"/>
                <a:ea typeface="Tahoma" panose="020B0604030504040204" pitchFamily="34" charset="0"/>
                <a:cs typeface="Tahoma" panose="020B0604030504040204" pitchFamily="34" charset="0"/>
              </a:rPr>
              <a:t>Winch attached to the </a:t>
            </a:r>
            <a:r>
              <a:rPr lang="en-US" i="1">
                <a:latin typeface="Tahoma" panose="020B0604030504040204" pitchFamily="34" charset="0"/>
                <a:ea typeface="Tahoma" panose="020B0604030504040204" pitchFamily="34" charset="0"/>
                <a:cs typeface="Tahoma" panose="020B0604030504040204" pitchFamily="34" charset="0"/>
              </a:rPr>
              <a:t>Chariot</a:t>
            </a:r>
            <a:r>
              <a:rPr lang="en-US">
                <a:latin typeface="Tahoma" panose="020B0604030504040204" pitchFamily="34" charset="0"/>
                <a:ea typeface="Tahoma" panose="020B0604030504040204" pitchFamily="34" charset="0"/>
                <a:cs typeface="Tahoma" panose="020B0604030504040204" pitchFamily="34" charset="0"/>
              </a:rPr>
              <a:t> mobility chassis</a:t>
            </a:r>
          </a:p>
        </p:txBody>
      </p:sp>
      <p:grpSp>
        <p:nvGrpSpPr>
          <p:cNvPr id="166" name="Group 165">
            <a:extLst>
              <a:ext uri="{FF2B5EF4-FFF2-40B4-BE49-F238E27FC236}">
                <a16:creationId xmlns:a16="http://schemas.microsoft.com/office/drawing/2014/main" id="{27FF6420-742B-4BC4-8EB2-49CA5C9D895B}"/>
              </a:ext>
            </a:extLst>
          </p:cNvPr>
          <p:cNvGrpSpPr>
            <a:grpSpLocks noChangeAspect="1"/>
          </p:cNvGrpSpPr>
          <p:nvPr/>
        </p:nvGrpSpPr>
        <p:grpSpPr>
          <a:xfrm>
            <a:off x="7457317" y="1774538"/>
            <a:ext cx="646701" cy="529588"/>
            <a:chOff x="6595481" y="1587776"/>
            <a:chExt cx="2963950" cy="2427199"/>
          </a:xfrm>
          <a:solidFill>
            <a:schemeClr val="bg1">
              <a:lumMod val="50000"/>
            </a:schemeClr>
          </a:solidFill>
        </p:grpSpPr>
        <p:sp>
          <p:nvSpPr>
            <p:cNvPr id="167" name="Rectangle 166">
              <a:extLst>
                <a:ext uri="{FF2B5EF4-FFF2-40B4-BE49-F238E27FC236}">
                  <a16:creationId xmlns:a16="http://schemas.microsoft.com/office/drawing/2014/main" id="{153EF5F5-24CF-439F-A832-C2739ECE4E76}"/>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0DE244F7-6D6B-4F9D-9347-68E5D450790E}"/>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9151239F-5A7C-460E-B5D4-AF95A597B4B4}"/>
                </a:ext>
              </a:extLst>
            </p:cNvPr>
            <p:cNvCxnSpPr>
              <a:cxnSpLocks/>
              <a:stCxn id="177"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F560ECED-EC5C-4877-8E38-F30CC48E6CE0}"/>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31038C70-B6DF-4FEF-860D-120E9FDDA782}"/>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F40FFB9E-CB2F-4064-8E35-BB1D6F960D08}"/>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28ECF5E7-03C9-4B36-976B-9658A729270B}"/>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69674C41-479E-42E0-B9A4-268390CD89F4}"/>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1F2C82B2-F627-4CEC-83B2-D829C92FD474}"/>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3F61DEE8-EA27-4665-9FFA-932F7E12BAD4}"/>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Rounded Corners 176">
              <a:extLst>
                <a:ext uri="{FF2B5EF4-FFF2-40B4-BE49-F238E27FC236}">
                  <a16:creationId xmlns:a16="http://schemas.microsoft.com/office/drawing/2014/main" id="{F5713007-8EA7-49B9-ADEC-DBEC8ABA232F}"/>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8" name="Straight Connector 177">
              <a:extLst>
                <a:ext uri="{FF2B5EF4-FFF2-40B4-BE49-F238E27FC236}">
                  <a16:creationId xmlns:a16="http://schemas.microsoft.com/office/drawing/2014/main" id="{6BD655A9-0CB8-47AE-8E77-926C27E85830}"/>
                </a:ext>
              </a:extLst>
            </p:cNvPr>
            <p:cNvCxnSpPr>
              <a:cxnSpLocks/>
              <a:endCxn id="177"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18E36758-036A-4276-A381-61C424E501EB}"/>
                </a:ext>
              </a:extLst>
            </p:cNvPr>
            <p:cNvCxnSpPr>
              <a:cxnSpLocks/>
              <a:stCxn id="175"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338C0AC2-9FD4-4E7B-9FA2-4149F77D72C6}"/>
                </a:ext>
              </a:extLst>
            </p:cNvPr>
            <p:cNvCxnSpPr>
              <a:cxnSpLocks/>
              <a:endCxn id="181"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4DD92A51-8B33-4EA5-B2D2-317ABD4741F3}"/>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2" name="Straight Connector 181">
              <a:extLst>
                <a:ext uri="{FF2B5EF4-FFF2-40B4-BE49-F238E27FC236}">
                  <a16:creationId xmlns:a16="http://schemas.microsoft.com/office/drawing/2014/main" id="{120D8961-EBAF-43DC-A000-D09AA7FA4A89}"/>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3" name="Rectangle 182">
              <a:extLst>
                <a:ext uri="{FF2B5EF4-FFF2-40B4-BE49-F238E27FC236}">
                  <a16:creationId xmlns:a16="http://schemas.microsoft.com/office/drawing/2014/main" id="{856443EA-7EE9-4B64-97A9-2621901D70B7}"/>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Connector 183">
              <a:extLst>
                <a:ext uri="{FF2B5EF4-FFF2-40B4-BE49-F238E27FC236}">
                  <a16:creationId xmlns:a16="http://schemas.microsoft.com/office/drawing/2014/main" id="{8C5BEFFA-C60C-485A-B430-ABEAE94B9209}"/>
                </a:ext>
              </a:extLst>
            </p:cNvPr>
            <p:cNvCxnSpPr>
              <a:cxnSpLocks/>
              <a:stCxn id="172"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0FEF2CC8-9EB6-4EAA-B2B9-9AA93DCBF6FE}"/>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9A4465C-28AA-4AAB-8642-E9B5E760B63F}"/>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7" name="Rectangle 186">
              <a:extLst>
                <a:ext uri="{FF2B5EF4-FFF2-40B4-BE49-F238E27FC236}">
                  <a16:creationId xmlns:a16="http://schemas.microsoft.com/office/drawing/2014/main" id="{829A2093-654A-46FF-A1AD-3DD30F29E3B2}"/>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5DE9AB99-E6E3-4F26-8109-8562305A856A}"/>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8D654AFB-8A71-45F8-B124-CC35121B6665}"/>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0" name="Straight Connector 189">
              <a:extLst>
                <a:ext uri="{FF2B5EF4-FFF2-40B4-BE49-F238E27FC236}">
                  <a16:creationId xmlns:a16="http://schemas.microsoft.com/office/drawing/2014/main" id="{EB2B7016-04C4-4148-84B7-7A99933F9B47}"/>
                </a:ext>
              </a:extLst>
            </p:cNvPr>
            <p:cNvCxnSpPr>
              <a:cxnSpLocks/>
              <a:stCxn id="189" idx="3"/>
              <a:endCxn id="183"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91" name="Straight Connector 190">
            <a:extLst>
              <a:ext uri="{FF2B5EF4-FFF2-40B4-BE49-F238E27FC236}">
                <a16:creationId xmlns:a16="http://schemas.microsoft.com/office/drawing/2014/main" id="{3B8A2E3D-AD90-4DC0-8326-2179734904DD}"/>
              </a:ext>
            </a:extLst>
          </p:cNvPr>
          <p:cNvCxnSpPr>
            <a:cxnSpLocks/>
            <a:stCxn id="172" idx="3"/>
            <a:endCxn id="193" idx="1"/>
          </p:cNvCxnSpPr>
          <p:nvPr/>
        </p:nvCxnSpPr>
        <p:spPr>
          <a:xfrm flipV="1">
            <a:off x="7972523" y="2102617"/>
            <a:ext cx="1042613" cy="15852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92" name="Group 191">
            <a:extLst>
              <a:ext uri="{FF2B5EF4-FFF2-40B4-BE49-F238E27FC236}">
                <a16:creationId xmlns:a16="http://schemas.microsoft.com/office/drawing/2014/main" id="{1F1AC98E-DC06-429B-B5E8-2E26AC978EEF}"/>
              </a:ext>
            </a:extLst>
          </p:cNvPr>
          <p:cNvGrpSpPr/>
          <p:nvPr/>
        </p:nvGrpSpPr>
        <p:grpSpPr>
          <a:xfrm>
            <a:off x="8949463" y="1914831"/>
            <a:ext cx="342108" cy="489401"/>
            <a:chOff x="13437989" y="2012445"/>
            <a:chExt cx="471983" cy="779335"/>
          </a:xfrm>
          <a:solidFill>
            <a:schemeClr val="bg1"/>
          </a:solidFill>
        </p:grpSpPr>
        <p:sp>
          <p:nvSpPr>
            <p:cNvPr id="193" name="Rectangle 192">
              <a:extLst>
                <a:ext uri="{FF2B5EF4-FFF2-40B4-BE49-F238E27FC236}">
                  <a16:creationId xmlns:a16="http://schemas.microsoft.com/office/drawing/2014/main" id="{7C9D0AC0-1D37-43D9-AC92-075E065F68E7}"/>
                </a:ext>
              </a:extLst>
            </p:cNvPr>
            <p:cNvSpPr/>
            <p:nvPr/>
          </p:nvSpPr>
          <p:spPr>
            <a:xfrm>
              <a:off x="13528593" y="2095380"/>
              <a:ext cx="45719" cy="43219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42C5F84E-94DC-436C-9D0C-7978C0B7AB1A}"/>
                </a:ext>
              </a:extLst>
            </p:cNvPr>
            <p:cNvSpPr/>
            <p:nvPr/>
          </p:nvSpPr>
          <p:spPr>
            <a:xfrm>
              <a:off x="13437989" y="201244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a:extLst>
                <a:ext uri="{FF2B5EF4-FFF2-40B4-BE49-F238E27FC236}">
                  <a16:creationId xmlns:a16="http://schemas.microsoft.com/office/drawing/2014/main" id="{50174082-C20F-46D4-8E2F-BF155CC211DF}"/>
                </a:ext>
              </a:extLst>
            </p:cNvPr>
            <p:cNvSpPr/>
            <p:nvPr/>
          </p:nvSpPr>
          <p:spPr>
            <a:xfrm rot="10800000" flipV="1">
              <a:off x="13437991" y="2472959"/>
              <a:ext cx="471981" cy="318821"/>
            </a:xfrm>
            <a:prstGeom prst="cube">
              <a:avLst>
                <a:gd name="adj" fmla="val 62500"/>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Connector 200">
              <a:extLst>
                <a:ext uri="{FF2B5EF4-FFF2-40B4-BE49-F238E27FC236}">
                  <a16:creationId xmlns:a16="http://schemas.microsoft.com/office/drawing/2014/main" id="{AE3DA350-4E4B-4AEA-BF29-C6E4FCA0D216}"/>
                </a:ext>
              </a:extLst>
            </p:cNvPr>
            <p:cNvCxnSpPr>
              <a:cxnSpLocks/>
              <a:stCxn id="199" idx="7"/>
              <a:endCxn id="207" idx="7"/>
            </p:cNvCxnSpPr>
            <p:nvPr/>
          </p:nvCxnSpPr>
          <p:spPr>
            <a:xfrm>
              <a:off x="13671992" y="205113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FAC2E046-C9A1-4A77-A2E2-5A7847FC86E2}"/>
                </a:ext>
              </a:extLst>
            </p:cNvPr>
            <p:cNvCxnSpPr>
              <a:cxnSpLocks/>
              <a:stCxn id="199" idx="3"/>
              <a:endCxn id="207" idx="3"/>
            </p:cNvCxnSpPr>
            <p:nvPr/>
          </p:nvCxnSpPr>
          <p:spPr>
            <a:xfrm>
              <a:off x="13478137" y="223792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3" name="Oval 202">
              <a:extLst>
                <a:ext uri="{FF2B5EF4-FFF2-40B4-BE49-F238E27FC236}">
                  <a16:creationId xmlns:a16="http://schemas.microsoft.com/office/drawing/2014/main" id="{9DAE5CB9-2E9A-476B-81AF-8D3DE6B698F8}"/>
                </a:ext>
              </a:extLst>
            </p:cNvPr>
            <p:cNvSpPr/>
            <p:nvPr/>
          </p:nvSpPr>
          <p:spPr>
            <a:xfrm>
              <a:off x="13474616" y="205017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4EAE306E-76F5-4782-8CD0-752EB78B86B4}"/>
                </a:ext>
              </a:extLst>
            </p:cNvPr>
            <p:cNvSpPr/>
            <p:nvPr/>
          </p:nvSpPr>
          <p:spPr>
            <a:xfrm>
              <a:off x="13522228" y="2092581"/>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A53AA6E4-26B0-4C66-AA86-57D6170B523C}"/>
                </a:ext>
              </a:extLst>
            </p:cNvPr>
            <p:cNvSpPr/>
            <p:nvPr/>
          </p:nvSpPr>
          <p:spPr>
            <a:xfrm>
              <a:off x="13566319" y="2130352"/>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D5A91312-85E5-4E04-87ED-08582A66D73C}"/>
                </a:ext>
              </a:extLst>
            </p:cNvPr>
            <p:cNvSpPr/>
            <p:nvPr/>
          </p:nvSpPr>
          <p:spPr>
            <a:xfrm>
              <a:off x="13612193" y="2170507"/>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8C39D23C-626B-4B76-B3A6-88C645B06D0E}"/>
                </a:ext>
              </a:extLst>
            </p:cNvPr>
            <p:cNvSpPr/>
            <p:nvPr/>
          </p:nvSpPr>
          <p:spPr>
            <a:xfrm>
              <a:off x="13635821" y="2194396"/>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F7489C7F-EAA6-4900-99A5-67048975F57C}"/>
                </a:ext>
              </a:extLst>
            </p:cNvPr>
            <p:cNvSpPr/>
            <p:nvPr/>
          </p:nvSpPr>
          <p:spPr>
            <a:xfrm>
              <a:off x="13750660" y="2318080"/>
              <a:ext cx="45719" cy="40601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Rounded Corners 9">
            <a:extLst>
              <a:ext uri="{FF2B5EF4-FFF2-40B4-BE49-F238E27FC236}">
                <a16:creationId xmlns:a16="http://schemas.microsoft.com/office/drawing/2014/main" id="{6CC581DE-D87E-46E2-8792-B86E2A1E5AB3}"/>
              </a:ext>
            </a:extLst>
          </p:cNvPr>
          <p:cNvSpPr/>
          <p:nvPr/>
        </p:nvSpPr>
        <p:spPr>
          <a:xfrm>
            <a:off x="4986252" y="1242590"/>
            <a:ext cx="2190081" cy="3896818"/>
          </a:xfrm>
          <a:prstGeom prst="roundRect">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Fingerlike end-effector that locates the LSMS via RFID</a:t>
            </a:r>
            <a:endParaRPr lang="en-US"/>
          </a:p>
        </p:txBody>
      </p:sp>
      <p:sp>
        <p:nvSpPr>
          <p:cNvPr id="5" name="Rectangle: Rounded Corners 4">
            <a:extLst>
              <a:ext uri="{FF2B5EF4-FFF2-40B4-BE49-F238E27FC236}">
                <a16:creationId xmlns:a16="http://schemas.microsoft.com/office/drawing/2014/main" id="{02754CA4-A1DE-41D7-AB35-903D0C44AE2F}"/>
              </a:ext>
            </a:extLst>
          </p:cNvPr>
          <p:cNvSpPr/>
          <p:nvPr/>
        </p:nvSpPr>
        <p:spPr>
          <a:xfrm>
            <a:off x="2637208" y="1242590"/>
            <a:ext cx="2190081" cy="3866137"/>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Four-bar Mechanism</a:t>
            </a:r>
          </a:p>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15845979-FDA4-447A-89B4-04137A35624F}"/>
              </a:ext>
            </a:extLst>
          </p:cNvPr>
          <p:cNvSpPr/>
          <p:nvPr/>
        </p:nvSpPr>
        <p:spPr>
          <a:xfrm>
            <a:off x="286509" y="1242638"/>
            <a:ext cx="2190081" cy="3896715"/>
          </a:xfrm>
          <a:prstGeom prst="roundRect">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Mating connector for the LSMS end-effector, located via plug connection</a:t>
            </a:r>
          </a:p>
          <a:p>
            <a:pPr algn="ctr"/>
            <a:endParaRPr lang="en-US"/>
          </a:p>
        </p:txBody>
      </p:sp>
      <p:cxnSp>
        <p:nvCxnSpPr>
          <p:cNvPr id="4" name="Straight Connector 3">
            <a:extLst>
              <a:ext uri="{FF2B5EF4-FFF2-40B4-BE49-F238E27FC236}">
                <a16:creationId xmlns:a16="http://schemas.microsoft.com/office/drawing/2014/main" id="{DB027981-A182-4835-B5D3-AC9753D8F039}"/>
              </a:ext>
            </a:extLst>
          </p:cNvPr>
          <p:cNvCxnSpPr>
            <a:cxnSpLocks/>
          </p:cNvCxnSpPr>
          <p:nvPr/>
        </p:nvCxnSpPr>
        <p:spPr>
          <a:xfrm>
            <a:off x="0" y="5139353"/>
            <a:ext cx="1219200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35</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Medium Fidelity</a:t>
            </a:r>
          </a:p>
        </p:txBody>
      </p:sp>
      <p:sp>
        <p:nvSpPr>
          <p:cNvPr id="6" name="Flowchart: Connector 5">
            <a:extLst>
              <a:ext uri="{FF2B5EF4-FFF2-40B4-BE49-F238E27FC236}">
                <a16:creationId xmlns:a16="http://schemas.microsoft.com/office/drawing/2014/main" id="{38B69212-CEFA-4129-BFB9-B33A393D3444}"/>
              </a:ext>
            </a:extLst>
          </p:cNvPr>
          <p:cNvSpPr/>
          <p:nvPr/>
        </p:nvSpPr>
        <p:spPr>
          <a:xfrm>
            <a:off x="8021778" y="4671268"/>
            <a:ext cx="817116" cy="778237"/>
          </a:xfrm>
          <a:prstGeom prst="flowChartConnector">
            <a:avLst/>
          </a:prstGeom>
          <a:solidFill>
            <a:srgbClr val="85AEBF"/>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04</a:t>
            </a:r>
          </a:p>
        </p:txBody>
      </p:sp>
      <p:sp>
        <p:nvSpPr>
          <p:cNvPr id="8" name="Flowchart: Connector 7">
            <a:extLst>
              <a:ext uri="{FF2B5EF4-FFF2-40B4-BE49-F238E27FC236}">
                <a16:creationId xmlns:a16="http://schemas.microsoft.com/office/drawing/2014/main" id="{2006DB32-FA7D-4D95-BC94-A03F6F2771DB}"/>
              </a:ext>
            </a:extLst>
          </p:cNvPr>
          <p:cNvSpPr/>
          <p:nvPr/>
        </p:nvSpPr>
        <p:spPr>
          <a:xfrm>
            <a:off x="967045" y="4671271"/>
            <a:ext cx="817116" cy="778237"/>
          </a:xfrm>
          <a:prstGeom prst="flowChartConnector">
            <a:avLst/>
          </a:prstGeom>
          <a:solidFill>
            <a:srgbClr val="FDB05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01</a:t>
            </a:r>
          </a:p>
        </p:txBody>
      </p:sp>
      <p:sp>
        <p:nvSpPr>
          <p:cNvPr id="9" name="Flowchart: Connector 8">
            <a:extLst>
              <a:ext uri="{FF2B5EF4-FFF2-40B4-BE49-F238E27FC236}">
                <a16:creationId xmlns:a16="http://schemas.microsoft.com/office/drawing/2014/main" id="{AB76DD72-E7A8-42B2-B184-D04FFB213B25}"/>
              </a:ext>
            </a:extLst>
          </p:cNvPr>
          <p:cNvSpPr/>
          <p:nvPr/>
        </p:nvSpPr>
        <p:spPr>
          <a:xfrm>
            <a:off x="3322863" y="4671270"/>
            <a:ext cx="817116" cy="778237"/>
          </a:xfrm>
          <a:prstGeom prst="flowChartConnector">
            <a:avLst/>
          </a:prstGeom>
          <a:solidFill>
            <a:srgbClr val="E58B8C"/>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02</a:t>
            </a:r>
          </a:p>
        </p:txBody>
      </p:sp>
      <p:sp>
        <p:nvSpPr>
          <p:cNvPr id="11" name="Flowchart: Connector 10">
            <a:extLst>
              <a:ext uri="{FF2B5EF4-FFF2-40B4-BE49-F238E27FC236}">
                <a16:creationId xmlns:a16="http://schemas.microsoft.com/office/drawing/2014/main" id="{61AB0F0C-9FAC-4952-BFF1-4F18A79329D8}"/>
              </a:ext>
            </a:extLst>
          </p:cNvPr>
          <p:cNvSpPr/>
          <p:nvPr/>
        </p:nvSpPr>
        <p:spPr>
          <a:xfrm>
            <a:off x="5672735" y="4671269"/>
            <a:ext cx="817116" cy="778237"/>
          </a:xfrm>
          <a:prstGeom prst="flowChartConnector">
            <a:avLst/>
          </a:prstGeom>
          <a:solidFill>
            <a:srgbClr val="C392AA"/>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03</a:t>
            </a:r>
          </a:p>
        </p:txBody>
      </p:sp>
      <p:sp>
        <p:nvSpPr>
          <p:cNvPr id="12" name="Flowchart: Connector 11">
            <a:extLst>
              <a:ext uri="{FF2B5EF4-FFF2-40B4-BE49-F238E27FC236}">
                <a16:creationId xmlns:a16="http://schemas.microsoft.com/office/drawing/2014/main" id="{9564DC38-B6F4-4633-864B-AE6FAA25E3DA}"/>
              </a:ext>
            </a:extLst>
          </p:cNvPr>
          <p:cNvSpPr/>
          <p:nvPr/>
        </p:nvSpPr>
        <p:spPr>
          <a:xfrm>
            <a:off x="10370822" y="4671268"/>
            <a:ext cx="817116" cy="778237"/>
          </a:xfrm>
          <a:prstGeom prst="flowChartConnector">
            <a:avLst/>
          </a:prstGeom>
          <a:solidFill>
            <a:srgbClr val="6FBBA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05</a:t>
            </a:r>
          </a:p>
        </p:txBody>
      </p:sp>
      <p:sp>
        <p:nvSpPr>
          <p:cNvPr id="13" name="Rectangle 12">
            <a:extLst>
              <a:ext uri="{FF2B5EF4-FFF2-40B4-BE49-F238E27FC236}">
                <a16:creationId xmlns:a16="http://schemas.microsoft.com/office/drawing/2014/main" id="{13B809A6-F4A3-427F-9951-DA2EC5467EC7}"/>
              </a:ext>
            </a:extLst>
          </p:cNvPr>
          <p:cNvSpPr/>
          <p:nvPr/>
        </p:nvSpPr>
        <p:spPr>
          <a:xfrm rot="1771166">
            <a:off x="6107625" y="1892524"/>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5E2CC69-2651-4237-88F3-2BEEFFC56423}"/>
              </a:ext>
            </a:extLst>
          </p:cNvPr>
          <p:cNvSpPr/>
          <p:nvPr/>
        </p:nvSpPr>
        <p:spPr>
          <a:xfrm rot="15194303">
            <a:off x="6182126" y="1847185"/>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F74AE09-A03B-460F-B89E-49FA830487E2}"/>
              </a:ext>
            </a:extLst>
          </p:cNvPr>
          <p:cNvSpPr/>
          <p:nvPr/>
        </p:nvSpPr>
        <p:spPr>
          <a:xfrm>
            <a:off x="5975187" y="2530927"/>
            <a:ext cx="200153" cy="11099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74A607-930B-465E-B847-13061B189083}"/>
              </a:ext>
            </a:extLst>
          </p:cNvPr>
          <p:cNvSpPr/>
          <p:nvPr/>
        </p:nvSpPr>
        <p:spPr>
          <a:xfrm>
            <a:off x="6010612" y="2450009"/>
            <a:ext cx="129303" cy="7861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9CC897-2FC6-4821-8AB6-7BFA0A1BCDE7}"/>
              </a:ext>
            </a:extLst>
          </p:cNvPr>
          <p:cNvSpPr/>
          <p:nvPr/>
        </p:nvSpPr>
        <p:spPr>
          <a:xfrm>
            <a:off x="6009584" y="2248601"/>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35D0C2B-0AAA-4C6C-9224-0826132246AB}"/>
              </a:ext>
            </a:extLst>
          </p:cNvPr>
          <p:cNvSpPr/>
          <p:nvPr/>
        </p:nvSpPr>
        <p:spPr>
          <a:xfrm rot="19305018">
            <a:off x="6030995" y="2212786"/>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D8DBA5B-2006-4673-B1D1-20EAA2AEF407}"/>
              </a:ext>
            </a:extLst>
          </p:cNvPr>
          <p:cNvSpPr/>
          <p:nvPr/>
        </p:nvSpPr>
        <p:spPr>
          <a:xfrm rot="2748680">
            <a:off x="6285785" y="1973950"/>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B5BB8E-F2AA-4613-A2D2-3EC36AFBEBF6}"/>
              </a:ext>
            </a:extLst>
          </p:cNvPr>
          <p:cNvSpPr/>
          <p:nvPr/>
        </p:nvSpPr>
        <p:spPr>
          <a:xfrm rot="17457815">
            <a:off x="6424912" y="1937351"/>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AEBB63F-E06F-423D-8854-5605B66E1324}"/>
              </a:ext>
            </a:extLst>
          </p:cNvPr>
          <p:cNvSpPr/>
          <p:nvPr/>
        </p:nvSpPr>
        <p:spPr>
          <a:xfrm rot="1779714">
            <a:off x="6090547" y="2271821"/>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46C6B5C-0709-48F2-9636-C2DA5AF5C6CA}"/>
              </a:ext>
            </a:extLst>
          </p:cNvPr>
          <p:cNvSpPr/>
          <p:nvPr/>
        </p:nvSpPr>
        <p:spPr>
          <a:xfrm rot="569135">
            <a:off x="6157398" y="2245248"/>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7123E05-388F-4225-A984-97C3E522CBFB}"/>
              </a:ext>
            </a:extLst>
          </p:cNvPr>
          <p:cNvSpPr/>
          <p:nvPr/>
        </p:nvSpPr>
        <p:spPr>
          <a:xfrm rot="3348717">
            <a:off x="6393581" y="2034585"/>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90268C6-88AA-489C-A2EE-B99B35D105E5}"/>
              </a:ext>
            </a:extLst>
          </p:cNvPr>
          <p:cNvSpPr/>
          <p:nvPr/>
        </p:nvSpPr>
        <p:spPr>
          <a:xfrm rot="17457815">
            <a:off x="6570072" y="2042257"/>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3566BCA-01A6-4492-BA9E-067179A575C1}"/>
              </a:ext>
            </a:extLst>
          </p:cNvPr>
          <p:cNvSpPr/>
          <p:nvPr/>
        </p:nvSpPr>
        <p:spPr>
          <a:xfrm rot="2728697">
            <a:off x="6148350" y="2310447"/>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AF1E6EB-8755-468A-8DDE-2941045A79FC}"/>
              </a:ext>
            </a:extLst>
          </p:cNvPr>
          <p:cNvSpPr/>
          <p:nvPr/>
        </p:nvSpPr>
        <p:spPr>
          <a:xfrm rot="2796000">
            <a:off x="6241030" y="2292373"/>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lowchart: Terminator 193">
            <a:extLst>
              <a:ext uri="{FF2B5EF4-FFF2-40B4-BE49-F238E27FC236}">
                <a16:creationId xmlns:a16="http://schemas.microsoft.com/office/drawing/2014/main" id="{D0DFBF51-9B25-4F31-8CDA-05C4866801DC}"/>
              </a:ext>
            </a:extLst>
          </p:cNvPr>
          <p:cNvSpPr/>
          <p:nvPr/>
        </p:nvSpPr>
        <p:spPr>
          <a:xfrm rot="8316830">
            <a:off x="3299595" y="2243231"/>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lowchart: Terminator 194">
            <a:extLst>
              <a:ext uri="{FF2B5EF4-FFF2-40B4-BE49-F238E27FC236}">
                <a16:creationId xmlns:a16="http://schemas.microsoft.com/office/drawing/2014/main" id="{3B0B99FD-DDF2-475C-9E71-4E0471C3D1B6}"/>
              </a:ext>
            </a:extLst>
          </p:cNvPr>
          <p:cNvSpPr/>
          <p:nvPr/>
        </p:nvSpPr>
        <p:spPr>
          <a:xfrm rot="8053896">
            <a:off x="4090981" y="2250356"/>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Top Corners Snipped 195">
            <a:extLst>
              <a:ext uri="{FF2B5EF4-FFF2-40B4-BE49-F238E27FC236}">
                <a16:creationId xmlns:a16="http://schemas.microsoft.com/office/drawing/2014/main" id="{EDE64749-648C-49B8-86FA-0D9D93BED228}"/>
              </a:ext>
            </a:extLst>
          </p:cNvPr>
          <p:cNvSpPr/>
          <p:nvPr/>
        </p:nvSpPr>
        <p:spPr>
          <a:xfrm>
            <a:off x="4090417" y="2324674"/>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Top Corners Snipped 196">
            <a:extLst>
              <a:ext uri="{FF2B5EF4-FFF2-40B4-BE49-F238E27FC236}">
                <a16:creationId xmlns:a16="http://schemas.microsoft.com/office/drawing/2014/main" id="{6B0A40EA-CE0C-4D8F-AB60-C13DF2796FD5}"/>
              </a:ext>
            </a:extLst>
          </p:cNvPr>
          <p:cNvSpPr/>
          <p:nvPr/>
        </p:nvSpPr>
        <p:spPr>
          <a:xfrm>
            <a:off x="3291199" y="2329821"/>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Flowchart: Terminator 197">
            <a:extLst>
              <a:ext uri="{FF2B5EF4-FFF2-40B4-BE49-F238E27FC236}">
                <a16:creationId xmlns:a16="http://schemas.microsoft.com/office/drawing/2014/main" id="{D0C068FB-9A6A-4C9D-9158-6C8CED41EEB4}"/>
              </a:ext>
            </a:extLst>
          </p:cNvPr>
          <p:cNvSpPr/>
          <p:nvPr/>
        </p:nvSpPr>
        <p:spPr>
          <a:xfrm>
            <a:off x="3576531" y="2120406"/>
            <a:ext cx="817116" cy="73380"/>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6610715D-9E55-4DC0-954B-8852D1AADF7C}"/>
              </a:ext>
            </a:extLst>
          </p:cNvPr>
          <p:cNvGrpSpPr>
            <a:grpSpLocks noChangeAspect="1"/>
          </p:cNvGrpSpPr>
          <p:nvPr/>
        </p:nvGrpSpPr>
        <p:grpSpPr>
          <a:xfrm>
            <a:off x="3563011" y="1578495"/>
            <a:ext cx="651524" cy="533538"/>
            <a:chOff x="6595481" y="1587776"/>
            <a:chExt cx="2963950" cy="2427199"/>
          </a:xfrm>
          <a:solidFill>
            <a:schemeClr val="bg1">
              <a:lumMod val="50000"/>
            </a:schemeClr>
          </a:solidFill>
        </p:grpSpPr>
        <p:sp>
          <p:nvSpPr>
            <p:cNvPr id="84" name="Rectangle 83">
              <a:extLst>
                <a:ext uri="{FF2B5EF4-FFF2-40B4-BE49-F238E27FC236}">
                  <a16:creationId xmlns:a16="http://schemas.microsoft.com/office/drawing/2014/main" id="{C9926223-6338-4375-91E7-AA27C1FD5380}"/>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BE4DCB7D-6EC6-445C-BB64-C8C93B6E17FF}"/>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8ACE0DE2-C509-4C4D-A79C-487E524976E6}"/>
                </a:ext>
              </a:extLst>
            </p:cNvPr>
            <p:cNvCxnSpPr>
              <a:cxnSpLocks/>
              <a:stCxn id="94"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629B16B0-B815-4F57-ADEB-601AB540E42F}"/>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191FC2ED-42A6-4A53-A780-94A40D19CC05}"/>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0969473D-6C47-4922-8C3E-29FA20D0AF5A}"/>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Rounded Corners 89">
              <a:extLst>
                <a:ext uri="{FF2B5EF4-FFF2-40B4-BE49-F238E27FC236}">
                  <a16:creationId xmlns:a16="http://schemas.microsoft.com/office/drawing/2014/main" id="{0C47AF11-8312-4D9C-B2AB-A06014F9237B}"/>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559F23C3-F911-42B3-945D-1D0448A38071}"/>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F198965F-E57E-457F-AAE8-1DED4844FAEB}"/>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34DEA4D9-4619-4FD3-843D-C227DB4590D2}"/>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Rounded Corners 93">
              <a:extLst>
                <a:ext uri="{FF2B5EF4-FFF2-40B4-BE49-F238E27FC236}">
                  <a16:creationId xmlns:a16="http://schemas.microsoft.com/office/drawing/2014/main" id="{382A44DC-4607-45CD-9542-7E333FA303D0}"/>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187CD8AF-DDE7-4033-BA31-C068DBB51C4A}"/>
                </a:ext>
              </a:extLst>
            </p:cNvPr>
            <p:cNvCxnSpPr>
              <a:cxnSpLocks/>
              <a:endCxn id="94"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74AB0DE-8F15-4C7A-9021-753A4144707C}"/>
                </a:ext>
              </a:extLst>
            </p:cNvPr>
            <p:cNvCxnSpPr>
              <a:cxnSpLocks/>
              <a:stCxn id="92"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3FA78FD-AEDB-422E-AA32-61EADEC3741F}"/>
                </a:ext>
              </a:extLst>
            </p:cNvPr>
            <p:cNvCxnSpPr>
              <a:cxnSpLocks/>
              <a:endCxn id="98"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59B53ABB-5E86-42AC-BFC6-D42C05E696CE}"/>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D9555BB2-04F5-43A3-81B3-A57A5932C8C8}"/>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B3635B14-92D6-4142-82CA-7676DB440DC0}"/>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Connector 100">
              <a:extLst>
                <a:ext uri="{FF2B5EF4-FFF2-40B4-BE49-F238E27FC236}">
                  <a16:creationId xmlns:a16="http://schemas.microsoft.com/office/drawing/2014/main" id="{3930E42E-765B-437C-BB11-BDDF7F3A69ED}"/>
                </a:ext>
              </a:extLst>
            </p:cNvPr>
            <p:cNvCxnSpPr>
              <a:cxnSpLocks/>
              <a:stCxn id="89"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CB3B2A0-4CA5-466D-AE54-3F988B5A982E}"/>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47E1CEF-E279-4E42-A605-69B91D42781D}"/>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6B6C165B-55CF-4798-9979-DF1DBB91018C}"/>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E6401567-8C78-40E2-B881-4DAD722DDF00}"/>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97F0CB34-5E32-49C5-B937-26190A10A143}"/>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CBDE2CAD-717B-4E41-8A9E-2CCEFE28DBEA}"/>
                </a:ext>
              </a:extLst>
            </p:cNvPr>
            <p:cNvCxnSpPr>
              <a:cxnSpLocks/>
              <a:stCxn id="131" idx="3"/>
              <a:endCxn id="100"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8C13D6F0-769E-45AE-9CAF-A1991F245D03}"/>
              </a:ext>
            </a:extLst>
          </p:cNvPr>
          <p:cNvGrpSpPr>
            <a:grpSpLocks noChangeAspect="1"/>
          </p:cNvGrpSpPr>
          <p:nvPr/>
        </p:nvGrpSpPr>
        <p:grpSpPr>
          <a:xfrm>
            <a:off x="6226323" y="1548176"/>
            <a:ext cx="651524" cy="533538"/>
            <a:chOff x="6595481" y="1587776"/>
            <a:chExt cx="2963950" cy="2427199"/>
          </a:xfrm>
          <a:solidFill>
            <a:schemeClr val="bg1">
              <a:lumMod val="50000"/>
            </a:schemeClr>
          </a:solidFill>
        </p:grpSpPr>
        <p:sp>
          <p:nvSpPr>
            <p:cNvPr id="134" name="Rectangle 133">
              <a:extLst>
                <a:ext uri="{FF2B5EF4-FFF2-40B4-BE49-F238E27FC236}">
                  <a16:creationId xmlns:a16="http://schemas.microsoft.com/office/drawing/2014/main" id="{84B8C704-CCFF-4158-BC23-9CB102247DB3}"/>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0CE47DD0-C707-4706-808A-729760007CBE}"/>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6" name="Straight Connector 135">
              <a:extLst>
                <a:ext uri="{FF2B5EF4-FFF2-40B4-BE49-F238E27FC236}">
                  <a16:creationId xmlns:a16="http://schemas.microsoft.com/office/drawing/2014/main" id="{4BD45D43-C76C-46F0-80BD-141597A23567}"/>
                </a:ext>
              </a:extLst>
            </p:cNvPr>
            <p:cNvCxnSpPr>
              <a:cxnSpLocks/>
              <a:stCxn id="144"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8343882B-26C4-4184-A088-42CEFB245157}"/>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A96B0B24-5D18-4E52-9DC9-3008DF448635}"/>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3F8A8918-6747-42B6-804B-4BEC584DC3EF}"/>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Rounded Corners 139">
              <a:extLst>
                <a:ext uri="{FF2B5EF4-FFF2-40B4-BE49-F238E27FC236}">
                  <a16:creationId xmlns:a16="http://schemas.microsoft.com/office/drawing/2014/main" id="{5EDE3CA6-8211-46A1-8F73-4D50EBA1B15B}"/>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EA10A83A-307F-4BF9-8637-DD46A6106727}"/>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64283A8-3D21-4D07-AEFF-BA5EF70DD129}"/>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5BDE19A4-BF94-4E41-AF93-F2EDE7A3E7AB}"/>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Rounded Corners 143">
              <a:extLst>
                <a:ext uri="{FF2B5EF4-FFF2-40B4-BE49-F238E27FC236}">
                  <a16:creationId xmlns:a16="http://schemas.microsoft.com/office/drawing/2014/main" id="{A84504CB-1845-47A4-B677-0D02CF86C64B}"/>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5" name="Straight Connector 144">
              <a:extLst>
                <a:ext uri="{FF2B5EF4-FFF2-40B4-BE49-F238E27FC236}">
                  <a16:creationId xmlns:a16="http://schemas.microsoft.com/office/drawing/2014/main" id="{76C40A61-49B2-4898-94DE-9361FE9BF93E}"/>
                </a:ext>
              </a:extLst>
            </p:cNvPr>
            <p:cNvCxnSpPr>
              <a:cxnSpLocks/>
              <a:endCxn id="144"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912BFFC-2387-483F-896B-B941A9761BF5}"/>
                </a:ext>
              </a:extLst>
            </p:cNvPr>
            <p:cNvCxnSpPr>
              <a:cxnSpLocks/>
              <a:stCxn id="142"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2836875-C71B-450F-A181-B93352238D10}"/>
                </a:ext>
              </a:extLst>
            </p:cNvPr>
            <p:cNvCxnSpPr>
              <a:cxnSpLocks/>
              <a:endCxn id="148"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8" name="Rectangle 147">
              <a:extLst>
                <a:ext uri="{FF2B5EF4-FFF2-40B4-BE49-F238E27FC236}">
                  <a16:creationId xmlns:a16="http://schemas.microsoft.com/office/drawing/2014/main" id="{78D18DC1-C341-4FBC-8E78-C4FA117813AF}"/>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9" name="Straight Connector 148">
              <a:extLst>
                <a:ext uri="{FF2B5EF4-FFF2-40B4-BE49-F238E27FC236}">
                  <a16:creationId xmlns:a16="http://schemas.microsoft.com/office/drawing/2014/main" id="{26FB393F-0ABD-4577-BA0E-4A50A51BAB4F}"/>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0" name="Rectangle 149">
              <a:extLst>
                <a:ext uri="{FF2B5EF4-FFF2-40B4-BE49-F238E27FC236}">
                  <a16:creationId xmlns:a16="http://schemas.microsoft.com/office/drawing/2014/main" id="{3C3771A1-D450-4D2C-9CD0-BC5CEA74966D}"/>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a:extLst>
                <a:ext uri="{FF2B5EF4-FFF2-40B4-BE49-F238E27FC236}">
                  <a16:creationId xmlns:a16="http://schemas.microsoft.com/office/drawing/2014/main" id="{95D3AEF1-316E-4B5B-A5D0-E7EDBAD22C3B}"/>
                </a:ext>
              </a:extLst>
            </p:cNvPr>
            <p:cNvCxnSpPr>
              <a:cxnSpLocks/>
              <a:stCxn id="139"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C1B03CF-24E4-4E57-8C22-16E9A91E4857}"/>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F588527-5D05-4DE1-8123-6F339DF9E4D7}"/>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4" name="Rectangle 153">
              <a:extLst>
                <a:ext uri="{FF2B5EF4-FFF2-40B4-BE49-F238E27FC236}">
                  <a16:creationId xmlns:a16="http://schemas.microsoft.com/office/drawing/2014/main" id="{438AC9C9-9CE0-4477-9277-7F8EB4ECC202}"/>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FE227482-ABF7-4CAA-AD29-E21EA2CBACAA}"/>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74C67508-FBE9-4F95-9240-6EE9CAE0FC09}"/>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7" name="Straight Connector 156">
              <a:extLst>
                <a:ext uri="{FF2B5EF4-FFF2-40B4-BE49-F238E27FC236}">
                  <a16:creationId xmlns:a16="http://schemas.microsoft.com/office/drawing/2014/main" id="{9BEE4CF5-1A94-45EF-B105-87AB1E18963C}"/>
                </a:ext>
              </a:extLst>
            </p:cNvPr>
            <p:cNvCxnSpPr>
              <a:cxnSpLocks/>
              <a:stCxn id="156" idx="3"/>
              <a:endCxn id="150"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AC2C4CD9-3A4C-4580-BF1D-2E0CBFF4B677}"/>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Shape 107">
            <a:extLst>
              <a:ext uri="{FF2B5EF4-FFF2-40B4-BE49-F238E27FC236}">
                <a16:creationId xmlns:a16="http://schemas.microsoft.com/office/drawing/2014/main" id="{212F258F-1A21-45F9-B2A5-0B91B220BDC2}"/>
              </a:ext>
            </a:extLst>
          </p:cNvPr>
          <p:cNvSpPr/>
          <p:nvPr/>
        </p:nvSpPr>
        <p:spPr>
          <a:xfrm rot="18256055">
            <a:off x="501986" y="2033894"/>
            <a:ext cx="479455" cy="396952"/>
          </a:xfrm>
          <a:custGeom>
            <a:avLst/>
            <a:gdLst>
              <a:gd name="connsiteX0" fmla="*/ 411690 w 514185"/>
              <a:gd name="connsiteY0" fmla="*/ 368770 h 417382"/>
              <a:gd name="connsiteX1" fmla="*/ 357807 w 514185"/>
              <a:gd name="connsiteY1" fmla="*/ 314887 h 417382"/>
              <a:gd name="connsiteX2" fmla="*/ 411690 w 514185"/>
              <a:gd name="connsiteY2" fmla="*/ 261004 h 417382"/>
              <a:gd name="connsiteX3" fmla="*/ 465573 w 514185"/>
              <a:gd name="connsiteY3" fmla="*/ 314887 h 417382"/>
              <a:gd name="connsiteX4" fmla="*/ 505982 w 514185"/>
              <a:gd name="connsiteY4" fmla="*/ 314554 h 417382"/>
              <a:gd name="connsiteX5" fmla="*/ 505978 w 514185"/>
              <a:gd name="connsiteY5" fmla="*/ 274472 h 417382"/>
              <a:gd name="connsiteX6" fmla="*/ 452095 w 514185"/>
              <a:gd name="connsiteY6" fmla="*/ 220599 h 417382"/>
              <a:gd name="connsiteX7" fmla="*/ 485775 w 514185"/>
              <a:gd name="connsiteY7" fmla="*/ 186919 h 417382"/>
              <a:gd name="connsiteX8" fmla="*/ 418424 w 514185"/>
              <a:gd name="connsiteY8" fmla="*/ 119567 h 417382"/>
              <a:gd name="connsiteX9" fmla="*/ 238830 w 514185"/>
              <a:gd name="connsiteY9" fmla="*/ 101232 h 417382"/>
              <a:gd name="connsiteX10" fmla="*/ 216741 w 514185"/>
              <a:gd name="connsiteY10" fmla="*/ 78372 h 417382"/>
              <a:gd name="connsiteX11" fmla="*/ 31880 w 514185"/>
              <a:gd name="connsiteY11" fmla="*/ 0 h 417382"/>
              <a:gd name="connsiteX12" fmla="*/ 0 w 514185"/>
              <a:gd name="connsiteY12" fmla="*/ 0 h 417382"/>
              <a:gd name="connsiteX13" fmla="*/ 0 w 514185"/>
              <a:gd name="connsiteY13" fmla="*/ 57150 h 417382"/>
              <a:gd name="connsiteX14" fmla="*/ 31880 w 514185"/>
              <a:gd name="connsiteY14" fmla="*/ 57150 h 417382"/>
              <a:gd name="connsiteX15" fmla="*/ 175708 w 514185"/>
              <a:gd name="connsiteY15" fmla="*/ 118110 h 417382"/>
              <a:gd name="connsiteX16" fmla="*/ 198396 w 514185"/>
              <a:gd name="connsiteY16" fmla="*/ 141580 h 417382"/>
              <a:gd name="connsiteX17" fmla="*/ 216418 w 514185"/>
              <a:gd name="connsiteY17" fmla="*/ 321602 h 417382"/>
              <a:gd name="connsiteX18" fmla="*/ 283721 w 514185"/>
              <a:gd name="connsiteY18" fmla="*/ 388972 h 417382"/>
              <a:gd name="connsiteX19" fmla="*/ 317402 w 514185"/>
              <a:gd name="connsiteY19" fmla="*/ 355292 h 417382"/>
              <a:gd name="connsiteX20" fmla="*/ 371275 w 514185"/>
              <a:gd name="connsiteY20" fmla="*/ 409175 h 417382"/>
              <a:gd name="connsiteX21" fmla="*/ 411685 w 514185"/>
              <a:gd name="connsiteY21" fmla="*/ 408851 h 417382"/>
              <a:gd name="connsiteX22" fmla="*/ 411690 w 514185"/>
              <a:gd name="connsiteY22" fmla="*/ 368770 h 41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185" h="417382">
                <a:moveTo>
                  <a:pt x="411690" y="368770"/>
                </a:moveTo>
                <a:lnTo>
                  <a:pt x="357807" y="314887"/>
                </a:lnTo>
                <a:lnTo>
                  <a:pt x="411690" y="261004"/>
                </a:lnTo>
                <a:lnTo>
                  <a:pt x="465573" y="314887"/>
                </a:lnTo>
                <a:cubicBezTo>
                  <a:pt x="476823" y="325954"/>
                  <a:pt x="494915" y="325805"/>
                  <a:pt x="505982" y="314554"/>
                </a:cubicBezTo>
                <a:cubicBezTo>
                  <a:pt x="516922" y="303431"/>
                  <a:pt x="516920" y="285592"/>
                  <a:pt x="505978" y="274472"/>
                </a:cubicBezTo>
                <a:lnTo>
                  <a:pt x="452095" y="220599"/>
                </a:lnTo>
                <a:lnTo>
                  <a:pt x="485775" y="186919"/>
                </a:lnTo>
                <a:lnTo>
                  <a:pt x="418424" y="119567"/>
                </a:lnTo>
                <a:cubicBezTo>
                  <a:pt x="370492" y="71618"/>
                  <a:pt x="295463" y="63958"/>
                  <a:pt x="238830" y="101232"/>
                </a:cubicBezTo>
                <a:lnTo>
                  <a:pt x="216741" y="78372"/>
                </a:lnTo>
                <a:cubicBezTo>
                  <a:pt x="168193" y="28414"/>
                  <a:pt x="101541" y="157"/>
                  <a:pt x="31880" y="0"/>
                </a:cubicBezTo>
                <a:lnTo>
                  <a:pt x="0" y="0"/>
                </a:lnTo>
                <a:lnTo>
                  <a:pt x="0" y="57150"/>
                </a:lnTo>
                <a:lnTo>
                  <a:pt x="31880" y="57150"/>
                </a:lnTo>
                <a:cubicBezTo>
                  <a:pt x="86078" y="57258"/>
                  <a:pt x="137939" y="79238"/>
                  <a:pt x="175708" y="118110"/>
                </a:cubicBezTo>
                <a:lnTo>
                  <a:pt x="198396" y="141580"/>
                </a:lnTo>
                <a:cubicBezTo>
                  <a:pt x="160805" y="198231"/>
                  <a:pt x="168342" y="273526"/>
                  <a:pt x="216418" y="321602"/>
                </a:cubicBezTo>
                <a:lnTo>
                  <a:pt x="283721" y="388972"/>
                </a:lnTo>
                <a:lnTo>
                  <a:pt x="317402" y="355292"/>
                </a:lnTo>
                <a:lnTo>
                  <a:pt x="371275" y="409175"/>
                </a:lnTo>
                <a:cubicBezTo>
                  <a:pt x="382523" y="420244"/>
                  <a:pt x="400616" y="420099"/>
                  <a:pt x="411685" y="408851"/>
                </a:cubicBezTo>
                <a:cubicBezTo>
                  <a:pt x="422627" y="397732"/>
                  <a:pt x="422629" y="379891"/>
                  <a:pt x="411690" y="368770"/>
                </a:cubicBezTo>
                <a:close/>
              </a:path>
            </a:pathLst>
          </a:custGeom>
          <a:solidFill>
            <a:srgbClr val="7F7F7F"/>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ADB9D127-49D9-4100-80BC-385064405041}"/>
              </a:ext>
            </a:extLst>
          </p:cNvPr>
          <p:cNvSpPr/>
          <p:nvPr/>
        </p:nvSpPr>
        <p:spPr>
          <a:xfrm rot="18256055">
            <a:off x="936201" y="1909876"/>
            <a:ext cx="451516" cy="366673"/>
          </a:xfrm>
          <a:custGeom>
            <a:avLst/>
            <a:gdLst>
              <a:gd name="connsiteX0" fmla="*/ 452857 w 484222"/>
              <a:gd name="connsiteY0" fmla="*/ 328393 h 385544"/>
              <a:gd name="connsiteX1" fmla="*/ 313792 w 484222"/>
              <a:gd name="connsiteY1" fmla="*/ 272148 h 385544"/>
              <a:gd name="connsiteX2" fmla="*/ 287741 w 484222"/>
              <a:gd name="connsiteY2" fmla="*/ 246945 h 385544"/>
              <a:gd name="connsiteX3" fmla="*/ 269396 w 484222"/>
              <a:gd name="connsiteY3" fmla="*/ 67351 h 385544"/>
              <a:gd name="connsiteX4" fmla="*/ 202044 w 484222"/>
              <a:gd name="connsiteY4" fmla="*/ 0 h 385544"/>
              <a:gd name="connsiteX5" fmla="*/ 0 w 484222"/>
              <a:gd name="connsiteY5" fmla="*/ 202063 h 385544"/>
              <a:gd name="connsiteX6" fmla="*/ 67351 w 484222"/>
              <a:gd name="connsiteY6" fmla="*/ 269415 h 385544"/>
              <a:gd name="connsiteX7" fmla="*/ 247374 w 484222"/>
              <a:gd name="connsiteY7" fmla="*/ 287426 h 385544"/>
              <a:gd name="connsiteX8" fmla="*/ 274044 w 484222"/>
              <a:gd name="connsiteY8" fmla="*/ 313230 h 385544"/>
              <a:gd name="connsiteX9" fmla="*/ 452857 w 484222"/>
              <a:gd name="connsiteY9" fmla="*/ 385543 h 385544"/>
              <a:gd name="connsiteX10" fmla="*/ 484222 w 484222"/>
              <a:gd name="connsiteY10" fmla="*/ 385543 h 385544"/>
              <a:gd name="connsiteX11" fmla="*/ 484222 w 484222"/>
              <a:gd name="connsiteY11" fmla="*/ 328393 h 38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222" h="385544">
                <a:moveTo>
                  <a:pt x="452857" y="328393"/>
                </a:moveTo>
                <a:cubicBezTo>
                  <a:pt x="400940" y="328502"/>
                  <a:pt x="351036" y="308318"/>
                  <a:pt x="313792" y="272148"/>
                </a:cubicBezTo>
                <a:lnTo>
                  <a:pt x="287741" y="246945"/>
                </a:lnTo>
                <a:cubicBezTo>
                  <a:pt x="324988" y="190305"/>
                  <a:pt x="317326" y="115291"/>
                  <a:pt x="269396" y="67351"/>
                </a:cubicBezTo>
                <a:lnTo>
                  <a:pt x="202044" y="0"/>
                </a:lnTo>
                <a:lnTo>
                  <a:pt x="0" y="202063"/>
                </a:lnTo>
                <a:lnTo>
                  <a:pt x="67351" y="269415"/>
                </a:lnTo>
                <a:cubicBezTo>
                  <a:pt x="115430" y="317486"/>
                  <a:pt x="190724" y="325020"/>
                  <a:pt x="247374" y="287426"/>
                </a:cubicBezTo>
                <a:lnTo>
                  <a:pt x="274044" y="313230"/>
                </a:lnTo>
                <a:cubicBezTo>
                  <a:pt x="321934" y="359735"/>
                  <a:pt x="386102" y="385685"/>
                  <a:pt x="452857" y="385543"/>
                </a:cubicBezTo>
                <a:lnTo>
                  <a:pt x="484222" y="385543"/>
                </a:lnTo>
                <a:lnTo>
                  <a:pt x="484222" y="328393"/>
                </a:lnTo>
                <a:close/>
              </a:path>
            </a:pathLst>
          </a:custGeom>
          <a:solidFill>
            <a:srgbClr val="7F7F7F"/>
          </a:solidFill>
          <a:ln w="9525" cap="flat">
            <a:noFill/>
            <a:prstDash val="solid"/>
            <a:miter/>
          </a:ln>
        </p:spPr>
        <p:txBody>
          <a:bodyPr rtlCol="0" anchor="ctr"/>
          <a:lstStyle/>
          <a:p>
            <a:endParaRPr lang="en-US"/>
          </a:p>
        </p:txBody>
      </p:sp>
      <p:grpSp>
        <p:nvGrpSpPr>
          <p:cNvPr id="110" name="Group 109">
            <a:extLst>
              <a:ext uri="{FF2B5EF4-FFF2-40B4-BE49-F238E27FC236}">
                <a16:creationId xmlns:a16="http://schemas.microsoft.com/office/drawing/2014/main" id="{BF4C9AE4-D514-4113-9F36-1A2E2794B0F8}"/>
              </a:ext>
            </a:extLst>
          </p:cNvPr>
          <p:cNvGrpSpPr>
            <a:grpSpLocks noChangeAspect="1"/>
          </p:cNvGrpSpPr>
          <p:nvPr/>
        </p:nvGrpSpPr>
        <p:grpSpPr>
          <a:xfrm>
            <a:off x="1419074" y="1548738"/>
            <a:ext cx="651524" cy="533538"/>
            <a:chOff x="6595481" y="1587776"/>
            <a:chExt cx="2963950" cy="2427199"/>
          </a:xfrm>
          <a:solidFill>
            <a:schemeClr val="bg1">
              <a:lumMod val="50000"/>
            </a:schemeClr>
          </a:solidFill>
        </p:grpSpPr>
        <p:sp>
          <p:nvSpPr>
            <p:cNvPr id="111" name="Rectangle 110">
              <a:extLst>
                <a:ext uri="{FF2B5EF4-FFF2-40B4-BE49-F238E27FC236}">
                  <a16:creationId xmlns:a16="http://schemas.microsoft.com/office/drawing/2014/main" id="{FA6E423A-A785-4AF7-A029-2B5194F74665}"/>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D269BCAB-6B45-4771-B463-7C6632711C34}"/>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 name="Straight Connector 112">
              <a:extLst>
                <a:ext uri="{FF2B5EF4-FFF2-40B4-BE49-F238E27FC236}">
                  <a16:creationId xmlns:a16="http://schemas.microsoft.com/office/drawing/2014/main" id="{5C330DA6-9065-4758-8D35-55CED72F5AEC}"/>
                </a:ext>
              </a:extLst>
            </p:cNvPr>
            <p:cNvCxnSpPr>
              <a:cxnSpLocks/>
              <a:stCxn id="121"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08430055-D2F6-4663-ABDD-D665CB66D294}"/>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E8E1A39F-FCD6-4803-9DB0-DE9E0759B24B}"/>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C60F1A0-F6EA-40CB-811E-0AFF4E09DA27}"/>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Rounded Corners 116">
              <a:extLst>
                <a:ext uri="{FF2B5EF4-FFF2-40B4-BE49-F238E27FC236}">
                  <a16:creationId xmlns:a16="http://schemas.microsoft.com/office/drawing/2014/main" id="{4F8B1BE9-7C22-46AF-9CCA-CE16DDD3B855}"/>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44890BBB-6DE3-4EB8-9F14-D442B6102DC2}"/>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27DA2108-EFCB-4CC9-B4D8-92A82FEF39DD}"/>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C670CF29-F588-4157-89DD-04F0DDA2A96E}"/>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Rounded Corners 120">
              <a:extLst>
                <a:ext uri="{FF2B5EF4-FFF2-40B4-BE49-F238E27FC236}">
                  <a16:creationId xmlns:a16="http://schemas.microsoft.com/office/drawing/2014/main" id="{B7CFACB1-1247-4B7D-A12C-D0BA33879ADC}"/>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B540D9C0-EE38-48EA-8EB5-033957F72ADD}"/>
                </a:ext>
              </a:extLst>
            </p:cNvPr>
            <p:cNvCxnSpPr>
              <a:cxnSpLocks/>
              <a:endCxn id="121"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3F6FFEC-DE35-4740-80E8-0279DA7EB30C}"/>
                </a:ext>
              </a:extLst>
            </p:cNvPr>
            <p:cNvCxnSpPr>
              <a:cxnSpLocks/>
              <a:stCxn id="119"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C9CDE22-AA9E-48F0-827C-FC88EA6EB671}"/>
                </a:ext>
              </a:extLst>
            </p:cNvPr>
            <p:cNvCxnSpPr>
              <a:cxnSpLocks/>
              <a:endCxn id="125"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41CA6654-B1EB-43F0-8056-0B227B25AC4A}"/>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6" name="Straight Connector 125">
              <a:extLst>
                <a:ext uri="{FF2B5EF4-FFF2-40B4-BE49-F238E27FC236}">
                  <a16:creationId xmlns:a16="http://schemas.microsoft.com/office/drawing/2014/main" id="{34ED41C4-3267-43A7-A39D-4205ADE52B18}"/>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63757EC1-49EE-4808-9E90-CFF5C1496E83}"/>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4AC26F91-A68D-43FF-93EA-EE7CAE8BF950}"/>
                </a:ext>
              </a:extLst>
            </p:cNvPr>
            <p:cNvCxnSpPr>
              <a:cxnSpLocks/>
              <a:stCxn id="116"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A251D1E-3D78-4A86-9BCD-CF5675786848}"/>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B0CEB7E-22DF-494A-9302-E2C094B3E5B0}"/>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EFFFDD1E-A6AD-402D-A3FF-9D0C0478C665}"/>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041E8624-F345-406A-86B5-A6681046DE3D}"/>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36178F6C-8F45-48F2-AE41-58D0706294A0}"/>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Straight Connector 160">
              <a:extLst>
                <a:ext uri="{FF2B5EF4-FFF2-40B4-BE49-F238E27FC236}">
                  <a16:creationId xmlns:a16="http://schemas.microsoft.com/office/drawing/2014/main" id="{42FFC88D-3D76-44DA-A2EB-6A48BD2007E0}"/>
                </a:ext>
              </a:extLst>
            </p:cNvPr>
            <p:cNvCxnSpPr>
              <a:cxnSpLocks/>
              <a:stCxn id="160" idx="3"/>
              <a:endCxn id="127"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2" name="Freeform: Shape 161">
            <a:extLst>
              <a:ext uri="{FF2B5EF4-FFF2-40B4-BE49-F238E27FC236}">
                <a16:creationId xmlns:a16="http://schemas.microsoft.com/office/drawing/2014/main" id="{44E250E1-5133-4892-BA7F-E4174E2CF419}"/>
              </a:ext>
            </a:extLst>
          </p:cNvPr>
          <p:cNvSpPr/>
          <p:nvPr/>
        </p:nvSpPr>
        <p:spPr>
          <a:xfrm rot="669158">
            <a:off x="2045538" y="1347524"/>
            <a:ext cx="45719" cy="145811"/>
          </a:xfrm>
          <a:custGeom>
            <a:avLst/>
            <a:gdLst>
              <a:gd name="connsiteX0" fmla="*/ 26511 w 53022"/>
              <a:gd name="connsiteY0" fmla="*/ 145812 h 145811"/>
              <a:gd name="connsiteX1" fmla="*/ 53023 w 53022"/>
              <a:gd name="connsiteY1" fmla="*/ 119301 h 145811"/>
              <a:gd name="connsiteX2" fmla="*/ 53023 w 53022"/>
              <a:gd name="connsiteY2" fmla="*/ 26511 h 145811"/>
              <a:gd name="connsiteX3" fmla="*/ 26511 w 53022"/>
              <a:gd name="connsiteY3" fmla="*/ 0 h 145811"/>
              <a:gd name="connsiteX4" fmla="*/ 0 w 53022"/>
              <a:gd name="connsiteY4" fmla="*/ 26511 h 145811"/>
              <a:gd name="connsiteX5" fmla="*/ 0 w 53022"/>
              <a:gd name="connsiteY5" fmla="*/ 119301 h 145811"/>
              <a:gd name="connsiteX6" fmla="*/ 26511 w 53022"/>
              <a:gd name="connsiteY6" fmla="*/ 145812 h 14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22" h="145811">
                <a:moveTo>
                  <a:pt x="26511" y="145812"/>
                </a:moveTo>
                <a:cubicBezTo>
                  <a:pt x="41153" y="145812"/>
                  <a:pt x="53023" y="133943"/>
                  <a:pt x="53023" y="119301"/>
                </a:cubicBezTo>
                <a:lnTo>
                  <a:pt x="53023" y="26511"/>
                </a:lnTo>
                <a:cubicBezTo>
                  <a:pt x="53023" y="11869"/>
                  <a:pt x="41153" y="0"/>
                  <a:pt x="26511" y="0"/>
                </a:cubicBezTo>
                <a:cubicBezTo>
                  <a:pt x="11869" y="0"/>
                  <a:pt x="0" y="11869"/>
                  <a:pt x="0" y="26511"/>
                </a:cubicBezTo>
                <a:lnTo>
                  <a:pt x="0" y="119301"/>
                </a:lnTo>
                <a:cubicBezTo>
                  <a:pt x="0" y="133943"/>
                  <a:pt x="11869" y="145812"/>
                  <a:pt x="26511" y="145812"/>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FFBA6217-2036-465C-BC9F-1B515AE23995}"/>
              </a:ext>
            </a:extLst>
          </p:cNvPr>
          <p:cNvSpPr/>
          <p:nvPr/>
        </p:nvSpPr>
        <p:spPr>
          <a:xfrm>
            <a:off x="2168748" y="1625173"/>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3D934EE-2B9A-41E0-B20C-3785ABAF71AB}"/>
              </a:ext>
            </a:extLst>
          </p:cNvPr>
          <p:cNvSpPr/>
          <p:nvPr/>
        </p:nvSpPr>
        <p:spPr>
          <a:xfrm rot="19318394">
            <a:off x="2127254" y="1480931"/>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Tree>
    <p:extLst>
      <p:ext uri="{BB962C8B-B14F-4D97-AF65-F5344CB8AC3E}">
        <p14:creationId xmlns:p14="http://schemas.microsoft.com/office/powerpoint/2010/main" val="7208161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Rectangle: Rounded Corners 226">
            <a:extLst>
              <a:ext uri="{FF2B5EF4-FFF2-40B4-BE49-F238E27FC236}">
                <a16:creationId xmlns:a16="http://schemas.microsoft.com/office/drawing/2014/main" id="{BA4FB48F-2F7F-49F1-BBC8-E76C33E733FE}"/>
              </a:ext>
            </a:extLst>
          </p:cNvPr>
          <p:cNvSpPr/>
          <p:nvPr/>
        </p:nvSpPr>
        <p:spPr>
          <a:xfrm>
            <a:off x="9684340" y="1242567"/>
            <a:ext cx="2190081" cy="3896856"/>
          </a:xfrm>
          <a:prstGeom prst="round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Scissor-lift Platform </a:t>
            </a:r>
          </a:p>
        </p:txBody>
      </p:sp>
      <p:sp>
        <p:nvSpPr>
          <p:cNvPr id="228" name="Rectangle 227">
            <a:extLst>
              <a:ext uri="{FF2B5EF4-FFF2-40B4-BE49-F238E27FC236}">
                <a16:creationId xmlns:a16="http://schemas.microsoft.com/office/drawing/2014/main" id="{50D70F60-47B6-4866-B787-3D584E344612}"/>
              </a:ext>
            </a:extLst>
          </p:cNvPr>
          <p:cNvSpPr/>
          <p:nvPr/>
        </p:nvSpPr>
        <p:spPr>
          <a:xfrm>
            <a:off x="10404305" y="2464537"/>
            <a:ext cx="842498" cy="4571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8CC50949-69A8-447A-9E77-09A9CAB30B1F}"/>
              </a:ext>
            </a:extLst>
          </p:cNvPr>
          <p:cNvSpPr/>
          <p:nvPr/>
        </p:nvSpPr>
        <p:spPr>
          <a:xfrm>
            <a:off x="10404305" y="2463988"/>
            <a:ext cx="846488" cy="4908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1D027CC7-3D08-4B4C-A9AF-43EF43568CB1}"/>
              </a:ext>
            </a:extLst>
          </p:cNvPr>
          <p:cNvSpPr/>
          <p:nvPr/>
        </p:nvSpPr>
        <p:spPr>
          <a:xfrm>
            <a:off x="10244843" y="2385285"/>
            <a:ext cx="1108957" cy="8599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9DE510A1-8E46-4A92-8716-0CD1DD4627A6}"/>
              </a:ext>
            </a:extLst>
          </p:cNvPr>
          <p:cNvSpPr/>
          <p:nvPr/>
        </p:nvSpPr>
        <p:spPr>
          <a:xfrm>
            <a:off x="10317735" y="2505780"/>
            <a:ext cx="977557" cy="65088"/>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E9DE6982-0BE3-4618-8B4E-7B27829AD1A3}"/>
              </a:ext>
            </a:extLst>
          </p:cNvPr>
          <p:cNvSpPr/>
          <p:nvPr/>
        </p:nvSpPr>
        <p:spPr>
          <a:xfrm>
            <a:off x="10549380" y="2591774"/>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1B768FD5-A856-4FBE-8700-2EFC5443A1A1}"/>
              </a:ext>
            </a:extLst>
          </p:cNvPr>
          <p:cNvSpPr/>
          <p:nvPr/>
        </p:nvSpPr>
        <p:spPr>
          <a:xfrm>
            <a:off x="10949430" y="2591092"/>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4" name="Group 233">
            <a:extLst>
              <a:ext uri="{FF2B5EF4-FFF2-40B4-BE49-F238E27FC236}">
                <a16:creationId xmlns:a16="http://schemas.microsoft.com/office/drawing/2014/main" id="{D73B058C-AE66-4A17-BD51-D69FB5B43A52}"/>
              </a:ext>
            </a:extLst>
          </p:cNvPr>
          <p:cNvGrpSpPr>
            <a:grpSpLocks noChangeAspect="1"/>
          </p:cNvGrpSpPr>
          <p:nvPr/>
        </p:nvGrpSpPr>
        <p:grpSpPr>
          <a:xfrm>
            <a:off x="10419438" y="1845033"/>
            <a:ext cx="651524" cy="533538"/>
            <a:chOff x="6595481" y="1587776"/>
            <a:chExt cx="2963950" cy="2427199"/>
          </a:xfrm>
          <a:solidFill>
            <a:schemeClr val="bg1">
              <a:lumMod val="50000"/>
            </a:schemeClr>
          </a:solidFill>
        </p:grpSpPr>
        <p:sp>
          <p:nvSpPr>
            <p:cNvPr id="235" name="Rectangle 234">
              <a:extLst>
                <a:ext uri="{FF2B5EF4-FFF2-40B4-BE49-F238E27FC236}">
                  <a16:creationId xmlns:a16="http://schemas.microsoft.com/office/drawing/2014/main" id="{DC29F7E1-7C9E-45BB-9AD4-DB0EDFDBCB9F}"/>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71490923-5330-44B3-AF2A-4A5919B77C12}"/>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7" name="Straight Connector 236">
              <a:extLst>
                <a:ext uri="{FF2B5EF4-FFF2-40B4-BE49-F238E27FC236}">
                  <a16:creationId xmlns:a16="http://schemas.microsoft.com/office/drawing/2014/main" id="{F1A93C51-F513-448F-973F-517ABFB5C8FC}"/>
                </a:ext>
              </a:extLst>
            </p:cNvPr>
            <p:cNvCxnSpPr>
              <a:cxnSpLocks/>
              <a:stCxn id="245"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8" name="Rectangle 237">
              <a:extLst>
                <a:ext uri="{FF2B5EF4-FFF2-40B4-BE49-F238E27FC236}">
                  <a16:creationId xmlns:a16="http://schemas.microsoft.com/office/drawing/2014/main" id="{BFBDB5F5-BE90-47E0-B0A8-4709CB00CD57}"/>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E4B794C7-B757-43A6-A8D6-7AE0D5D04F56}"/>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F13AA22F-0E1B-4802-B145-6E707243015B}"/>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Rounded Corners 240">
              <a:extLst>
                <a:ext uri="{FF2B5EF4-FFF2-40B4-BE49-F238E27FC236}">
                  <a16:creationId xmlns:a16="http://schemas.microsoft.com/office/drawing/2014/main" id="{B44D3F61-5F0E-42A8-9A71-1C897444470B}"/>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46DF4812-0A1C-493D-BBBE-5F992474F8B6}"/>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2494E234-38FE-46E8-9673-614BA69FE469}"/>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C758F1FE-6870-4A84-A2C4-AC3C6CB25415}"/>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Rounded Corners 244">
              <a:extLst>
                <a:ext uri="{FF2B5EF4-FFF2-40B4-BE49-F238E27FC236}">
                  <a16:creationId xmlns:a16="http://schemas.microsoft.com/office/drawing/2014/main" id="{D2A99ED7-DFA5-4E8E-AB96-E3DDA8144BB3}"/>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6" name="Straight Connector 245">
              <a:extLst>
                <a:ext uri="{FF2B5EF4-FFF2-40B4-BE49-F238E27FC236}">
                  <a16:creationId xmlns:a16="http://schemas.microsoft.com/office/drawing/2014/main" id="{9F44CAE6-ACE7-4A60-A58C-225AD7EA584C}"/>
                </a:ext>
              </a:extLst>
            </p:cNvPr>
            <p:cNvCxnSpPr>
              <a:cxnSpLocks/>
              <a:endCxn id="245"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AFFC5AAA-78F1-48F7-8395-2C01401CA54F}"/>
                </a:ext>
              </a:extLst>
            </p:cNvPr>
            <p:cNvCxnSpPr>
              <a:cxnSpLocks/>
              <a:stCxn id="243"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2D6D242F-04C1-4BE5-856F-BAFED8316048}"/>
                </a:ext>
              </a:extLst>
            </p:cNvPr>
            <p:cNvCxnSpPr>
              <a:cxnSpLocks/>
              <a:endCxn id="249"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9" name="Rectangle 248">
              <a:extLst>
                <a:ext uri="{FF2B5EF4-FFF2-40B4-BE49-F238E27FC236}">
                  <a16:creationId xmlns:a16="http://schemas.microsoft.com/office/drawing/2014/main" id="{42F2E2B5-7563-4681-91ED-60C5D3096945}"/>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0" name="Straight Connector 249">
              <a:extLst>
                <a:ext uri="{FF2B5EF4-FFF2-40B4-BE49-F238E27FC236}">
                  <a16:creationId xmlns:a16="http://schemas.microsoft.com/office/drawing/2014/main" id="{E79DD964-42A3-4964-8D24-35090C2B2B52}"/>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1" name="Rectangle 250">
              <a:extLst>
                <a:ext uri="{FF2B5EF4-FFF2-40B4-BE49-F238E27FC236}">
                  <a16:creationId xmlns:a16="http://schemas.microsoft.com/office/drawing/2014/main" id="{CCC572B0-2B0F-468E-BD71-6FBB924FBA80}"/>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2" name="Straight Connector 251">
              <a:extLst>
                <a:ext uri="{FF2B5EF4-FFF2-40B4-BE49-F238E27FC236}">
                  <a16:creationId xmlns:a16="http://schemas.microsoft.com/office/drawing/2014/main" id="{6A276002-1360-4227-AA5D-3EDF74731E45}"/>
                </a:ext>
              </a:extLst>
            </p:cNvPr>
            <p:cNvCxnSpPr>
              <a:cxnSpLocks/>
              <a:stCxn id="240"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6C9EAA03-1D0D-4CA3-8202-4A892B8A6E36}"/>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3D6F0F27-6C4E-475C-AC2A-C8EC01562614}"/>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5" name="Rectangle 254">
              <a:extLst>
                <a:ext uri="{FF2B5EF4-FFF2-40B4-BE49-F238E27FC236}">
                  <a16:creationId xmlns:a16="http://schemas.microsoft.com/office/drawing/2014/main" id="{8BF2AB90-1991-4F12-8CF8-461320E993D8}"/>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789E3D6B-28F7-42BB-A452-2A45877F601C}"/>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7B192726-157B-4AAA-AF7E-F2CBC7A6F2FC}"/>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8" name="Straight Connector 257">
              <a:extLst>
                <a:ext uri="{FF2B5EF4-FFF2-40B4-BE49-F238E27FC236}">
                  <a16:creationId xmlns:a16="http://schemas.microsoft.com/office/drawing/2014/main" id="{F570B488-7221-4243-A81C-2FD74D16D5C8}"/>
                </a:ext>
              </a:extLst>
            </p:cNvPr>
            <p:cNvCxnSpPr>
              <a:cxnSpLocks/>
              <a:stCxn id="257" idx="3"/>
              <a:endCxn id="251"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4" name="Rectangle: Rounded Corners 153">
            <a:extLst>
              <a:ext uri="{FF2B5EF4-FFF2-40B4-BE49-F238E27FC236}">
                <a16:creationId xmlns:a16="http://schemas.microsoft.com/office/drawing/2014/main" id="{13BA2EF2-7CA6-4D8F-8CC4-2B0374EB1036}"/>
              </a:ext>
            </a:extLst>
          </p:cNvPr>
          <p:cNvSpPr/>
          <p:nvPr/>
        </p:nvSpPr>
        <p:spPr>
          <a:xfrm>
            <a:off x="7335296" y="1242547"/>
            <a:ext cx="2190081" cy="3866180"/>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atin typeface="Tahoma" panose="020B0604030504040204" pitchFamily="34" charset="0"/>
                <a:ea typeface="Tahoma" panose="020B0604030504040204" pitchFamily="34" charset="0"/>
                <a:cs typeface="Tahoma" panose="020B0604030504040204" pitchFamily="34" charset="0"/>
              </a:rPr>
              <a:t>Winch attached to the </a:t>
            </a:r>
            <a:r>
              <a:rPr lang="en-US" i="1">
                <a:latin typeface="Tahoma" panose="020B0604030504040204" pitchFamily="34" charset="0"/>
                <a:ea typeface="Tahoma" panose="020B0604030504040204" pitchFamily="34" charset="0"/>
                <a:cs typeface="Tahoma" panose="020B0604030504040204" pitchFamily="34" charset="0"/>
              </a:rPr>
              <a:t>Chariot</a:t>
            </a:r>
            <a:r>
              <a:rPr lang="en-US">
                <a:latin typeface="Tahoma" panose="020B0604030504040204" pitchFamily="34" charset="0"/>
                <a:ea typeface="Tahoma" panose="020B0604030504040204" pitchFamily="34" charset="0"/>
                <a:cs typeface="Tahoma" panose="020B0604030504040204" pitchFamily="34" charset="0"/>
              </a:rPr>
              <a:t> mobility chassis</a:t>
            </a:r>
          </a:p>
        </p:txBody>
      </p:sp>
      <p:grpSp>
        <p:nvGrpSpPr>
          <p:cNvPr id="155" name="Group 154">
            <a:extLst>
              <a:ext uri="{FF2B5EF4-FFF2-40B4-BE49-F238E27FC236}">
                <a16:creationId xmlns:a16="http://schemas.microsoft.com/office/drawing/2014/main" id="{D2DE9385-A629-4E42-A5FE-D257EFFE9F53}"/>
              </a:ext>
            </a:extLst>
          </p:cNvPr>
          <p:cNvGrpSpPr>
            <a:grpSpLocks noChangeAspect="1"/>
          </p:cNvGrpSpPr>
          <p:nvPr/>
        </p:nvGrpSpPr>
        <p:grpSpPr>
          <a:xfrm>
            <a:off x="7457317" y="1774538"/>
            <a:ext cx="646701" cy="529588"/>
            <a:chOff x="6595481" y="1587776"/>
            <a:chExt cx="2963950" cy="2427199"/>
          </a:xfrm>
          <a:solidFill>
            <a:schemeClr val="bg1">
              <a:lumMod val="50000"/>
            </a:schemeClr>
          </a:solidFill>
        </p:grpSpPr>
        <p:sp>
          <p:nvSpPr>
            <p:cNvPr id="156" name="Rectangle 155">
              <a:extLst>
                <a:ext uri="{FF2B5EF4-FFF2-40B4-BE49-F238E27FC236}">
                  <a16:creationId xmlns:a16="http://schemas.microsoft.com/office/drawing/2014/main" id="{12A133EC-FCE6-4544-BEA4-3D8039E7D44B}"/>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EE86DC0F-17E9-465E-9CE0-51BECA3D6ABA}"/>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a:extLst>
                <a:ext uri="{FF2B5EF4-FFF2-40B4-BE49-F238E27FC236}">
                  <a16:creationId xmlns:a16="http://schemas.microsoft.com/office/drawing/2014/main" id="{23CA5AD6-D5A6-4A83-8571-CC1BE575F209}"/>
                </a:ext>
              </a:extLst>
            </p:cNvPr>
            <p:cNvCxnSpPr>
              <a:cxnSpLocks/>
              <a:stCxn id="166"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17A51C73-1D2A-4F1A-8A64-E388333ABCAD}"/>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6F713121-4BB2-4F5D-944D-9FB08E83DB7C}"/>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9DBA85E9-D911-4718-A57B-2B6862FDE3EB}"/>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Rounded Corners 161">
              <a:extLst>
                <a:ext uri="{FF2B5EF4-FFF2-40B4-BE49-F238E27FC236}">
                  <a16:creationId xmlns:a16="http://schemas.microsoft.com/office/drawing/2014/main" id="{A6352EF9-F8E3-4C57-89D4-21EFEBB07D73}"/>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933829E3-98B1-41FB-813C-67D349F6872E}"/>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E819AF7A-1F19-4ACC-A08B-9827F094E36D}"/>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385BF883-C287-47F4-A430-A2BC1436AAD0}"/>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Rounded Corners 165">
              <a:extLst>
                <a:ext uri="{FF2B5EF4-FFF2-40B4-BE49-F238E27FC236}">
                  <a16:creationId xmlns:a16="http://schemas.microsoft.com/office/drawing/2014/main" id="{E6404CC7-12AE-46B0-93AE-C7770A657C5C}"/>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7" name="Straight Connector 166">
              <a:extLst>
                <a:ext uri="{FF2B5EF4-FFF2-40B4-BE49-F238E27FC236}">
                  <a16:creationId xmlns:a16="http://schemas.microsoft.com/office/drawing/2014/main" id="{249799CF-9AEE-45F4-A4DC-2F3439F9FFA5}"/>
                </a:ext>
              </a:extLst>
            </p:cNvPr>
            <p:cNvCxnSpPr>
              <a:cxnSpLocks/>
              <a:endCxn id="166"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E5671B64-0B94-4031-B9CB-6FAB9968882B}"/>
                </a:ext>
              </a:extLst>
            </p:cNvPr>
            <p:cNvCxnSpPr>
              <a:cxnSpLocks/>
              <a:stCxn id="164"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CA3B1F8F-7976-4E25-83EA-3527909499B6}"/>
                </a:ext>
              </a:extLst>
            </p:cNvPr>
            <p:cNvCxnSpPr>
              <a:cxnSpLocks/>
              <a:endCxn id="186"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6" name="Rectangle 185">
              <a:extLst>
                <a:ext uri="{FF2B5EF4-FFF2-40B4-BE49-F238E27FC236}">
                  <a16:creationId xmlns:a16="http://schemas.microsoft.com/office/drawing/2014/main" id="{C18CB62E-1879-4C9C-ADD3-C64C4F0F33D7}"/>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Straight Connector 186">
              <a:extLst>
                <a:ext uri="{FF2B5EF4-FFF2-40B4-BE49-F238E27FC236}">
                  <a16:creationId xmlns:a16="http://schemas.microsoft.com/office/drawing/2014/main" id="{DCA86334-A44D-4796-B8C5-02F82D7A038E}"/>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8" name="Rectangle 187">
              <a:extLst>
                <a:ext uri="{FF2B5EF4-FFF2-40B4-BE49-F238E27FC236}">
                  <a16:creationId xmlns:a16="http://schemas.microsoft.com/office/drawing/2014/main" id="{B594E56F-8EE5-4924-90BF-8B6749DFCC7F}"/>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9" name="Straight Connector 188">
              <a:extLst>
                <a:ext uri="{FF2B5EF4-FFF2-40B4-BE49-F238E27FC236}">
                  <a16:creationId xmlns:a16="http://schemas.microsoft.com/office/drawing/2014/main" id="{562969BF-6207-4883-836B-F2D756532EF5}"/>
                </a:ext>
              </a:extLst>
            </p:cNvPr>
            <p:cNvCxnSpPr>
              <a:cxnSpLocks/>
              <a:stCxn id="161"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456E825C-85EA-4BBB-9609-69BEFB200991}"/>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3D5E03EB-C6B5-4D5A-BAF5-B7EDF6E48968}"/>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2" name="Rectangle 191">
              <a:extLst>
                <a:ext uri="{FF2B5EF4-FFF2-40B4-BE49-F238E27FC236}">
                  <a16:creationId xmlns:a16="http://schemas.microsoft.com/office/drawing/2014/main" id="{5100101F-21C2-4EBE-B3FC-957435C6D5EA}"/>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D248B782-89EE-445B-B9F7-6ECC7A00FBB6}"/>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B9D550A1-5A86-4CAD-92AB-0C1B717C6593}"/>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5" name="Straight Connector 194">
              <a:extLst>
                <a:ext uri="{FF2B5EF4-FFF2-40B4-BE49-F238E27FC236}">
                  <a16:creationId xmlns:a16="http://schemas.microsoft.com/office/drawing/2014/main" id="{66B33630-46D5-45E3-ADD2-55FA4489AA0D}"/>
                </a:ext>
              </a:extLst>
            </p:cNvPr>
            <p:cNvCxnSpPr>
              <a:cxnSpLocks/>
              <a:stCxn id="194" idx="3"/>
              <a:endCxn id="188"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96" name="Straight Connector 195">
            <a:extLst>
              <a:ext uri="{FF2B5EF4-FFF2-40B4-BE49-F238E27FC236}">
                <a16:creationId xmlns:a16="http://schemas.microsoft.com/office/drawing/2014/main" id="{FB43711A-3594-4252-B4F8-BDDAC55C5638}"/>
              </a:ext>
            </a:extLst>
          </p:cNvPr>
          <p:cNvCxnSpPr>
            <a:cxnSpLocks/>
            <a:stCxn id="161" idx="3"/>
            <a:endCxn id="198" idx="1"/>
          </p:cNvCxnSpPr>
          <p:nvPr/>
        </p:nvCxnSpPr>
        <p:spPr>
          <a:xfrm flipV="1">
            <a:off x="7972523" y="2102617"/>
            <a:ext cx="1042613" cy="15852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97" name="Group 196">
            <a:extLst>
              <a:ext uri="{FF2B5EF4-FFF2-40B4-BE49-F238E27FC236}">
                <a16:creationId xmlns:a16="http://schemas.microsoft.com/office/drawing/2014/main" id="{A3F1EBE5-D63C-4462-AA2D-112B96A545A9}"/>
              </a:ext>
            </a:extLst>
          </p:cNvPr>
          <p:cNvGrpSpPr/>
          <p:nvPr/>
        </p:nvGrpSpPr>
        <p:grpSpPr>
          <a:xfrm>
            <a:off x="8949463" y="1914831"/>
            <a:ext cx="342108" cy="489401"/>
            <a:chOff x="13437989" y="2012445"/>
            <a:chExt cx="471983" cy="779335"/>
          </a:xfrm>
          <a:solidFill>
            <a:schemeClr val="bg1"/>
          </a:solidFill>
        </p:grpSpPr>
        <p:sp>
          <p:nvSpPr>
            <p:cNvPr id="198" name="Rectangle 197">
              <a:extLst>
                <a:ext uri="{FF2B5EF4-FFF2-40B4-BE49-F238E27FC236}">
                  <a16:creationId xmlns:a16="http://schemas.microsoft.com/office/drawing/2014/main" id="{5469D581-69D7-41CA-9265-9C64DA8CF173}"/>
                </a:ext>
              </a:extLst>
            </p:cNvPr>
            <p:cNvSpPr/>
            <p:nvPr/>
          </p:nvSpPr>
          <p:spPr>
            <a:xfrm>
              <a:off x="13528593" y="2095380"/>
              <a:ext cx="45719" cy="43219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B64B6768-DB07-42C6-9FAE-6B143AFAC25D}"/>
                </a:ext>
              </a:extLst>
            </p:cNvPr>
            <p:cNvSpPr/>
            <p:nvPr/>
          </p:nvSpPr>
          <p:spPr>
            <a:xfrm>
              <a:off x="13437989" y="201244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a:extLst>
                <a:ext uri="{FF2B5EF4-FFF2-40B4-BE49-F238E27FC236}">
                  <a16:creationId xmlns:a16="http://schemas.microsoft.com/office/drawing/2014/main" id="{4A14DA57-AF62-4525-AEF1-22C15B35EB4F}"/>
                </a:ext>
              </a:extLst>
            </p:cNvPr>
            <p:cNvSpPr/>
            <p:nvPr/>
          </p:nvSpPr>
          <p:spPr>
            <a:xfrm rot="10800000" flipV="1">
              <a:off x="13437991" y="2472959"/>
              <a:ext cx="471981" cy="318821"/>
            </a:xfrm>
            <a:prstGeom prst="cube">
              <a:avLst>
                <a:gd name="adj" fmla="val 62500"/>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Connector 200">
              <a:extLst>
                <a:ext uri="{FF2B5EF4-FFF2-40B4-BE49-F238E27FC236}">
                  <a16:creationId xmlns:a16="http://schemas.microsoft.com/office/drawing/2014/main" id="{4E4159E4-48D5-46A1-B608-AB1C2106AC3C}"/>
                </a:ext>
              </a:extLst>
            </p:cNvPr>
            <p:cNvCxnSpPr>
              <a:cxnSpLocks/>
              <a:stCxn id="199" idx="7"/>
              <a:endCxn id="207" idx="7"/>
            </p:cNvCxnSpPr>
            <p:nvPr/>
          </p:nvCxnSpPr>
          <p:spPr>
            <a:xfrm>
              <a:off x="13671992" y="205113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06DDA75D-BA3D-41EF-B7C8-FEE01A6A6D26}"/>
                </a:ext>
              </a:extLst>
            </p:cNvPr>
            <p:cNvCxnSpPr>
              <a:cxnSpLocks/>
              <a:stCxn id="199" idx="3"/>
              <a:endCxn id="207" idx="3"/>
            </p:cNvCxnSpPr>
            <p:nvPr/>
          </p:nvCxnSpPr>
          <p:spPr>
            <a:xfrm>
              <a:off x="13478137" y="223792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3" name="Oval 202">
              <a:extLst>
                <a:ext uri="{FF2B5EF4-FFF2-40B4-BE49-F238E27FC236}">
                  <a16:creationId xmlns:a16="http://schemas.microsoft.com/office/drawing/2014/main" id="{9AAAF0CC-9E73-4B12-9EC6-6F9E8149E184}"/>
                </a:ext>
              </a:extLst>
            </p:cNvPr>
            <p:cNvSpPr/>
            <p:nvPr/>
          </p:nvSpPr>
          <p:spPr>
            <a:xfrm>
              <a:off x="13474616" y="205017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FF13EC1D-E94A-402F-96DA-04467D5608E5}"/>
                </a:ext>
              </a:extLst>
            </p:cNvPr>
            <p:cNvSpPr/>
            <p:nvPr/>
          </p:nvSpPr>
          <p:spPr>
            <a:xfrm>
              <a:off x="13522228" y="2092581"/>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6D938B23-C5EF-4604-934D-50F862F068BF}"/>
                </a:ext>
              </a:extLst>
            </p:cNvPr>
            <p:cNvSpPr/>
            <p:nvPr/>
          </p:nvSpPr>
          <p:spPr>
            <a:xfrm>
              <a:off x="13566319" y="2130352"/>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11F3BDF6-82E2-47A5-87D0-1C019860BECD}"/>
                </a:ext>
              </a:extLst>
            </p:cNvPr>
            <p:cNvSpPr/>
            <p:nvPr/>
          </p:nvSpPr>
          <p:spPr>
            <a:xfrm>
              <a:off x="13612193" y="2170507"/>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A4976774-AF3A-4302-A833-13C751F9CA0B}"/>
                </a:ext>
              </a:extLst>
            </p:cNvPr>
            <p:cNvSpPr/>
            <p:nvPr/>
          </p:nvSpPr>
          <p:spPr>
            <a:xfrm>
              <a:off x="13635821" y="2194396"/>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F79844CF-8D6A-483E-BADE-EC6D69F8E6DF}"/>
                </a:ext>
              </a:extLst>
            </p:cNvPr>
            <p:cNvSpPr/>
            <p:nvPr/>
          </p:nvSpPr>
          <p:spPr>
            <a:xfrm>
              <a:off x="13750660" y="2318080"/>
              <a:ext cx="45719" cy="40601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Rounded Corners 9">
            <a:extLst>
              <a:ext uri="{FF2B5EF4-FFF2-40B4-BE49-F238E27FC236}">
                <a16:creationId xmlns:a16="http://schemas.microsoft.com/office/drawing/2014/main" id="{6CC581DE-D87E-46E2-8792-B86E2A1E5AB3}"/>
              </a:ext>
            </a:extLst>
          </p:cNvPr>
          <p:cNvSpPr/>
          <p:nvPr/>
        </p:nvSpPr>
        <p:spPr>
          <a:xfrm>
            <a:off x="4986252" y="1242590"/>
            <a:ext cx="2190081" cy="3896818"/>
          </a:xfrm>
          <a:prstGeom prst="roundRect">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Fingerlike end-effector that locates the LSMS via RFID</a:t>
            </a:r>
            <a:endParaRPr lang="en-US"/>
          </a:p>
        </p:txBody>
      </p:sp>
      <p:sp>
        <p:nvSpPr>
          <p:cNvPr id="5" name="Rectangle: Rounded Corners 4">
            <a:extLst>
              <a:ext uri="{FF2B5EF4-FFF2-40B4-BE49-F238E27FC236}">
                <a16:creationId xmlns:a16="http://schemas.microsoft.com/office/drawing/2014/main" id="{02754CA4-A1DE-41D7-AB35-903D0C44AE2F}"/>
              </a:ext>
            </a:extLst>
          </p:cNvPr>
          <p:cNvSpPr/>
          <p:nvPr/>
        </p:nvSpPr>
        <p:spPr>
          <a:xfrm>
            <a:off x="2637208" y="1242590"/>
            <a:ext cx="2190081" cy="3866137"/>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Four-bar Mechanism</a:t>
            </a:r>
          </a:p>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15845979-FDA4-447A-89B4-04137A35624F}"/>
              </a:ext>
            </a:extLst>
          </p:cNvPr>
          <p:cNvSpPr/>
          <p:nvPr/>
        </p:nvSpPr>
        <p:spPr>
          <a:xfrm>
            <a:off x="286509" y="1242638"/>
            <a:ext cx="2190081" cy="3896715"/>
          </a:xfrm>
          <a:prstGeom prst="roundRect">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Mating connector for the LSMS end-effector, located via plug connection</a:t>
            </a:r>
          </a:p>
          <a:p>
            <a:pPr algn="ctr"/>
            <a:endParaRPr lang="en-US"/>
          </a:p>
        </p:txBody>
      </p:sp>
      <p:cxnSp>
        <p:nvCxnSpPr>
          <p:cNvPr id="4" name="Straight Connector 3">
            <a:extLst>
              <a:ext uri="{FF2B5EF4-FFF2-40B4-BE49-F238E27FC236}">
                <a16:creationId xmlns:a16="http://schemas.microsoft.com/office/drawing/2014/main" id="{DB027981-A182-4835-B5D3-AC9753D8F039}"/>
              </a:ext>
            </a:extLst>
          </p:cNvPr>
          <p:cNvCxnSpPr>
            <a:cxnSpLocks/>
          </p:cNvCxnSpPr>
          <p:nvPr/>
        </p:nvCxnSpPr>
        <p:spPr>
          <a:xfrm>
            <a:off x="0" y="5139353"/>
            <a:ext cx="1219200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36</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Medium Fidelity</a:t>
            </a:r>
          </a:p>
        </p:txBody>
      </p:sp>
      <p:sp>
        <p:nvSpPr>
          <p:cNvPr id="6" name="Flowchart: Connector 5">
            <a:extLst>
              <a:ext uri="{FF2B5EF4-FFF2-40B4-BE49-F238E27FC236}">
                <a16:creationId xmlns:a16="http://schemas.microsoft.com/office/drawing/2014/main" id="{38B69212-CEFA-4129-BFB9-B33A393D3444}"/>
              </a:ext>
            </a:extLst>
          </p:cNvPr>
          <p:cNvSpPr/>
          <p:nvPr/>
        </p:nvSpPr>
        <p:spPr>
          <a:xfrm>
            <a:off x="8021778" y="4671268"/>
            <a:ext cx="817116" cy="778237"/>
          </a:xfrm>
          <a:prstGeom prst="flowChartConnector">
            <a:avLst/>
          </a:prstGeom>
          <a:solidFill>
            <a:srgbClr val="85AEBF"/>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04</a:t>
            </a:r>
          </a:p>
        </p:txBody>
      </p:sp>
      <p:sp>
        <p:nvSpPr>
          <p:cNvPr id="8" name="Flowchart: Connector 7">
            <a:extLst>
              <a:ext uri="{FF2B5EF4-FFF2-40B4-BE49-F238E27FC236}">
                <a16:creationId xmlns:a16="http://schemas.microsoft.com/office/drawing/2014/main" id="{2006DB32-FA7D-4D95-BC94-A03F6F2771DB}"/>
              </a:ext>
            </a:extLst>
          </p:cNvPr>
          <p:cNvSpPr/>
          <p:nvPr/>
        </p:nvSpPr>
        <p:spPr>
          <a:xfrm>
            <a:off x="967045" y="4671271"/>
            <a:ext cx="817116" cy="778237"/>
          </a:xfrm>
          <a:prstGeom prst="flowChartConnector">
            <a:avLst/>
          </a:prstGeom>
          <a:solidFill>
            <a:srgbClr val="FDB05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01</a:t>
            </a:r>
          </a:p>
        </p:txBody>
      </p:sp>
      <p:sp>
        <p:nvSpPr>
          <p:cNvPr id="9" name="Flowchart: Connector 8">
            <a:extLst>
              <a:ext uri="{FF2B5EF4-FFF2-40B4-BE49-F238E27FC236}">
                <a16:creationId xmlns:a16="http://schemas.microsoft.com/office/drawing/2014/main" id="{AB76DD72-E7A8-42B2-B184-D04FFB213B25}"/>
              </a:ext>
            </a:extLst>
          </p:cNvPr>
          <p:cNvSpPr/>
          <p:nvPr/>
        </p:nvSpPr>
        <p:spPr>
          <a:xfrm>
            <a:off x="3322863" y="4671270"/>
            <a:ext cx="817116" cy="778237"/>
          </a:xfrm>
          <a:prstGeom prst="flowChartConnector">
            <a:avLst/>
          </a:prstGeom>
          <a:solidFill>
            <a:srgbClr val="E58B8C"/>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02</a:t>
            </a:r>
          </a:p>
        </p:txBody>
      </p:sp>
      <p:sp>
        <p:nvSpPr>
          <p:cNvPr id="11" name="Flowchart: Connector 10">
            <a:extLst>
              <a:ext uri="{FF2B5EF4-FFF2-40B4-BE49-F238E27FC236}">
                <a16:creationId xmlns:a16="http://schemas.microsoft.com/office/drawing/2014/main" id="{61AB0F0C-9FAC-4952-BFF1-4F18A79329D8}"/>
              </a:ext>
            </a:extLst>
          </p:cNvPr>
          <p:cNvSpPr/>
          <p:nvPr/>
        </p:nvSpPr>
        <p:spPr>
          <a:xfrm>
            <a:off x="5672735" y="4671269"/>
            <a:ext cx="817116" cy="778237"/>
          </a:xfrm>
          <a:prstGeom prst="flowChartConnector">
            <a:avLst/>
          </a:prstGeom>
          <a:solidFill>
            <a:srgbClr val="C392AA"/>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03</a:t>
            </a:r>
          </a:p>
        </p:txBody>
      </p:sp>
      <p:sp>
        <p:nvSpPr>
          <p:cNvPr id="12" name="Flowchart: Connector 11">
            <a:extLst>
              <a:ext uri="{FF2B5EF4-FFF2-40B4-BE49-F238E27FC236}">
                <a16:creationId xmlns:a16="http://schemas.microsoft.com/office/drawing/2014/main" id="{9564DC38-B6F4-4633-864B-AE6FAA25E3DA}"/>
              </a:ext>
            </a:extLst>
          </p:cNvPr>
          <p:cNvSpPr/>
          <p:nvPr/>
        </p:nvSpPr>
        <p:spPr>
          <a:xfrm>
            <a:off x="10370822" y="4671268"/>
            <a:ext cx="817116" cy="778237"/>
          </a:xfrm>
          <a:prstGeom prst="flowChartConnector">
            <a:avLst/>
          </a:prstGeom>
          <a:solidFill>
            <a:srgbClr val="6FBBA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05</a:t>
            </a:r>
          </a:p>
        </p:txBody>
      </p:sp>
      <p:sp>
        <p:nvSpPr>
          <p:cNvPr id="97" name="Rectangle 96">
            <a:extLst>
              <a:ext uri="{FF2B5EF4-FFF2-40B4-BE49-F238E27FC236}">
                <a16:creationId xmlns:a16="http://schemas.microsoft.com/office/drawing/2014/main" id="{7FCBAB71-48C0-4704-83BE-8F2818B5CFD0}"/>
              </a:ext>
            </a:extLst>
          </p:cNvPr>
          <p:cNvSpPr/>
          <p:nvPr/>
        </p:nvSpPr>
        <p:spPr>
          <a:xfrm rot="20436723">
            <a:off x="5852425" y="1979494"/>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6F2D1D2A-6122-499D-B120-CDF6E2789C24}"/>
              </a:ext>
            </a:extLst>
          </p:cNvPr>
          <p:cNvSpPr/>
          <p:nvPr/>
        </p:nvSpPr>
        <p:spPr>
          <a:xfrm rot="15194303">
            <a:off x="5762558" y="1932153"/>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860D33E9-EF7F-49C3-8A7A-9C265C977AFB}"/>
              </a:ext>
            </a:extLst>
          </p:cNvPr>
          <p:cNvSpPr/>
          <p:nvPr/>
        </p:nvSpPr>
        <p:spPr>
          <a:xfrm>
            <a:off x="5975187" y="2530927"/>
            <a:ext cx="200153" cy="11099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30A65FE9-3714-40A0-A361-99FCA4BC816E}"/>
              </a:ext>
            </a:extLst>
          </p:cNvPr>
          <p:cNvSpPr/>
          <p:nvPr/>
        </p:nvSpPr>
        <p:spPr>
          <a:xfrm>
            <a:off x="6010612" y="2450009"/>
            <a:ext cx="129303" cy="7861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A036D1B-75F9-4C03-BFB6-6A523D51B4E1}"/>
              </a:ext>
            </a:extLst>
          </p:cNvPr>
          <p:cNvSpPr/>
          <p:nvPr/>
        </p:nvSpPr>
        <p:spPr>
          <a:xfrm rot="19305018">
            <a:off x="5962296" y="2293468"/>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14381BD4-1CCF-4F39-B5F5-898F9AD17617}"/>
              </a:ext>
            </a:extLst>
          </p:cNvPr>
          <p:cNvSpPr/>
          <p:nvPr/>
        </p:nvSpPr>
        <p:spPr>
          <a:xfrm rot="19305018">
            <a:off x="5912647" y="2289286"/>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077AFFFF-1245-49ED-9900-C044A169FC94}"/>
              </a:ext>
            </a:extLst>
          </p:cNvPr>
          <p:cNvSpPr/>
          <p:nvPr/>
        </p:nvSpPr>
        <p:spPr>
          <a:xfrm rot="1100235">
            <a:off x="6286613" y="2004704"/>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22EB2296-AF7F-4356-955D-EFA96B9AEDEC}"/>
              </a:ext>
            </a:extLst>
          </p:cNvPr>
          <p:cNvSpPr/>
          <p:nvPr/>
        </p:nvSpPr>
        <p:spPr>
          <a:xfrm rot="569135">
            <a:off x="6071378" y="2278982"/>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8BE300E8-40FD-4A48-999C-D4F6D79DB306}"/>
              </a:ext>
            </a:extLst>
          </p:cNvPr>
          <p:cNvSpPr/>
          <p:nvPr/>
        </p:nvSpPr>
        <p:spPr>
          <a:xfrm rot="995765">
            <a:off x="6142903" y="1914370"/>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3F3A0E71-BC28-4C3B-A7A7-A9229CB18DC7}"/>
              </a:ext>
            </a:extLst>
          </p:cNvPr>
          <p:cNvSpPr/>
          <p:nvPr/>
        </p:nvSpPr>
        <p:spPr>
          <a:xfrm rot="17457815">
            <a:off x="6315357" y="196687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B98605D7-C45D-4598-B9CF-9A61011E006B}"/>
              </a:ext>
            </a:extLst>
          </p:cNvPr>
          <p:cNvSpPr/>
          <p:nvPr/>
        </p:nvSpPr>
        <p:spPr>
          <a:xfrm rot="2796000">
            <a:off x="6164346" y="2328033"/>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F5F56DCA-26E7-4AAC-B7D7-B0EF6765B7DC}"/>
              </a:ext>
            </a:extLst>
          </p:cNvPr>
          <p:cNvSpPr/>
          <p:nvPr/>
        </p:nvSpPr>
        <p:spPr>
          <a:xfrm rot="2796000">
            <a:off x="6245373" y="2333389"/>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E5B210CA-4F9C-4127-B4BC-55422F0A457C}"/>
              </a:ext>
            </a:extLst>
          </p:cNvPr>
          <p:cNvSpPr/>
          <p:nvPr/>
        </p:nvSpPr>
        <p:spPr>
          <a:xfrm rot="569135">
            <a:off x="6097851" y="2255280"/>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5ABDAE96-F56D-4774-950E-1EF1B0462350}"/>
              </a:ext>
            </a:extLst>
          </p:cNvPr>
          <p:cNvSpPr/>
          <p:nvPr/>
        </p:nvSpPr>
        <p:spPr>
          <a:xfrm rot="17457815">
            <a:off x="6174309" y="188992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Terminator 178">
            <a:extLst>
              <a:ext uri="{FF2B5EF4-FFF2-40B4-BE49-F238E27FC236}">
                <a16:creationId xmlns:a16="http://schemas.microsoft.com/office/drawing/2014/main" id="{4320D4B3-305D-4849-A6B1-78A44B1E6239}"/>
              </a:ext>
            </a:extLst>
          </p:cNvPr>
          <p:cNvSpPr/>
          <p:nvPr/>
        </p:nvSpPr>
        <p:spPr>
          <a:xfrm rot="8316830">
            <a:off x="3299595" y="2243231"/>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lowchart: Terminator 179">
            <a:extLst>
              <a:ext uri="{FF2B5EF4-FFF2-40B4-BE49-F238E27FC236}">
                <a16:creationId xmlns:a16="http://schemas.microsoft.com/office/drawing/2014/main" id="{DAF7A842-A5FB-4D33-89F8-B9488C20264F}"/>
              </a:ext>
            </a:extLst>
          </p:cNvPr>
          <p:cNvSpPr/>
          <p:nvPr/>
        </p:nvSpPr>
        <p:spPr>
          <a:xfrm rot="8053896">
            <a:off x="4090981" y="2250356"/>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Top Corners Snipped 180">
            <a:extLst>
              <a:ext uri="{FF2B5EF4-FFF2-40B4-BE49-F238E27FC236}">
                <a16:creationId xmlns:a16="http://schemas.microsoft.com/office/drawing/2014/main" id="{136CDAFF-A429-4E74-ACB3-89439DF80822}"/>
              </a:ext>
            </a:extLst>
          </p:cNvPr>
          <p:cNvSpPr/>
          <p:nvPr/>
        </p:nvSpPr>
        <p:spPr>
          <a:xfrm>
            <a:off x="4090417" y="2324674"/>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Top Corners Snipped 181">
            <a:extLst>
              <a:ext uri="{FF2B5EF4-FFF2-40B4-BE49-F238E27FC236}">
                <a16:creationId xmlns:a16="http://schemas.microsoft.com/office/drawing/2014/main" id="{D589857E-DC89-4816-9130-552EB9F7378D}"/>
              </a:ext>
            </a:extLst>
          </p:cNvPr>
          <p:cNvSpPr/>
          <p:nvPr/>
        </p:nvSpPr>
        <p:spPr>
          <a:xfrm>
            <a:off x="3291199" y="2329821"/>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lowchart: Terminator 182">
            <a:extLst>
              <a:ext uri="{FF2B5EF4-FFF2-40B4-BE49-F238E27FC236}">
                <a16:creationId xmlns:a16="http://schemas.microsoft.com/office/drawing/2014/main" id="{67D713F5-CECE-4418-A722-959C14D8C6AA}"/>
              </a:ext>
            </a:extLst>
          </p:cNvPr>
          <p:cNvSpPr/>
          <p:nvPr/>
        </p:nvSpPr>
        <p:spPr>
          <a:xfrm>
            <a:off x="3576531" y="2120406"/>
            <a:ext cx="817116" cy="73380"/>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21">
            <a:extLst>
              <a:ext uri="{FF2B5EF4-FFF2-40B4-BE49-F238E27FC236}">
                <a16:creationId xmlns:a16="http://schemas.microsoft.com/office/drawing/2014/main" id="{DC14C8FB-530A-4888-910F-CB38086F73C5}"/>
              </a:ext>
            </a:extLst>
          </p:cNvPr>
          <p:cNvGrpSpPr>
            <a:grpSpLocks noChangeAspect="1"/>
          </p:cNvGrpSpPr>
          <p:nvPr/>
        </p:nvGrpSpPr>
        <p:grpSpPr>
          <a:xfrm>
            <a:off x="3563011" y="1578495"/>
            <a:ext cx="651524" cy="533538"/>
            <a:chOff x="6595481" y="1587776"/>
            <a:chExt cx="2963950" cy="2427199"/>
          </a:xfrm>
          <a:solidFill>
            <a:schemeClr val="bg1">
              <a:lumMod val="50000"/>
            </a:schemeClr>
          </a:solidFill>
        </p:grpSpPr>
        <p:sp>
          <p:nvSpPr>
            <p:cNvPr id="123" name="Rectangle 122">
              <a:extLst>
                <a:ext uri="{FF2B5EF4-FFF2-40B4-BE49-F238E27FC236}">
                  <a16:creationId xmlns:a16="http://schemas.microsoft.com/office/drawing/2014/main" id="{F76A9A9E-0F95-4972-A2C6-EDDFC6E00E26}"/>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99992C0E-C29F-401C-8040-9EE024D8A083}"/>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5" name="Straight Connector 124">
              <a:extLst>
                <a:ext uri="{FF2B5EF4-FFF2-40B4-BE49-F238E27FC236}">
                  <a16:creationId xmlns:a16="http://schemas.microsoft.com/office/drawing/2014/main" id="{36EF43FC-7BC6-4E30-87DE-72AAD0CFF5AC}"/>
                </a:ext>
              </a:extLst>
            </p:cNvPr>
            <p:cNvCxnSpPr>
              <a:cxnSpLocks/>
              <a:stCxn id="133"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474CB481-C1F9-4DD6-86F9-8D98A7E7334E}"/>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8C6910FB-FC81-457D-B099-4044AAB3E774}"/>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4FCC56A3-F7C4-4592-805B-4A9F98A10F32}"/>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Rounded Corners 128">
              <a:extLst>
                <a:ext uri="{FF2B5EF4-FFF2-40B4-BE49-F238E27FC236}">
                  <a16:creationId xmlns:a16="http://schemas.microsoft.com/office/drawing/2014/main" id="{D9C50B00-791D-49A7-B346-490D15AA40F9}"/>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043CE7C0-746B-487C-A1AD-41339470447A}"/>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F4FF5234-186B-43B0-9A68-22635AF22A73}"/>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7A6ABB17-EFC8-4C72-B33E-30E2D3FC1E05}"/>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Rounded Corners 132">
              <a:extLst>
                <a:ext uri="{FF2B5EF4-FFF2-40B4-BE49-F238E27FC236}">
                  <a16:creationId xmlns:a16="http://schemas.microsoft.com/office/drawing/2014/main" id="{051C25CF-ED97-4CAB-A92A-652372FD185F}"/>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Straight Connector 133">
              <a:extLst>
                <a:ext uri="{FF2B5EF4-FFF2-40B4-BE49-F238E27FC236}">
                  <a16:creationId xmlns:a16="http://schemas.microsoft.com/office/drawing/2014/main" id="{BF92E9B4-5B80-4B58-AE99-817B09F43A3D}"/>
                </a:ext>
              </a:extLst>
            </p:cNvPr>
            <p:cNvCxnSpPr>
              <a:cxnSpLocks/>
              <a:endCxn id="133"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568C16E-DB7C-44DA-BE9F-F761ED4F945C}"/>
                </a:ext>
              </a:extLst>
            </p:cNvPr>
            <p:cNvCxnSpPr>
              <a:cxnSpLocks/>
              <a:stCxn id="131"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65F442B-1883-461C-A5C1-BBF7A8AFCA70}"/>
                </a:ext>
              </a:extLst>
            </p:cNvPr>
            <p:cNvCxnSpPr>
              <a:cxnSpLocks/>
              <a:endCxn id="137"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25F29F50-2238-4751-B3E1-EB1526F8C454}"/>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a:extLst>
                <a:ext uri="{FF2B5EF4-FFF2-40B4-BE49-F238E27FC236}">
                  <a16:creationId xmlns:a16="http://schemas.microsoft.com/office/drawing/2014/main" id="{2EBA882F-5184-42EE-A4BF-EA43317D35D3}"/>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EEA5F619-BBED-4095-9122-47F2A71D4327}"/>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FF000924-8D05-49E0-8414-7FDB93521307}"/>
                </a:ext>
              </a:extLst>
            </p:cNvPr>
            <p:cNvCxnSpPr>
              <a:cxnSpLocks/>
              <a:stCxn id="128"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F512030-752A-49D7-9539-4824C15BBB34}"/>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976BD7A-BDDC-4148-B056-6D0D0605EE05}"/>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8" name="Rectangle 167">
              <a:extLst>
                <a:ext uri="{FF2B5EF4-FFF2-40B4-BE49-F238E27FC236}">
                  <a16:creationId xmlns:a16="http://schemas.microsoft.com/office/drawing/2014/main" id="{984DDAB8-2FEC-4AC7-96E2-45E630EF058A}"/>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32961871-38FF-4FC2-86DE-7FFAD391C63F}"/>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0DF03EFC-098D-491F-A944-7FB411E6E6AF}"/>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D9246735-6D98-4B33-A076-AB2489A5D5D4}"/>
                </a:ext>
              </a:extLst>
            </p:cNvPr>
            <p:cNvCxnSpPr>
              <a:cxnSpLocks/>
              <a:stCxn id="170" idx="3"/>
              <a:endCxn id="139"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22B3C0FC-F08B-4AE5-8EC3-FFEAB1A96AD2}"/>
              </a:ext>
            </a:extLst>
          </p:cNvPr>
          <p:cNvGrpSpPr>
            <a:grpSpLocks noChangeAspect="1"/>
          </p:cNvGrpSpPr>
          <p:nvPr/>
        </p:nvGrpSpPr>
        <p:grpSpPr>
          <a:xfrm>
            <a:off x="6226323" y="1548176"/>
            <a:ext cx="651524" cy="533538"/>
            <a:chOff x="6595481" y="1587776"/>
            <a:chExt cx="2963950" cy="2427199"/>
          </a:xfrm>
          <a:solidFill>
            <a:schemeClr val="bg1">
              <a:lumMod val="50000"/>
            </a:schemeClr>
          </a:solidFill>
        </p:grpSpPr>
        <p:sp>
          <p:nvSpPr>
            <p:cNvPr id="173" name="Rectangle 172">
              <a:extLst>
                <a:ext uri="{FF2B5EF4-FFF2-40B4-BE49-F238E27FC236}">
                  <a16:creationId xmlns:a16="http://schemas.microsoft.com/office/drawing/2014/main" id="{6DB3DC37-63E6-4C0E-948D-ED3B1CDC5699}"/>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7138BD84-3EEF-4A76-ACBF-57AD1BB8C6D1}"/>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5" name="Straight Connector 174">
              <a:extLst>
                <a:ext uri="{FF2B5EF4-FFF2-40B4-BE49-F238E27FC236}">
                  <a16:creationId xmlns:a16="http://schemas.microsoft.com/office/drawing/2014/main" id="{26EC8F1B-916F-4D34-90DE-7589F8775462}"/>
                </a:ext>
              </a:extLst>
            </p:cNvPr>
            <p:cNvCxnSpPr>
              <a:cxnSpLocks/>
              <a:stCxn id="213"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6" name="Rectangle 175">
              <a:extLst>
                <a:ext uri="{FF2B5EF4-FFF2-40B4-BE49-F238E27FC236}">
                  <a16:creationId xmlns:a16="http://schemas.microsoft.com/office/drawing/2014/main" id="{F3C68D58-9FB7-4A32-BBDD-7837A576A74A}"/>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C964F33A-21B8-41A9-9931-3223CDCAEAA9}"/>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E3A28F57-AA4C-41BC-A8C6-CE111F259D90}"/>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Rounded Corners 208">
              <a:extLst>
                <a:ext uri="{FF2B5EF4-FFF2-40B4-BE49-F238E27FC236}">
                  <a16:creationId xmlns:a16="http://schemas.microsoft.com/office/drawing/2014/main" id="{EB455CF4-1FE7-4F0F-9B75-5E3B1CD5697E}"/>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A19B84FA-8E89-4773-95B6-201F3C277959}"/>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7FB842C4-F8C7-4721-997B-0B675E3B1131}"/>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8A5B5C28-332E-42AC-B9CD-B365DBD1B86A}"/>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Rounded Corners 212">
              <a:extLst>
                <a:ext uri="{FF2B5EF4-FFF2-40B4-BE49-F238E27FC236}">
                  <a16:creationId xmlns:a16="http://schemas.microsoft.com/office/drawing/2014/main" id="{B2A63127-D442-4CC7-BA85-3DC6EAF81927}"/>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4" name="Straight Connector 213">
              <a:extLst>
                <a:ext uri="{FF2B5EF4-FFF2-40B4-BE49-F238E27FC236}">
                  <a16:creationId xmlns:a16="http://schemas.microsoft.com/office/drawing/2014/main" id="{10848CF3-17F8-4BE3-A3D8-B07A6098CF54}"/>
                </a:ext>
              </a:extLst>
            </p:cNvPr>
            <p:cNvCxnSpPr>
              <a:cxnSpLocks/>
              <a:endCxn id="213"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86F507C8-9CA8-4803-AFF0-7042EACFD1C8}"/>
                </a:ext>
              </a:extLst>
            </p:cNvPr>
            <p:cNvCxnSpPr>
              <a:cxnSpLocks/>
              <a:stCxn id="211"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8A883942-2770-4487-998D-C7EAA54CB9F4}"/>
                </a:ext>
              </a:extLst>
            </p:cNvPr>
            <p:cNvCxnSpPr>
              <a:cxnSpLocks/>
              <a:endCxn id="217"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Rectangle 216">
              <a:extLst>
                <a:ext uri="{FF2B5EF4-FFF2-40B4-BE49-F238E27FC236}">
                  <a16:creationId xmlns:a16="http://schemas.microsoft.com/office/drawing/2014/main" id="{6B4D3D57-DECF-4B00-9AC7-C883717DECB0}"/>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8" name="Straight Connector 217">
              <a:extLst>
                <a:ext uri="{FF2B5EF4-FFF2-40B4-BE49-F238E27FC236}">
                  <a16:creationId xmlns:a16="http://schemas.microsoft.com/office/drawing/2014/main" id="{AC9C9651-3989-460E-A8DC-3442A7F79A30}"/>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CE90D386-6A41-419E-AF37-D69A13D1969C}"/>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0" name="Straight Connector 219">
              <a:extLst>
                <a:ext uri="{FF2B5EF4-FFF2-40B4-BE49-F238E27FC236}">
                  <a16:creationId xmlns:a16="http://schemas.microsoft.com/office/drawing/2014/main" id="{55230F5A-2B70-4E41-B8B1-4AD680567C7A}"/>
                </a:ext>
              </a:extLst>
            </p:cNvPr>
            <p:cNvCxnSpPr>
              <a:cxnSpLocks/>
              <a:stCxn id="178"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0D29B20-0EFA-401C-9EE6-BB389567D768}"/>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EDF7B003-5C0A-4317-BFAB-131C629ED070}"/>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3" name="Rectangle 222">
              <a:extLst>
                <a:ext uri="{FF2B5EF4-FFF2-40B4-BE49-F238E27FC236}">
                  <a16:creationId xmlns:a16="http://schemas.microsoft.com/office/drawing/2014/main" id="{3F093599-6394-4032-A9A1-F444517E1C1C}"/>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59BBE461-054C-4428-919E-8DBED772FE34}"/>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62DF33D2-76C1-45C2-A055-E832BAB6F0EA}"/>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6" name="Straight Connector 225">
              <a:extLst>
                <a:ext uri="{FF2B5EF4-FFF2-40B4-BE49-F238E27FC236}">
                  <a16:creationId xmlns:a16="http://schemas.microsoft.com/office/drawing/2014/main" id="{C62431DE-9F4D-44CC-B7EF-AF0C1A94A359}"/>
                </a:ext>
              </a:extLst>
            </p:cNvPr>
            <p:cNvCxnSpPr>
              <a:cxnSpLocks/>
              <a:stCxn id="225" idx="3"/>
              <a:endCxn id="219"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45DD0AFD-FEC6-470B-918C-45A5AAC983A6}"/>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DF0C22B7-560E-475F-9DCA-4FAB1F6B5CFE}"/>
              </a:ext>
            </a:extLst>
          </p:cNvPr>
          <p:cNvSpPr/>
          <p:nvPr/>
        </p:nvSpPr>
        <p:spPr>
          <a:xfrm rot="18256055">
            <a:off x="501986" y="2033894"/>
            <a:ext cx="479455" cy="396952"/>
          </a:xfrm>
          <a:custGeom>
            <a:avLst/>
            <a:gdLst>
              <a:gd name="connsiteX0" fmla="*/ 411690 w 514185"/>
              <a:gd name="connsiteY0" fmla="*/ 368770 h 417382"/>
              <a:gd name="connsiteX1" fmla="*/ 357807 w 514185"/>
              <a:gd name="connsiteY1" fmla="*/ 314887 h 417382"/>
              <a:gd name="connsiteX2" fmla="*/ 411690 w 514185"/>
              <a:gd name="connsiteY2" fmla="*/ 261004 h 417382"/>
              <a:gd name="connsiteX3" fmla="*/ 465573 w 514185"/>
              <a:gd name="connsiteY3" fmla="*/ 314887 h 417382"/>
              <a:gd name="connsiteX4" fmla="*/ 505982 w 514185"/>
              <a:gd name="connsiteY4" fmla="*/ 314554 h 417382"/>
              <a:gd name="connsiteX5" fmla="*/ 505978 w 514185"/>
              <a:gd name="connsiteY5" fmla="*/ 274472 h 417382"/>
              <a:gd name="connsiteX6" fmla="*/ 452095 w 514185"/>
              <a:gd name="connsiteY6" fmla="*/ 220599 h 417382"/>
              <a:gd name="connsiteX7" fmla="*/ 485775 w 514185"/>
              <a:gd name="connsiteY7" fmla="*/ 186919 h 417382"/>
              <a:gd name="connsiteX8" fmla="*/ 418424 w 514185"/>
              <a:gd name="connsiteY8" fmla="*/ 119567 h 417382"/>
              <a:gd name="connsiteX9" fmla="*/ 238830 w 514185"/>
              <a:gd name="connsiteY9" fmla="*/ 101232 h 417382"/>
              <a:gd name="connsiteX10" fmla="*/ 216741 w 514185"/>
              <a:gd name="connsiteY10" fmla="*/ 78372 h 417382"/>
              <a:gd name="connsiteX11" fmla="*/ 31880 w 514185"/>
              <a:gd name="connsiteY11" fmla="*/ 0 h 417382"/>
              <a:gd name="connsiteX12" fmla="*/ 0 w 514185"/>
              <a:gd name="connsiteY12" fmla="*/ 0 h 417382"/>
              <a:gd name="connsiteX13" fmla="*/ 0 w 514185"/>
              <a:gd name="connsiteY13" fmla="*/ 57150 h 417382"/>
              <a:gd name="connsiteX14" fmla="*/ 31880 w 514185"/>
              <a:gd name="connsiteY14" fmla="*/ 57150 h 417382"/>
              <a:gd name="connsiteX15" fmla="*/ 175708 w 514185"/>
              <a:gd name="connsiteY15" fmla="*/ 118110 h 417382"/>
              <a:gd name="connsiteX16" fmla="*/ 198396 w 514185"/>
              <a:gd name="connsiteY16" fmla="*/ 141580 h 417382"/>
              <a:gd name="connsiteX17" fmla="*/ 216418 w 514185"/>
              <a:gd name="connsiteY17" fmla="*/ 321602 h 417382"/>
              <a:gd name="connsiteX18" fmla="*/ 283721 w 514185"/>
              <a:gd name="connsiteY18" fmla="*/ 388972 h 417382"/>
              <a:gd name="connsiteX19" fmla="*/ 317402 w 514185"/>
              <a:gd name="connsiteY19" fmla="*/ 355292 h 417382"/>
              <a:gd name="connsiteX20" fmla="*/ 371275 w 514185"/>
              <a:gd name="connsiteY20" fmla="*/ 409175 h 417382"/>
              <a:gd name="connsiteX21" fmla="*/ 411685 w 514185"/>
              <a:gd name="connsiteY21" fmla="*/ 408851 h 417382"/>
              <a:gd name="connsiteX22" fmla="*/ 411690 w 514185"/>
              <a:gd name="connsiteY22" fmla="*/ 368770 h 41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185" h="417382">
                <a:moveTo>
                  <a:pt x="411690" y="368770"/>
                </a:moveTo>
                <a:lnTo>
                  <a:pt x="357807" y="314887"/>
                </a:lnTo>
                <a:lnTo>
                  <a:pt x="411690" y="261004"/>
                </a:lnTo>
                <a:lnTo>
                  <a:pt x="465573" y="314887"/>
                </a:lnTo>
                <a:cubicBezTo>
                  <a:pt x="476823" y="325954"/>
                  <a:pt x="494915" y="325805"/>
                  <a:pt x="505982" y="314554"/>
                </a:cubicBezTo>
                <a:cubicBezTo>
                  <a:pt x="516922" y="303431"/>
                  <a:pt x="516920" y="285592"/>
                  <a:pt x="505978" y="274472"/>
                </a:cubicBezTo>
                <a:lnTo>
                  <a:pt x="452095" y="220599"/>
                </a:lnTo>
                <a:lnTo>
                  <a:pt x="485775" y="186919"/>
                </a:lnTo>
                <a:lnTo>
                  <a:pt x="418424" y="119567"/>
                </a:lnTo>
                <a:cubicBezTo>
                  <a:pt x="370492" y="71618"/>
                  <a:pt x="295463" y="63958"/>
                  <a:pt x="238830" y="101232"/>
                </a:cubicBezTo>
                <a:lnTo>
                  <a:pt x="216741" y="78372"/>
                </a:lnTo>
                <a:cubicBezTo>
                  <a:pt x="168193" y="28414"/>
                  <a:pt x="101541" y="157"/>
                  <a:pt x="31880" y="0"/>
                </a:cubicBezTo>
                <a:lnTo>
                  <a:pt x="0" y="0"/>
                </a:lnTo>
                <a:lnTo>
                  <a:pt x="0" y="57150"/>
                </a:lnTo>
                <a:lnTo>
                  <a:pt x="31880" y="57150"/>
                </a:lnTo>
                <a:cubicBezTo>
                  <a:pt x="86078" y="57258"/>
                  <a:pt x="137939" y="79238"/>
                  <a:pt x="175708" y="118110"/>
                </a:cubicBezTo>
                <a:lnTo>
                  <a:pt x="198396" y="141580"/>
                </a:lnTo>
                <a:cubicBezTo>
                  <a:pt x="160805" y="198231"/>
                  <a:pt x="168342" y="273526"/>
                  <a:pt x="216418" y="321602"/>
                </a:cubicBezTo>
                <a:lnTo>
                  <a:pt x="283721" y="388972"/>
                </a:lnTo>
                <a:lnTo>
                  <a:pt x="317402" y="355292"/>
                </a:lnTo>
                <a:lnTo>
                  <a:pt x="371275" y="409175"/>
                </a:lnTo>
                <a:cubicBezTo>
                  <a:pt x="382523" y="420244"/>
                  <a:pt x="400616" y="420099"/>
                  <a:pt x="411685" y="408851"/>
                </a:cubicBezTo>
                <a:cubicBezTo>
                  <a:pt x="422627" y="397732"/>
                  <a:pt x="422629" y="379891"/>
                  <a:pt x="411690" y="368770"/>
                </a:cubicBezTo>
                <a:close/>
              </a:path>
            </a:pathLst>
          </a:custGeom>
          <a:solidFill>
            <a:srgbClr val="7F7F7F"/>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7AB00EBE-EABE-44C0-ADDA-44AF0725B585}"/>
              </a:ext>
            </a:extLst>
          </p:cNvPr>
          <p:cNvSpPr/>
          <p:nvPr/>
        </p:nvSpPr>
        <p:spPr>
          <a:xfrm rot="18256055">
            <a:off x="936201" y="1909876"/>
            <a:ext cx="451516" cy="366673"/>
          </a:xfrm>
          <a:custGeom>
            <a:avLst/>
            <a:gdLst>
              <a:gd name="connsiteX0" fmla="*/ 452857 w 484222"/>
              <a:gd name="connsiteY0" fmla="*/ 328393 h 385544"/>
              <a:gd name="connsiteX1" fmla="*/ 313792 w 484222"/>
              <a:gd name="connsiteY1" fmla="*/ 272148 h 385544"/>
              <a:gd name="connsiteX2" fmla="*/ 287741 w 484222"/>
              <a:gd name="connsiteY2" fmla="*/ 246945 h 385544"/>
              <a:gd name="connsiteX3" fmla="*/ 269396 w 484222"/>
              <a:gd name="connsiteY3" fmla="*/ 67351 h 385544"/>
              <a:gd name="connsiteX4" fmla="*/ 202044 w 484222"/>
              <a:gd name="connsiteY4" fmla="*/ 0 h 385544"/>
              <a:gd name="connsiteX5" fmla="*/ 0 w 484222"/>
              <a:gd name="connsiteY5" fmla="*/ 202063 h 385544"/>
              <a:gd name="connsiteX6" fmla="*/ 67351 w 484222"/>
              <a:gd name="connsiteY6" fmla="*/ 269415 h 385544"/>
              <a:gd name="connsiteX7" fmla="*/ 247374 w 484222"/>
              <a:gd name="connsiteY7" fmla="*/ 287426 h 385544"/>
              <a:gd name="connsiteX8" fmla="*/ 274044 w 484222"/>
              <a:gd name="connsiteY8" fmla="*/ 313230 h 385544"/>
              <a:gd name="connsiteX9" fmla="*/ 452857 w 484222"/>
              <a:gd name="connsiteY9" fmla="*/ 385543 h 385544"/>
              <a:gd name="connsiteX10" fmla="*/ 484222 w 484222"/>
              <a:gd name="connsiteY10" fmla="*/ 385543 h 385544"/>
              <a:gd name="connsiteX11" fmla="*/ 484222 w 484222"/>
              <a:gd name="connsiteY11" fmla="*/ 328393 h 38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222" h="385544">
                <a:moveTo>
                  <a:pt x="452857" y="328393"/>
                </a:moveTo>
                <a:cubicBezTo>
                  <a:pt x="400940" y="328502"/>
                  <a:pt x="351036" y="308318"/>
                  <a:pt x="313792" y="272148"/>
                </a:cubicBezTo>
                <a:lnTo>
                  <a:pt x="287741" y="246945"/>
                </a:lnTo>
                <a:cubicBezTo>
                  <a:pt x="324988" y="190305"/>
                  <a:pt x="317326" y="115291"/>
                  <a:pt x="269396" y="67351"/>
                </a:cubicBezTo>
                <a:lnTo>
                  <a:pt x="202044" y="0"/>
                </a:lnTo>
                <a:lnTo>
                  <a:pt x="0" y="202063"/>
                </a:lnTo>
                <a:lnTo>
                  <a:pt x="67351" y="269415"/>
                </a:lnTo>
                <a:cubicBezTo>
                  <a:pt x="115430" y="317486"/>
                  <a:pt x="190724" y="325020"/>
                  <a:pt x="247374" y="287426"/>
                </a:cubicBezTo>
                <a:lnTo>
                  <a:pt x="274044" y="313230"/>
                </a:lnTo>
                <a:cubicBezTo>
                  <a:pt x="321934" y="359735"/>
                  <a:pt x="386102" y="385685"/>
                  <a:pt x="452857" y="385543"/>
                </a:cubicBezTo>
                <a:lnTo>
                  <a:pt x="484222" y="385543"/>
                </a:lnTo>
                <a:lnTo>
                  <a:pt x="484222" y="328393"/>
                </a:lnTo>
                <a:close/>
              </a:path>
            </a:pathLst>
          </a:custGeom>
          <a:solidFill>
            <a:srgbClr val="7F7F7F"/>
          </a:solidFill>
          <a:ln w="9525" cap="flat">
            <a:noFill/>
            <a:prstDash val="solid"/>
            <a:miter/>
          </a:ln>
        </p:spPr>
        <p:txBody>
          <a:bodyPr rtlCol="0" anchor="ctr"/>
          <a:lstStyle/>
          <a:p>
            <a:endParaRPr lang="en-US"/>
          </a:p>
        </p:txBody>
      </p:sp>
      <p:grpSp>
        <p:nvGrpSpPr>
          <p:cNvPr id="90" name="Group 89">
            <a:extLst>
              <a:ext uri="{FF2B5EF4-FFF2-40B4-BE49-F238E27FC236}">
                <a16:creationId xmlns:a16="http://schemas.microsoft.com/office/drawing/2014/main" id="{7313732E-9BD0-4F54-86D9-D275E8C0AB69}"/>
              </a:ext>
            </a:extLst>
          </p:cNvPr>
          <p:cNvGrpSpPr>
            <a:grpSpLocks noChangeAspect="1"/>
          </p:cNvGrpSpPr>
          <p:nvPr/>
        </p:nvGrpSpPr>
        <p:grpSpPr>
          <a:xfrm>
            <a:off x="1419074" y="1548738"/>
            <a:ext cx="651524" cy="533538"/>
            <a:chOff x="6595481" y="1587776"/>
            <a:chExt cx="2963950" cy="2427199"/>
          </a:xfrm>
          <a:solidFill>
            <a:schemeClr val="bg1">
              <a:lumMod val="50000"/>
            </a:schemeClr>
          </a:solidFill>
        </p:grpSpPr>
        <p:sp>
          <p:nvSpPr>
            <p:cNvPr id="91" name="Rectangle 90">
              <a:extLst>
                <a:ext uri="{FF2B5EF4-FFF2-40B4-BE49-F238E27FC236}">
                  <a16:creationId xmlns:a16="http://schemas.microsoft.com/office/drawing/2014/main" id="{969D7075-E2E4-4B96-B2F2-58E1C36962AC}"/>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4D6FBF00-083F-41D0-8CA6-404D400078C3}"/>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Connector 92">
              <a:extLst>
                <a:ext uri="{FF2B5EF4-FFF2-40B4-BE49-F238E27FC236}">
                  <a16:creationId xmlns:a16="http://schemas.microsoft.com/office/drawing/2014/main" id="{C8F2DC08-2625-49C5-9867-C34C60D63641}"/>
                </a:ext>
              </a:extLst>
            </p:cNvPr>
            <p:cNvCxnSpPr>
              <a:cxnSpLocks/>
              <a:stCxn id="113"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AA30F5EA-2158-4B13-A5FF-53A2DFFA1E3C}"/>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C4173846-08FB-4D90-BF93-6043BBC96EC3}"/>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7050EB34-78FF-4141-A934-61D9C5D27A15}"/>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Rounded Corners 100">
              <a:extLst>
                <a:ext uri="{FF2B5EF4-FFF2-40B4-BE49-F238E27FC236}">
                  <a16:creationId xmlns:a16="http://schemas.microsoft.com/office/drawing/2014/main" id="{2A1B502B-2A98-42A1-A98D-1C12738750F5}"/>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A79E4640-5312-4CDD-9E62-7BB61560F572}"/>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7C395E41-174C-4B36-B209-C0F4F89A2AE1}"/>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CB46726-8A4D-4F5D-9EED-4BB72EC03906}"/>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Rounded Corners 112">
              <a:extLst>
                <a:ext uri="{FF2B5EF4-FFF2-40B4-BE49-F238E27FC236}">
                  <a16:creationId xmlns:a16="http://schemas.microsoft.com/office/drawing/2014/main" id="{04FDC3A9-D06C-4A3E-8B34-D5B939EF9295}"/>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6C0D9F5E-D259-4973-AD4C-54F3A9C49891}"/>
                </a:ext>
              </a:extLst>
            </p:cNvPr>
            <p:cNvCxnSpPr>
              <a:cxnSpLocks/>
              <a:endCxn id="113"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19A5F42-C370-48AE-8EF9-4B5C7727D407}"/>
                </a:ext>
              </a:extLst>
            </p:cNvPr>
            <p:cNvCxnSpPr>
              <a:cxnSpLocks/>
              <a:stCxn id="107"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AFBE0C9-9FD6-4C09-B8C7-C013E59DA0ED}"/>
                </a:ext>
              </a:extLst>
            </p:cNvPr>
            <p:cNvCxnSpPr>
              <a:cxnSpLocks/>
              <a:endCxn id="119"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7E03EE3F-9901-4358-9C13-0933424F4647}"/>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Connector 119">
              <a:extLst>
                <a:ext uri="{FF2B5EF4-FFF2-40B4-BE49-F238E27FC236}">
                  <a16:creationId xmlns:a16="http://schemas.microsoft.com/office/drawing/2014/main" id="{C11BE0F8-6E46-4723-A45D-6052E2C0DE0A}"/>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6B87D0E9-027B-495C-B175-AD110F60BCC4}"/>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CA543F6B-1480-4E70-ADE3-27BFA4330968}"/>
                </a:ext>
              </a:extLst>
            </p:cNvPr>
            <p:cNvCxnSpPr>
              <a:cxnSpLocks/>
              <a:stCxn id="96"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C6D27DD-F6F6-4980-8BFF-1F3427286E9C}"/>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AEC3D8B-E8D4-4212-A307-7759ABC09CE0}"/>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AC6494BF-89BA-42B4-BD66-A95C3226F8F0}"/>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571D1F21-BE89-4103-9C92-0DB1DB07F406}"/>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68635AC9-1E22-4F1D-936F-F5A5AD9D8E80}"/>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9" name="Straight Connector 148">
              <a:extLst>
                <a:ext uri="{FF2B5EF4-FFF2-40B4-BE49-F238E27FC236}">
                  <a16:creationId xmlns:a16="http://schemas.microsoft.com/office/drawing/2014/main" id="{9668A955-B67D-40E6-9567-BF496B06ECD0}"/>
                </a:ext>
              </a:extLst>
            </p:cNvPr>
            <p:cNvCxnSpPr>
              <a:cxnSpLocks/>
              <a:stCxn id="148" idx="3"/>
              <a:endCxn id="121"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0" name="Freeform: Shape 149">
            <a:extLst>
              <a:ext uri="{FF2B5EF4-FFF2-40B4-BE49-F238E27FC236}">
                <a16:creationId xmlns:a16="http://schemas.microsoft.com/office/drawing/2014/main" id="{D5A9F44F-811F-417B-B1B8-54BE4C38F707}"/>
              </a:ext>
            </a:extLst>
          </p:cNvPr>
          <p:cNvSpPr/>
          <p:nvPr/>
        </p:nvSpPr>
        <p:spPr>
          <a:xfrm rot="669158">
            <a:off x="2045538" y="1347524"/>
            <a:ext cx="45719" cy="145811"/>
          </a:xfrm>
          <a:custGeom>
            <a:avLst/>
            <a:gdLst>
              <a:gd name="connsiteX0" fmla="*/ 26511 w 53022"/>
              <a:gd name="connsiteY0" fmla="*/ 145812 h 145811"/>
              <a:gd name="connsiteX1" fmla="*/ 53023 w 53022"/>
              <a:gd name="connsiteY1" fmla="*/ 119301 h 145811"/>
              <a:gd name="connsiteX2" fmla="*/ 53023 w 53022"/>
              <a:gd name="connsiteY2" fmla="*/ 26511 h 145811"/>
              <a:gd name="connsiteX3" fmla="*/ 26511 w 53022"/>
              <a:gd name="connsiteY3" fmla="*/ 0 h 145811"/>
              <a:gd name="connsiteX4" fmla="*/ 0 w 53022"/>
              <a:gd name="connsiteY4" fmla="*/ 26511 h 145811"/>
              <a:gd name="connsiteX5" fmla="*/ 0 w 53022"/>
              <a:gd name="connsiteY5" fmla="*/ 119301 h 145811"/>
              <a:gd name="connsiteX6" fmla="*/ 26511 w 53022"/>
              <a:gd name="connsiteY6" fmla="*/ 145812 h 14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22" h="145811">
                <a:moveTo>
                  <a:pt x="26511" y="145812"/>
                </a:moveTo>
                <a:cubicBezTo>
                  <a:pt x="41153" y="145812"/>
                  <a:pt x="53023" y="133943"/>
                  <a:pt x="53023" y="119301"/>
                </a:cubicBezTo>
                <a:lnTo>
                  <a:pt x="53023" y="26511"/>
                </a:lnTo>
                <a:cubicBezTo>
                  <a:pt x="53023" y="11869"/>
                  <a:pt x="41153" y="0"/>
                  <a:pt x="26511" y="0"/>
                </a:cubicBezTo>
                <a:cubicBezTo>
                  <a:pt x="11869" y="0"/>
                  <a:pt x="0" y="11869"/>
                  <a:pt x="0" y="26511"/>
                </a:cubicBezTo>
                <a:lnTo>
                  <a:pt x="0" y="119301"/>
                </a:lnTo>
                <a:cubicBezTo>
                  <a:pt x="0" y="133943"/>
                  <a:pt x="11869" y="145812"/>
                  <a:pt x="26511" y="145812"/>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5962CC8-1CF5-4AF4-941E-3DA70504FB45}"/>
              </a:ext>
            </a:extLst>
          </p:cNvPr>
          <p:cNvSpPr/>
          <p:nvPr/>
        </p:nvSpPr>
        <p:spPr>
          <a:xfrm>
            <a:off x="2168748" y="1625173"/>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1EE7440E-EA52-45A8-809A-9D7038C03D9D}"/>
              </a:ext>
            </a:extLst>
          </p:cNvPr>
          <p:cNvSpPr/>
          <p:nvPr/>
        </p:nvSpPr>
        <p:spPr>
          <a:xfrm rot="19318394">
            <a:off x="2127254" y="1480931"/>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Tree>
    <p:extLst>
      <p:ext uri="{BB962C8B-B14F-4D97-AF65-F5344CB8AC3E}">
        <p14:creationId xmlns:p14="http://schemas.microsoft.com/office/powerpoint/2010/main" val="33438853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Rectangle: Rounded Corners 171">
            <a:extLst>
              <a:ext uri="{FF2B5EF4-FFF2-40B4-BE49-F238E27FC236}">
                <a16:creationId xmlns:a16="http://schemas.microsoft.com/office/drawing/2014/main" id="{63FF13DA-E924-4EEA-9116-0C0AB5EC0CF5}"/>
              </a:ext>
            </a:extLst>
          </p:cNvPr>
          <p:cNvSpPr/>
          <p:nvPr/>
        </p:nvSpPr>
        <p:spPr>
          <a:xfrm>
            <a:off x="9684340" y="1242567"/>
            <a:ext cx="2190081" cy="3896856"/>
          </a:xfrm>
          <a:prstGeom prst="round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Scissor-lift Platform </a:t>
            </a:r>
          </a:p>
        </p:txBody>
      </p:sp>
      <p:sp>
        <p:nvSpPr>
          <p:cNvPr id="173" name="Rectangle 172">
            <a:extLst>
              <a:ext uri="{FF2B5EF4-FFF2-40B4-BE49-F238E27FC236}">
                <a16:creationId xmlns:a16="http://schemas.microsoft.com/office/drawing/2014/main" id="{0D50E576-AE72-4A5B-8D44-2D6AC2623D3F}"/>
              </a:ext>
            </a:extLst>
          </p:cNvPr>
          <p:cNvSpPr/>
          <p:nvPr/>
        </p:nvSpPr>
        <p:spPr>
          <a:xfrm>
            <a:off x="10404305" y="2464537"/>
            <a:ext cx="842498" cy="4571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1D0A8D6B-FE57-4663-985A-8593668D562B}"/>
              </a:ext>
            </a:extLst>
          </p:cNvPr>
          <p:cNvSpPr/>
          <p:nvPr/>
        </p:nvSpPr>
        <p:spPr>
          <a:xfrm>
            <a:off x="10404305" y="2463988"/>
            <a:ext cx="846488" cy="4908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F83735BC-677E-4A3A-9272-64AA4B033487}"/>
              </a:ext>
            </a:extLst>
          </p:cNvPr>
          <p:cNvSpPr/>
          <p:nvPr/>
        </p:nvSpPr>
        <p:spPr>
          <a:xfrm>
            <a:off x="10244843" y="2385285"/>
            <a:ext cx="1108957" cy="8599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C28A870D-2461-4B3C-BA3F-90D81071426B}"/>
              </a:ext>
            </a:extLst>
          </p:cNvPr>
          <p:cNvSpPr/>
          <p:nvPr/>
        </p:nvSpPr>
        <p:spPr>
          <a:xfrm>
            <a:off x="10317735" y="2505780"/>
            <a:ext cx="977557" cy="65088"/>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A7055524-BE59-4EC7-9586-D55BCC07B517}"/>
              </a:ext>
            </a:extLst>
          </p:cNvPr>
          <p:cNvSpPr/>
          <p:nvPr/>
        </p:nvSpPr>
        <p:spPr>
          <a:xfrm>
            <a:off x="10549380" y="2591774"/>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4D80B1F4-5FD7-40F4-86F2-A70AAA16E70B}"/>
              </a:ext>
            </a:extLst>
          </p:cNvPr>
          <p:cNvSpPr/>
          <p:nvPr/>
        </p:nvSpPr>
        <p:spPr>
          <a:xfrm>
            <a:off x="10949430" y="2591092"/>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62627E68-048D-4E92-A7CE-FCCB862B4020}"/>
              </a:ext>
            </a:extLst>
          </p:cNvPr>
          <p:cNvGrpSpPr>
            <a:grpSpLocks noChangeAspect="1"/>
          </p:cNvGrpSpPr>
          <p:nvPr/>
        </p:nvGrpSpPr>
        <p:grpSpPr>
          <a:xfrm>
            <a:off x="10419438" y="1845033"/>
            <a:ext cx="651524" cy="533538"/>
            <a:chOff x="6595481" y="1587776"/>
            <a:chExt cx="2963950" cy="2427199"/>
          </a:xfrm>
          <a:solidFill>
            <a:schemeClr val="bg1">
              <a:lumMod val="50000"/>
            </a:schemeClr>
          </a:solidFill>
        </p:grpSpPr>
        <p:sp>
          <p:nvSpPr>
            <p:cNvPr id="227" name="Rectangle 226">
              <a:extLst>
                <a:ext uri="{FF2B5EF4-FFF2-40B4-BE49-F238E27FC236}">
                  <a16:creationId xmlns:a16="http://schemas.microsoft.com/office/drawing/2014/main" id="{014EE077-FC8C-4415-893F-12751E85872C}"/>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2CD2BD45-E5FD-46DA-B69F-5B2E35B4EE9B}"/>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9" name="Straight Connector 228">
              <a:extLst>
                <a:ext uri="{FF2B5EF4-FFF2-40B4-BE49-F238E27FC236}">
                  <a16:creationId xmlns:a16="http://schemas.microsoft.com/office/drawing/2014/main" id="{E08933C4-E879-4A81-9534-7C98F7CF8F20}"/>
                </a:ext>
              </a:extLst>
            </p:cNvPr>
            <p:cNvCxnSpPr>
              <a:cxnSpLocks/>
              <a:stCxn id="237"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0" name="Rectangle 229">
              <a:extLst>
                <a:ext uri="{FF2B5EF4-FFF2-40B4-BE49-F238E27FC236}">
                  <a16:creationId xmlns:a16="http://schemas.microsoft.com/office/drawing/2014/main" id="{A07AD0F3-C261-44B1-A326-6FF81C5E8F8E}"/>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12C85C49-D99A-49CA-9DD9-BF37A145253D}"/>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FE3DA0E9-263E-4709-BD79-580706E1D1C6}"/>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Rounded Corners 232">
              <a:extLst>
                <a:ext uri="{FF2B5EF4-FFF2-40B4-BE49-F238E27FC236}">
                  <a16:creationId xmlns:a16="http://schemas.microsoft.com/office/drawing/2014/main" id="{8BC11B4F-0B20-4330-B428-C109BC5DEF3F}"/>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E7DFE434-5BBB-45E8-86BA-98A1D59EE4FB}"/>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FB7223E5-86C1-4E02-A6B6-53D0C7D71F68}"/>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57EDAE87-8E26-43C5-8DA9-42A8198904D8}"/>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EB65E108-C7AD-46F1-8E38-67F5141D6486}"/>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8" name="Straight Connector 237">
              <a:extLst>
                <a:ext uri="{FF2B5EF4-FFF2-40B4-BE49-F238E27FC236}">
                  <a16:creationId xmlns:a16="http://schemas.microsoft.com/office/drawing/2014/main" id="{BA3783F8-6555-46C2-8CFE-66D6A27DB2CE}"/>
                </a:ext>
              </a:extLst>
            </p:cNvPr>
            <p:cNvCxnSpPr>
              <a:cxnSpLocks/>
              <a:endCxn id="237"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DD741ED2-CA06-41BF-8117-B04734E12B93}"/>
                </a:ext>
              </a:extLst>
            </p:cNvPr>
            <p:cNvCxnSpPr>
              <a:cxnSpLocks/>
              <a:stCxn id="235"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75927D52-F996-4118-8CE1-9D3407C71C7E}"/>
                </a:ext>
              </a:extLst>
            </p:cNvPr>
            <p:cNvCxnSpPr>
              <a:cxnSpLocks/>
              <a:endCxn id="241"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1" name="Rectangle 240">
              <a:extLst>
                <a:ext uri="{FF2B5EF4-FFF2-40B4-BE49-F238E27FC236}">
                  <a16:creationId xmlns:a16="http://schemas.microsoft.com/office/drawing/2014/main" id="{BDB02535-8AF2-4A4E-86A6-9638D2ED7E26}"/>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2" name="Straight Connector 241">
              <a:extLst>
                <a:ext uri="{FF2B5EF4-FFF2-40B4-BE49-F238E27FC236}">
                  <a16:creationId xmlns:a16="http://schemas.microsoft.com/office/drawing/2014/main" id="{B818B20F-5C8B-4547-B8F7-262740F273D0}"/>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3" name="Rectangle 242">
              <a:extLst>
                <a:ext uri="{FF2B5EF4-FFF2-40B4-BE49-F238E27FC236}">
                  <a16:creationId xmlns:a16="http://schemas.microsoft.com/office/drawing/2014/main" id="{83EEE7F3-1D9F-462A-A12F-AB75856A4E2B}"/>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4" name="Straight Connector 243">
              <a:extLst>
                <a:ext uri="{FF2B5EF4-FFF2-40B4-BE49-F238E27FC236}">
                  <a16:creationId xmlns:a16="http://schemas.microsoft.com/office/drawing/2014/main" id="{9DA67964-FF97-4AE9-BB1A-5BE1C8431533}"/>
                </a:ext>
              </a:extLst>
            </p:cNvPr>
            <p:cNvCxnSpPr>
              <a:cxnSpLocks/>
              <a:stCxn id="232"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D0D61160-37E3-49B6-85A3-D7A8700BDFD8}"/>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07F85E1D-FC79-41ED-A293-768D858D9420}"/>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7" name="Rectangle 246">
              <a:extLst>
                <a:ext uri="{FF2B5EF4-FFF2-40B4-BE49-F238E27FC236}">
                  <a16:creationId xmlns:a16="http://schemas.microsoft.com/office/drawing/2014/main" id="{851F5DDA-B9B3-4F1D-AA07-6287FF53FDF5}"/>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F2E4A08E-0D30-46BC-8780-959CEC5B30FB}"/>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71F9CA2D-F437-4A01-83F3-15147FC06AEF}"/>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2" name="Straight Connector 251">
              <a:extLst>
                <a:ext uri="{FF2B5EF4-FFF2-40B4-BE49-F238E27FC236}">
                  <a16:creationId xmlns:a16="http://schemas.microsoft.com/office/drawing/2014/main" id="{0D5245B5-7BC2-48D6-AEFC-3378B9AD0A29}"/>
                </a:ext>
              </a:extLst>
            </p:cNvPr>
            <p:cNvCxnSpPr>
              <a:cxnSpLocks/>
              <a:stCxn id="251" idx="3"/>
              <a:endCxn id="243"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Rectangle: Rounded Corners 15">
            <a:extLst>
              <a:ext uri="{FF2B5EF4-FFF2-40B4-BE49-F238E27FC236}">
                <a16:creationId xmlns:a16="http://schemas.microsoft.com/office/drawing/2014/main" id="{5EB1E51C-C44E-4E58-B27F-375417F3C15F}"/>
              </a:ext>
            </a:extLst>
          </p:cNvPr>
          <p:cNvSpPr/>
          <p:nvPr/>
        </p:nvSpPr>
        <p:spPr>
          <a:xfrm>
            <a:off x="7335296" y="1242547"/>
            <a:ext cx="2190081" cy="3866180"/>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atin typeface="Tahoma" panose="020B0604030504040204" pitchFamily="34" charset="0"/>
                <a:ea typeface="Tahoma" panose="020B0604030504040204" pitchFamily="34" charset="0"/>
                <a:cs typeface="Tahoma" panose="020B0604030504040204" pitchFamily="34" charset="0"/>
              </a:rPr>
              <a:t>Winch attached to the </a:t>
            </a:r>
            <a:r>
              <a:rPr lang="en-US" i="1">
                <a:latin typeface="Tahoma" panose="020B0604030504040204" pitchFamily="34" charset="0"/>
                <a:ea typeface="Tahoma" panose="020B0604030504040204" pitchFamily="34" charset="0"/>
                <a:cs typeface="Tahoma" panose="020B0604030504040204" pitchFamily="34" charset="0"/>
              </a:rPr>
              <a:t>Chariot</a:t>
            </a:r>
            <a:r>
              <a:rPr lang="en-US">
                <a:latin typeface="Tahoma" panose="020B0604030504040204" pitchFamily="34" charset="0"/>
                <a:ea typeface="Tahoma" panose="020B0604030504040204" pitchFamily="34" charset="0"/>
                <a:cs typeface="Tahoma" panose="020B0604030504040204" pitchFamily="34" charset="0"/>
              </a:rPr>
              <a:t> mobility chassis</a:t>
            </a:r>
          </a:p>
        </p:txBody>
      </p:sp>
      <p:grpSp>
        <p:nvGrpSpPr>
          <p:cNvPr id="15" name="Group 14">
            <a:extLst>
              <a:ext uri="{FF2B5EF4-FFF2-40B4-BE49-F238E27FC236}">
                <a16:creationId xmlns:a16="http://schemas.microsoft.com/office/drawing/2014/main" id="{AA7F664F-4E7D-4F0E-ACD5-B070CD29E38E}"/>
              </a:ext>
            </a:extLst>
          </p:cNvPr>
          <p:cNvGrpSpPr>
            <a:grpSpLocks noChangeAspect="1"/>
          </p:cNvGrpSpPr>
          <p:nvPr/>
        </p:nvGrpSpPr>
        <p:grpSpPr>
          <a:xfrm>
            <a:off x="8058702" y="1774538"/>
            <a:ext cx="646701" cy="529588"/>
            <a:chOff x="6595481" y="1587776"/>
            <a:chExt cx="2963950" cy="2427199"/>
          </a:xfrm>
          <a:solidFill>
            <a:schemeClr val="bg1">
              <a:lumMod val="50000"/>
            </a:schemeClr>
          </a:solidFill>
        </p:grpSpPr>
        <p:sp>
          <p:nvSpPr>
            <p:cNvPr id="17" name="Rectangle 16">
              <a:extLst>
                <a:ext uri="{FF2B5EF4-FFF2-40B4-BE49-F238E27FC236}">
                  <a16:creationId xmlns:a16="http://schemas.microsoft.com/office/drawing/2014/main" id="{ED0FE218-ED69-4092-A7E6-990856516C7D}"/>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AB0FD9C-C360-4070-BCBB-60F22E1C1E96}"/>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6E86275F-7749-4016-8551-1F18FE7FB763}"/>
                </a:ext>
              </a:extLst>
            </p:cNvPr>
            <p:cNvCxnSpPr>
              <a:cxnSpLocks/>
              <a:stCxn id="28"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3517BF-3A2C-4EF4-B125-F1B2D26EA083}"/>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DB907CD-67F2-404C-8357-E4ACA0BE9065}"/>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A44B3A9-260C-4788-8642-B1B9C31F0D6B}"/>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527C6F86-68FF-42D2-9578-43609FA91400}"/>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4099743-3687-47DF-9A69-F2CD30FBC29E}"/>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AA44792-2D44-4F70-B7E0-4D5E6722CB19}"/>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E294BD9-7A4B-4BF9-88CA-BB2E93C4ABB3}"/>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A2EA6F31-4700-4FCF-B20F-978979DE3363}"/>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8F05ED3-86A2-4395-A11A-E7175603CD21}"/>
                </a:ext>
              </a:extLst>
            </p:cNvPr>
            <p:cNvCxnSpPr>
              <a:cxnSpLocks/>
              <a:endCxn id="28"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B1E9DC-EFDA-44A9-8184-C6713041AC3A}"/>
                </a:ext>
              </a:extLst>
            </p:cNvPr>
            <p:cNvCxnSpPr>
              <a:cxnSpLocks/>
              <a:stCxn id="26"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A53663C-1577-48AC-8B92-7284BDFE9B7E}"/>
                </a:ext>
              </a:extLst>
            </p:cNvPr>
            <p:cNvCxnSpPr>
              <a:cxnSpLocks/>
              <a:endCxn id="32"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B742FEA-2035-4338-BE26-2B1A4649B81E}"/>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32260734-C07F-4A91-B83B-ED5C0573A187}"/>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CABC8858-C3A3-4A0E-AA73-B105B9F89855}"/>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A7CFA207-6777-4219-A518-582D041C68D6}"/>
                </a:ext>
              </a:extLst>
            </p:cNvPr>
            <p:cNvCxnSpPr>
              <a:cxnSpLocks/>
              <a:stCxn id="23"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C066954-CB2A-45C8-99DC-58513D14555A}"/>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151BF57-F9E0-4B1B-B441-7D50666307F8}"/>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47D5298A-13FB-4D28-A1E7-69F9BAD81266}"/>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EA6CF7A-59DE-4219-9BA4-A989716B4F0F}"/>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79AB2AE-554E-4C7D-93C3-5AC382D8FBE2}"/>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B0C6C703-FCAE-4FAF-A960-3DB0D8C77D26}"/>
                </a:ext>
              </a:extLst>
            </p:cNvPr>
            <p:cNvCxnSpPr>
              <a:cxnSpLocks/>
              <a:stCxn id="40" idx="3"/>
              <a:endCxn id="34"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77573845-B21C-4F71-AF0B-345202ADDC6D}"/>
              </a:ext>
            </a:extLst>
          </p:cNvPr>
          <p:cNvCxnSpPr>
            <a:cxnSpLocks/>
            <a:stCxn id="23" idx="3"/>
            <a:endCxn id="44" idx="1"/>
          </p:cNvCxnSpPr>
          <p:nvPr/>
        </p:nvCxnSpPr>
        <p:spPr>
          <a:xfrm flipV="1">
            <a:off x="8573908" y="2102617"/>
            <a:ext cx="441228" cy="15852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57A2A4B3-BE00-45B8-96C8-73AD094B5649}"/>
              </a:ext>
            </a:extLst>
          </p:cNvPr>
          <p:cNvGrpSpPr/>
          <p:nvPr/>
        </p:nvGrpSpPr>
        <p:grpSpPr>
          <a:xfrm>
            <a:off x="8949463" y="1914831"/>
            <a:ext cx="342108" cy="489401"/>
            <a:chOff x="13437989" y="2012445"/>
            <a:chExt cx="471983" cy="779335"/>
          </a:xfrm>
          <a:solidFill>
            <a:schemeClr val="bg1"/>
          </a:solidFill>
        </p:grpSpPr>
        <p:sp>
          <p:nvSpPr>
            <p:cNvPr id="44" name="Rectangle 43">
              <a:extLst>
                <a:ext uri="{FF2B5EF4-FFF2-40B4-BE49-F238E27FC236}">
                  <a16:creationId xmlns:a16="http://schemas.microsoft.com/office/drawing/2014/main" id="{2B0636B4-C13C-4517-A8EA-AD0E3C56E085}"/>
                </a:ext>
              </a:extLst>
            </p:cNvPr>
            <p:cNvSpPr/>
            <p:nvPr/>
          </p:nvSpPr>
          <p:spPr>
            <a:xfrm>
              <a:off x="13528593" y="2095380"/>
              <a:ext cx="45719" cy="43219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51C617E-9443-4DCA-B66F-4941F86F0177}"/>
                </a:ext>
              </a:extLst>
            </p:cNvPr>
            <p:cNvSpPr/>
            <p:nvPr/>
          </p:nvSpPr>
          <p:spPr>
            <a:xfrm>
              <a:off x="13437989" y="201244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065F9370-6710-4751-8642-28DB696BC732}"/>
                </a:ext>
              </a:extLst>
            </p:cNvPr>
            <p:cNvSpPr/>
            <p:nvPr/>
          </p:nvSpPr>
          <p:spPr>
            <a:xfrm rot="10800000" flipV="1">
              <a:off x="13437991" y="2472959"/>
              <a:ext cx="471981" cy="318821"/>
            </a:xfrm>
            <a:prstGeom prst="cube">
              <a:avLst>
                <a:gd name="adj" fmla="val 62500"/>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04037A2F-29AD-40E4-AC7C-1F1F21B0E87C}"/>
                </a:ext>
              </a:extLst>
            </p:cNvPr>
            <p:cNvCxnSpPr>
              <a:cxnSpLocks/>
              <a:stCxn id="45" idx="7"/>
              <a:endCxn id="53" idx="7"/>
            </p:cNvCxnSpPr>
            <p:nvPr/>
          </p:nvCxnSpPr>
          <p:spPr>
            <a:xfrm>
              <a:off x="13671992" y="205113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B067386-69C3-4E98-BDC8-10167C975B20}"/>
                </a:ext>
              </a:extLst>
            </p:cNvPr>
            <p:cNvCxnSpPr>
              <a:cxnSpLocks/>
              <a:stCxn id="45" idx="3"/>
              <a:endCxn id="53" idx="3"/>
            </p:cNvCxnSpPr>
            <p:nvPr/>
          </p:nvCxnSpPr>
          <p:spPr>
            <a:xfrm>
              <a:off x="13478137" y="223792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2BABC224-E034-477C-925B-6767E753ACF0}"/>
                </a:ext>
              </a:extLst>
            </p:cNvPr>
            <p:cNvSpPr/>
            <p:nvPr/>
          </p:nvSpPr>
          <p:spPr>
            <a:xfrm>
              <a:off x="13474616" y="205017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FCB2D4FC-FBC0-4654-A4B1-55124A56BD22}"/>
                </a:ext>
              </a:extLst>
            </p:cNvPr>
            <p:cNvSpPr/>
            <p:nvPr/>
          </p:nvSpPr>
          <p:spPr>
            <a:xfrm>
              <a:off x="13522228" y="2092581"/>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70CB222A-DA13-4500-97EF-121393B23FCB}"/>
                </a:ext>
              </a:extLst>
            </p:cNvPr>
            <p:cNvSpPr/>
            <p:nvPr/>
          </p:nvSpPr>
          <p:spPr>
            <a:xfrm>
              <a:off x="13566319" y="2130352"/>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82229F5-8CE0-4F70-902C-2BE35A720546}"/>
                </a:ext>
              </a:extLst>
            </p:cNvPr>
            <p:cNvSpPr/>
            <p:nvPr/>
          </p:nvSpPr>
          <p:spPr>
            <a:xfrm>
              <a:off x="13612193" y="2170507"/>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90CA562-BBC1-4E73-92C0-1934DECFC2AE}"/>
                </a:ext>
              </a:extLst>
            </p:cNvPr>
            <p:cNvSpPr/>
            <p:nvPr/>
          </p:nvSpPr>
          <p:spPr>
            <a:xfrm>
              <a:off x="13635821" y="2194396"/>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3F76832-71F1-4483-8C99-CABA0C7601C8}"/>
                </a:ext>
              </a:extLst>
            </p:cNvPr>
            <p:cNvSpPr/>
            <p:nvPr/>
          </p:nvSpPr>
          <p:spPr>
            <a:xfrm>
              <a:off x="13750660" y="2318080"/>
              <a:ext cx="45719" cy="40601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Rounded Corners 9">
            <a:extLst>
              <a:ext uri="{FF2B5EF4-FFF2-40B4-BE49-F238E27FC236}">
                <a16:creationId xmlns:a16="http://schemas.microsoft.com/office/drawing/2014/main" id="{6CC581DE-D87E-46E2-8792-B86E2A1E5AB3}"/>
              </a:ext>
            </a:extLst>
          </p:cNvPr>
          <p:cNvSpPr/>
          <p:nvPr/>
        </p:nvSpPr>
        <p:spPr>
          <a:xfrm>
            <a:off x="4986252" y="1242590"/>
            <a:ext cx="2190081" cy="3896818"/>
          </a:xfrm>
          <a:prstGeom prst="roundRect">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Fingerlike end-effector that locates the LSMS via RFID</a:t>
            </a:r>
            <a:endParaRPr lang="en-US"/>
          </a:p>
        </p:txBody>
      </p:sp>
      <p:sp>
        <p:nvSpPr>
          <p:cNvPr id="5" name="Rectangle: Rounded Corners 4">
            <a:extLst>
              <a:ext uri="{FF2B5EF4-FFF2-40B4-BE49-F238E27FC236}">
                <a16:creationId xmlns:a16="http://schemas.microsoft.com/office/drawing/2014/main" id="{02754CA4-A1DE-41D7-AB35-903D0C44AE2F}"/>
              </a:ext>
            </a:extLst>
          </p:cNvPr>
          <p:cNvSpPr/>
          <p:nvPr/>
        </p:nvSpPr>
        <p:spPr>
          <a:xfrm>
            <a:off x="2637208" y="1242590"/>
            <a:ext cx="2190081" cy="3866137"/>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Four-bar Mechanism</a:t>
            </a:r>
          </a:p>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15845979-FDA4-447A-89B4-04137A35624F}"/>
              </a:ext>
            </a:extLst>
          </p:cNvPr>
          <p:cNvSpPr/>
          <p:nvPr/>
        </p:nvSpPr>
        <p:spPr>
          <a:xfrm>
            <a:off x="286509" y="1242638"/>
            <a:ext cx="2190081" cy="3896715"/>
          </a:xfrm>
          <a:prstGeom prst="roundRect">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Mating connector for the LSMS end-effector, located via plug connection</a:t>
            </a:r>
          </a:p>
          <a:p>
            <a:pPr algn="ctr"/>
            <a:endParaRPr lang="en-US"/>
          </a:p>
        </p:txBody>
      </p:sp>
      <p:cxnSp>
        <p:nvCxnSpPr>
          <p:cNvPr id="4" name="Straight Connector 3">
            <a:extLst>
              <a:ext uri="{FF2B5EF4-FFF2-40B4-BE49-F238E27FC236}">
                <a16:creationId xmlns:a16="http://schemas.microsoft.com/office/drawing/2014/main" id="{DB027981-A182-4835-B5D3-AC9753D8F039}"/>
              </a:ext>
            </a:extLst>
          </p:cNvPr>
          <p:cNvCxnSpPr>
            <a:cxnSpLocks/>
          </p:cNvCxnSpPr>
          <p:nvPr/>
        </p:nvCxnSpPr>
        <p:spPr>
          <a:xfrm>
            <a:off x="0" y="5139353"/>
            <a:ext cx="1219200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37</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Medium Fidelity</a:t>
            </a:r>
          </a:p>
        </p:txBody>
      </p:sp>
      <p:sp>
        <p:nvSpPr>
          <p:cNvPr id="6" name="Flowchart: Connector 5">
            <a:extLst>
              <a:ext uri="{FF2B5EF4-FFF2-40B4-BE49-F238E27FC236}">
                <a16:creationId xmlns:a16="http://schemas.microsoft.com/office/drawing/2014/main" id="{38B69212-CEFA-4129-BFB9-B33A393D3444}"/>
              </a:ext>
            </a:extLst>
          </p:cNvPr>
          <p:cNvSpPr/>
          <p:nvPr/>
        </p:nvSpPr>
        <p:spPr>
          <a:xfrm>
            <a:off x="8021778" y="4671268"/>
            <a:ext cx="817116" cy="778237"/>
          </a:xfrm>
          <a:prstGeom prst="flowChartConnector">
            <a:avLst/>
          </a:prstGeom>
          <a:solidFill>
            <a:srgbClr val="85AEBF"/>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04</a:t>
            </a:r>
          </a:p>
        </p:txBody>
      </p:sp>
      <p:sp>
        <p:nvSpPr>
          <p:cNvPr id="8" name="Flowchart: Connector 7">
            <a:extLst>
              <a:ext uri="{FF2B5EF4-FFF2-40B4-BE49-F238E27FC236}">
                <a16:creationId xmlns:a16="http://schemas.microsoft.com/office/drawing/2014/main" id="{2006DB32-FA7D-4D95-BC94-A03F6F2771DB}"/>
              </a:ext>
            </a:extLst>
          </p:cNvPr>
          <p:cNvSpPr/>
          <p:nvPr/>
        </p:nvSpPr>
        <p:spPr>
          <a:xfrm>
            <a:off x="967045" y="4671271"/>
            <a:ext cx="817116" cy="778237"/>
          </a:xfrm>
          <a:prstGeom prst="flowChartConnector">
            <a:avLst/>
          </a:prstGeom>
          <a:solidFill>
            <a:srgbClr val="FDB05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01</a:t>
            </a:r>
          </a:p>
        </p:txBody>
      </p:sp>
      <p:sp>
        <p:nvSpPr>
          <p:cNvPr id="9" name="Flowchart: Connector 8">
            <a:extLst>
              <a:ext uri="{FF2B5EF4-FFF2-40B4-BE49-F238E27FC236}">
                <a16:creationId xmlns:a16="http://schemas.microsoft.com/office/drawing/2014/main" id="{AB76DD72-E7A8-42B2-B184-D04FFB213B25}"/>
              </a:ext>
            </a:extLst>
          </p:cNvPr>
          <p:cNvSpPr/>
          <p:nvPr/>
        </p:nvSpPr>
        <p:spPr>
          <a:xfrm>
            <a:off x="3322863" y="4671270"/>
            <a:ext cx="817116" cy="778237"/>
          </a:xfrm>
          <a:prstGeom prst="flowChartConnector">
            <a:avLst/>
          </a:prstGeom>
          <a:solidFill>
            <a:srgbClr val="E58B8C"/>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02</a:t>
            </a:r>
          </a:p>
        </p:txBody>
      </p:sp>
      <p:sp>
        <p:nvSpPr>
          <p:cNvPr id="11" name="Flowchart: Connector 10">
            <a:extLst>
              <a:ext uri="{FF2B5EF4-FFF2-40B4-BE49-F238E27FC236}">
                <a16:creationId xmlns:a16="http://schemas.microsoft.com/office/drawing/2014/main" id="{61AB0F0C-9FAC-4952-BFF1-4F18A79329D8}"/>
              </a:ext>
            </a:extLst>
          </p:cNvPr>
          <p:cNvSpPr/>
          <p:nvPr/>
        </p:nvSpPr>
        <p:spPr>
          <a:xfrm>
            <a:off x="5672735" y="4671269"/>
            <a:ext cx="817116" cy="778237"/>
          </a:xfrm>
          <a:prstGeom prst="flowChartConnector">
            <a:avLst/>
          </a:prstGeom>
          <a:solidFill>
            <a:srgbClr val="C392AA"/>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03</a:t>
            </a:r>
          </a:p>
        </p:txBody>
      </p:sp>
      <p:sp>
        <p:nvSpPr>
          <p:cNvPr id="12" name="Flowchart: Connector 11">
            <a:extLst>
              <a:ext uri="{FF2B5EF4-FFF2-40B4-BE49-F238E27FC236}">
                <a16:creationId xmlns:a16="http://schemas.microsoft.com/office/drawing/2014/main" id="{9564DC38-B6F4-4633-864B-AE6FAA25E3DA}"/>
              </a:ext>
            </a:extLst>
          </p:cNvPr>
          <p:cNvSpPr/>
          <p:nvPr/>
        </p:nvSpPr>
        <p:spPr>
          <a:xfrm>
            <a:off x="10370822" y="4671268"/>
            <a:ext cx="817116" cy="778237"/>
          </a:xfrm>
          <a:prstGeom prst="flowChartConnector">
            <a:avLst/>
          </a:prstGeom>
          <a:solidFill>
            <a:srgbClr val="6FBBA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05</a:t>
            </a:r>
          </a:p>
        </p:txBody>
      </p:sp>
      <p:sp>
        <p:nvSpPr>
          <p:cNvPr id="180" name="Flowchart: Terminator 179">
            <a:extLst>
              <a:ext uri="{FF2B5EF4-FFF2-40B4-BE49-F238E27FC236}">
                <a16:creationId xmlns:a16="http://schemas.microsoft.com/office/drawing/2014/main" id="{7463F2EF-CE29-4754-84F8-4A00479FDC6C}"/>
              </a:ext>
            </a:extLst>
          </p:cNvPr>
          <p:cNvSpPr/>
          <p:nvPr/>
        </p:nvSpPr>
        <p:spPr>
          <a:xfrm rot="8316830">
            <a:off x="3299595" y="2243231"/>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lowchart: Terminator 180">
            <a:extLst>
              <a:ext uri="{FF2B5EF4-FFF2-40B4-BE49-F238E27FC236}">
                <a16:creationId xmlns:a16="http://schemas.microsoft.com/office/drawing/2014/main" id="{53060B87-6978-45BC-9C9F-AD206219FE7F}"/>
              </a:ext>
            </a:extLst>
          </p:cNvPr>
          <p:cNvSpPr/>
          <p:nvPr/>
        </p:nvSpPr>
        <p:spPr>
          <a:xfrm rot="8053896">
            <a:off x="4090981" y="2250356"/>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Top Corners Snipped 181">
            <a:extLst>
              <a:ext uri="{FF2B5EF4-FFF2-40B4-BE49-F238E27FC236}">
                <a16:creationId xmlns:a16="http://schemas.microsoft.com/office/drawing/2014/main" id="{E70B101A-8C8E-4659-B8D5-96E97CD2D204}"/>
              </a:ext>
            </a:extLst>
          </p:cNvPr>
          <p:cNvSpPr/>
          <p:nvPr/>
        </p:nvSpPr>
        <p:spPr>
          <a:xfrm>
            <a:off x="4090417" y="2324674"/>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Top Corners Snipped 182">
            <a:extLst>
              <a:ext uri="{FF2B5EF4-FFF2-40B4-BE49-F238E27FC236}">
                <a16:creationId xmlns:a16="http://schemas.microsoft.com/office/drawing/2014/main" id="{B28200C5-E8D7-4F59-8AA8-7F4E104E8C21}"/>
              </a:ext>
            </a:extLst>
          </p:cNvPr>
          <p:cNvSpPr/>
          <p:nvPr/>
        </p:nvSpPr>
        <p:spPr>
          <a:xfrm>
            <a:off x="3291199" y="2329821"/>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Terminator 183">
            <a:extLst>
              <a:ext uri="{FF2B5EF4-FFF2-40B4-BE49-F238E27FC236}">
                <a16:creationId xmlns:a16="http://schemas.microsoft.com/office/drawing/2014/main" id="{D8F25688-D710-4893-88C6-B642963C41EC}"/>
              </a:ext>
            </a:extLst>
          </p:cNvPr>
          <p:cNvSpPr/>
          <p:nvPr/>
        </p:nvSpPr>
        <p:spPr>
          <a:xfrm>
            <a:off x="3576531" y="2120406"/>
            <a:ext cx="817116" cy="73380"/>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80DB60F3-5352-464E-9942-9F87DFDC6148}"/>
              </a:ext>
            </a:extLst>
          </p:cNvPr>
          <p:cNvSpPr/>
          <p:nvPr/>
        </p:nvSpPr>
        <p:spPr>
          <a:xfrm rot="20436723">
            <a:off x="5852425" y="1979494"/>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387FB311-3A2D-40D5-A2DF-232BAB3C6130}"/>
              </a:ext>
            </a:extLst>
          </p:cNvPr>
          <p:cNvSpPr/>
          <p:nvPr/>
        </p:nvSpPr>
        <p:spPr>
          <a:xfrm rot="15194303">
            <a:off x="5762558" y="1932153"/>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42DBA3FB-CB67-4230-A7F9-617F4483456C}"/>
              </a:ext>
            </a:extLst>
          </p:cNvPr>
          <p:cNvSpPr/>
          <p:nvPr/>
        </p:nvSpPr>
        <p:spPr>
          <a:xfrm>
            <a:off x="5975187" y="2530927"/>
            <a:ext cx="200153" cy="11099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91E86ACF-826F-4FA1-97B7-F84DA5B2D6A7}"/>
              </a:ext>
            </a:extLst>
          </p:cNvPr>
          <p:cNvSpPr/>
          <p:nvPr/>
        </p:nvSpPr>
        <p:spPr>
          <a:xfrm>
            <a:off x="6010612" y="2450009"/>
            <a:ext cx="129303" cy="7861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AB269603-0B13-42FD-A091-CF2126C1D702}"/>
              </a:ext>
            </a:extLst>
          </p:cNvPr>
          <p:cNvSpPr/>
          <p:nvPr/>
        </p:nvSpPr>
        <p:spPr>
          <a:xfrm rot="19305018">
            <a:off x="5962296" y="2293468"/>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9C97B46E-0C73-44B5-9C70-8A0C4DEF5C46}"/>
              </a:ext>
            </a:extLst>
          </p:cNvPr>
          <p:cNvSpPr/>
          <p:nvPr/>
        </p:nvSpPr>
        <p:spPr>
          <a:xfrm rot="19305018">
            <a:off x="5912647" y="2289286"/>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B01370D3-B4A6-479B-AE3B-E6153CE8628C}"/>
              </a:ext>
            </a:extLst>
          </p:cNvPr>
          <p:cNvSpPr/>
          <p:nvPr/>
        </p:nvSpPr>
        <p:spPr>
          <a:xfrm rot="1100235">
            <a:off x="6286613" y="2004704"/>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BFD14C1B-E806-4383-8C0C-6CD0B5B6A691}"/>
              </a:ext>
            </a:extLst>
          </p:cNvPr>
          <p:cNvSpPr/>
          <p:nvPr/>
        </p:nvSpPr>
        <p:spPr>
          <a:xfrm rot="569135">
            <a:off x="6071378" y="2278982"/>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8CD027AB-F9F5-4D3C-BF2D-CFDF6F722393}"/>
              </a:ext>
            </a:extLst>
          </p:cNvPr>
          <p:cNvSpPr/>
          <p:nvPr/>
        </p:nvSpPr>
        <p:spPr>
          <a:xfrm rot="995765">
            <a:off x="6142903" y="1914370"/>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251F543C-CF7B-4EE7-B1C6-7AE47168DFE9}"/>
              </a:ext>
            </a:extLst>
          </p:cNvPr>
          <p:cNvSpPr/>
          <p:nvPr/>
        </p:nvSpPr>
        <p:spPr>
          <a:xfrm rot="17457815">
            <a:off x="6315357" y="196687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61E43A4E-56A3-4770-8574-2BEE9364436B}"/>
              </a:ext>
            </a:extLst>
          </p:cNvPr>
          <p:cNvSpPr/>
          <p:nvPr/>
        </p:nvSpPr>
        <p:spPr>
          <a:xfrm rot="2796000">
            <a:off x="6164346" y="2328033"/>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82C4617B-4184-4DDF-857C-00D5CE0E3625}"/>
              </a:ext>
            </a:extLst>
          </p:cNvPr>
          <p:cNvSpPr/>
          <p:nvPr/>
        </p:nvSpPr>
        <p:spPr>
          <a:xfrm rot="2796000">
            <a:off x="6245373" y="2333389"/>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EBC7FAFB-485B-48D6-B0B0-4E0D2BCBE50A}"/>
              </a:ext>
            </a:extLst>
          </p:cNvPr>
          <p:cNvSpPr/>
          <p:nvPr/>
        </p:nvSpPr>
        <p:spPr>
          <a:xfrm rot="569135">
            <a:off x="6097851" y="2255280"/>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7805E2DC-45C9-4A6E-B2A5-4CD609A84395}"/>
              </a:ext>
            </a:extLst>
          </p:cNvPr>
          <p:cNvSpPr/>
          <p:nvPr/>
        </p:nvSpPr>
        <p:spPr>
          <a:xfrm rot="17457815">
            <a:off x="6174309" y="188992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21">
            <a:extLst>
              <a:ext uri="{FF2B5EF4-FFF2-40B4-BE49-F238E27FC236}">
                <a16:creationId xmlns:a16="http://schemas.microsoft.com/office/drawing/2014/main" id="{2285B673-EDD4-480E-A166-DD822B31A25F}"/>
              </a:ext>
            </a:extLst>
          </p:cNvPr>
          <p:cNvGrpSpPr>
            <a:grpSpLocks noChangeAspect="1"/>
          </p:cNvGrpSpPr>
          <p:nvPr/>
        </p:nvGrpSpPr>
        <p:grpSpPr>
          <a:xfrm>
            <a:off x="3563011" y="1578495"/>
            <a:ext cx="651524" cy="533538"/>
            <a:chOff x="6595481" y="1587776"/>
            <a:chExt cx="2963950" cy="2427199"/>
          </a:xfrm>
          <a:solidFill>
            <a:schemeClr val="bg1">
              <a:lumMod val="50000"/>
            </a:schemeClr>
          </a:solidFill>
        </p:grpSpPr>
        <p:sp>
          <p:nvSpPr>
            <p:cNvPr id="123" name="Rectangle 122">
              <a:extLst>
                <a:ext uri="{FF2B5EF4-FFF2-40B4-BE49-F238E27FC236}">
                  <a16:creationId xmlns:a16="http://schemas.microsoft.com/office/drawing/2014/main" id="{78E05F51-A691-4535-ACD2-771C5CFC3F11}"/>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039CA164-A4F0-4BE7-8642-9F9126A9379F}"/>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5" name="Straight Connector 124">
              <a:extLst>
                <a:ext uri="{FF2B5EF4-FFF2-40B4-BE49-F238E27FC236}">
                  <a16:creationId xmlns:a16="http://schemas.microsoft.com/office/drawing/2014/main" id="{DE7E109F-7EAD-4E2C-8F8F-371782793956}"/>
                </a:ext>
              </a:extLst>
            </p:cNvPr>
            <p:cNvCxnSpPr>
              <a:cxnSpLocks/>
              <a:stCxn id="133"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933D97DA-6347-428C-B52F-35A6AEA1331A}"/>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35051D27-1868-4090-828C-8FF4C50F785C}"/>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44F44CC-A952-4F01-A329-A223DEB8C5E5}"/>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Rounded Corners 128">
              <a:extLst>
                <a:ext uri="{FF2B5EF4-FFF2-40B4-BE49-F238E27FC236}">
                  <a16:creationId xmlns:a16="http://schemas.microsoft.com/office/drawing/2014/main" id="{140C7AB8-EA2E-4CC0-9E26-52EA3B0523A0}"/>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26F11CBA-5B54-47A9-9A9B-F795F1525E03}"/>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DB122B3E-D1A5-4A27-8777-7F55FF33C0EA}"/>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1CF29E30-6FEC-4CA1-8FB8-25B30199455F}"/>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Rounded Corners 132">
              <a:extLst>
                <a:ext uri="{FF2B5EF4-FFF2-40B4-BE49-F238E27FC236}">
                  <a16:creationId xmlns:a16="http://schemas.microsoft.com/office/drawing/2014/main" id="{C5E862D4-E181-4B1B-A31A-9A173A04012B}"/>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Straight Connector 133">
              <a:extLst>
                <a:ext uri="{FF2B5EF4-FFF2-40B4-BE49-F238E27FC236}">
                  <a16:creationId xmlns:a16="http://schemas.microsoft.com/office/drawing/2014/main" id="{10646208-D538-4FAA-BE6F-25FB345CB400}"/>
                </a:ext>
              </a:extLst>
            </p:cNvPr>
            <p:cNvCxnSpPr>
              <a:cxnSpLocks/>
              <a:endCxn id="133"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32456B0-7C5A-4827-8114-71005DCFB1D2}"/>
                </a:ext>
              </a:extLst>
            </p:cNvPr>
            <p:cNvCxnSpPr>
              <a:cxnSpLocks/>
              <a:stCxn id="131"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DCE44CB-14FB-4CF4-8DF6-AC26A2F9EFF8}"/>
                </a:ext>
              </a:extLst>
            </p:cNvPr>
            <p:cNvCxnSpPr>
              <a:cxnSpLocks/>
              <a:endCxn id="137"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97352CF2-70F0-47AD-B23E-0BB130B9EF14}"/>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a:extLst>
                <a:ext uri="{FF2B5EF4-FFF2-40B4-BE49-F238E27FC236}">
                  <a16:creationId xmlns:a16="http://schemas.microsoft.com/office/drawing/2014/main" id="{682BD0AB-D71C-47CB-B466-2041EB3E2477}"/>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B0CCD8B8-DC5D-49EB-B73B-D0EC2111AF08}"/>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382349B3-797F-45BE-A927-AC08637232F1}"/>
                </a:ext>
              </a:extLst>
            </p:cNvPr>
            <p:cNvCxnSpPr>
              <a:cxnSpLocks/>
              <a:stCxn id="128"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AA9C79B-A0F3-4846-B4E1-DE5ABA4B4810}"/>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4F05CFB0-AEA2-4114-B8F2-2B1836F51DD2}"/>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05424BDC-C0B8-4747-8A11-9121B501BB87}"/>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6F45599E-F5B9-4768-B443-FAE164150F5C}"/>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92F47B85-6772-4C15-B243-A4BA3068906E}"/>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6B17BA4-5078-4C7E-A8AC-31F9B76F08DD}"/>
                </a:ext>
              </a:extLst>
            </p:cNvPr>
            <p:cNvCxnSpPr>
              <a:cxnSpLocks/>
              <a:stCxn id="145" idx="3"/>
              <a:endCxn id="139"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AE5E5F3A-2D44-49C9-8A5A-DE235A711DC3}"/>
              </a:ext>
            </a:extLst>
          </p:cNvPr>
          <p:cNvGrpSpPr>
            <a:grpSpLocks noChangeAspect="1"/>
          </p:cNvGrpSpPr>
          <p:nvPr/>
        </p:nvGrpSpPr>
        <p:grpSpPr>
          <a:xfrm>
            <a:off x="6226323" y="1548176"/>
            <a:ext cx="651524" cy="533538"/>
            <a:chOff x="6595481" y="1587776"/>
            <a:chExt cx="2963950" cy="2427199"/>
          </a:xfrm>
          <a:solidFill>
            <a:schemeClr val="bg1">
              <a:lumMod val="50000"/>
            </a:schemeClr>
          </a:solidFill>
        </p:grpSpPr>
        <p:sp>
          <p:nvSpPr>
            <p:cNvPr id="148" name="Rectangle 147">
              <a:extLst>
                <a:ext uri="{FF2B5EF4-FFF2-40B4-BE49-F238E27FC236}">
                  <a16:creationId xmlns:a16="http://schemas.microsoft.com/office/drawing/2014/main" id="{79078CF4-31E9-4881-BA93-5893DBDF1FC1}"/>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33B30E58-54F6-4F8A-BF59-AD2477E04147}"/>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0" name="Straight Connector 149">
              <a:extLst>
                <a:ext uri="{FF2B5EF4-FFF2-40B4-BE49-F238E27FC236}">
                  <a16:creationId xmlns:a16="http://schemas.microsoft.com/office/drawing/2014/main" id="{7F6B3AF5-C30C-4229-A691-882B985256E2}"/>
                </a:ext>
              </a:extLst>
            </p:cNvPr>
            <p:cNvCxnSpPr>
              <a:cxnSpLocks/>
              <a:stCxn id="158"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1" name="Rectangle 150">
              <a:extLst>
                <a:ext uri="{FF2B5EF4-FFF2-40B4-BE49-F238E27FC236}">
                  <a16:creationId xmlns:a16="http://schemas.microsoft.com/office/drawing/2014/main" id="{83401188-69A3-4D9F-AF70-B02DE9446ED6}"/>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7FC35687-F311-4EC4-A8E8-7DFE1A60FF16}"/>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9EAC8816-3F7C-4D24-9558-D1A91F552B7C}"/>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Rounded Corners 153">
              <a:extLst>
                <a:ext uri="{FF2B5EF4-FFF2-40B4-BE49-F238E27FC236}">
                  <a16:creationId xmlns:a16="http://schemas.microsoft.com/office/drawing/2014/main" id="{407B9D70-CD22-423A-8AAD-465F7BFE9DC9}"/>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7F04B321-D9BF-461B-9C45-74001D51FE6A}"/>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085294C4-3AB2-4F77-828A-0CD372E48D24}"/>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94359B79-4EE9-410D-B635-FFC73BFCF083}"/>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Rounded Corners 157">
              <a:extLst>
                <a:ext uri="{FF2B5EF4-FFF2-40B4-BE49-F238E27FC236}">
                  <a16:creationId xmlns:a16="http://schemas.microsoft.com/office/drawing/2014/main" id="{710D9F3F-3046-41A0-96E3-CCB72DC8065F}"/>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9" name="Straight Connector 158">
              <a:extLst>
                <a:ext uri="{FF2B5EF4-FFF2-40B4-BE49-F238E27FC236}">
                  <a16:creationId xmlns:a16="http://schemas.microsoft.com/office/drawing/2014/main" id="{344F9A5E-B33B-4F28-9999-97FEE3E4F222}"/>
                </a:ext>
              </a:extLst>
            </p:cNvPr>
            <p:cNvCxnSpPr>
              <a:cxnSpLocks/>
              <a:endCxn id="158"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BD0F21D5-DF3B-468C-9538-EE96158F2E12}"/>
                </a:ext>
              </a:extLst>
            </p:cNvPr>
            <p:cNvCxnSpPr>
              <a:cxnSpLocks/>
              <a:stCxn id="156"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B638190-2296-409B-9428-248D476F4BFC}"/>
                </a:ext>
              </a:extLst>
            </p:cNvPr>
            <p:cNvCxnSpPr>
              <a:cxnSpLocks/>
              <a:endCxn id="162"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2" name="Rectangle 161">
              <a:extLst>
                <a:ext uri="{FF2B5EF4-FFF2-40B4-BE49-F238E27FC236}">
                  <a16:creationId xmlns:a16="http://schemas.microsoft.com/office/drawing/2014/main" id="{11FF452D-36D9-4EA6-9B53-CD884646A81E}"/>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3" name="Straight Connector 162">
              <a:extLst>
                <a:ext uri="{FF2B5EF4-FFF2-40B4-BE49-F238E27FC236}">
                  <a16:creationId xmlns:a16="http://schemas.microsoft.com/office/drawing/2014/main" id="{93B65670-460F-4857-88B2-515B77065A57}"/>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5743853D-D0A7-4A1B-A701-CA376C1530A1}"/>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5" name="Straight Connector 164">
              <a:extLst>
                <a:ext uri="{FF2B5EF4-FFF2-40B4-BE49-F238E27FC236}">
                  <a16:creationId xmlns:a16="http://schemas.microsoft.com/office/drawing/2014/main" id="{5F9A0968-CCE9-4387-8A4F-EF03733D106C}"/>
                </a:ext>
              </a:extLst>
            </p:cNvPr>
            <p:cNvCxnSpPr>
              <a:cxnSpLocks/>
              <a:stCxn id="153"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731D7815-DE09-4E70-86F6-0391AC2AA966}"/>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8E12B8E-CF46-4644-AB7D-68698AB87AF7}"/>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8" name="Rectangle 167">
              <a:extLst>
                <a:ext uri="{FF2B5EF4-FFF2-40B4-BE49-F238E27FC236}">
                  <a16:creationId xmlns:a16="http://schemas.microsoft.com/office/drawing/2014/main" id="{6B99C1ED-7B9F-4723-BD23-96A8DDEE2710}"/>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F87E50E0-DFDC-439B-A0E5-317F58D9972D}"/>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88C4BC82-03A0-4188-9477-3BA4363AAF10}"/>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D020771D-9910-47A9-B941-C6B1C4FC527B}"/>
                </a:ext>
              </a:extLst>
            </p:cNvPr>
            <p:cNvCxnSpPr>
              <a:cxnSpLocks/>
              <a:stCxn id="170" idx="3"/>
              <a:endCxn id="164"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02EBBAF6-6249-4E7B-88AC-E4A1E7237B93}"/>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Shape 173">
            <a:extLst>
              <a:ext uri="{FF2B5EF4-FFF2-40B4-BE49-F238E27FC236}">
                <a16:creationId xmlns:a16="http://schemas.microsoft.com/office/drawing/2014/main" id="{A2CB22C7-32A6-476B-8F07-31E5CC5AA546}"/>
              </a:ext>
            </a:extLst>
          </p:cNvPr>
          <p:cNvSpPr/>
          <p:nvPr/>
        </p:nvSpPr>
        <p:spPr>
          <a:xfrm rot="18256055">
            <a:off x="501986" y="2033894"/>
            <a:ext cx="479455" cy="396952"/>
          </a:xfrm>
          <a:custGeom>
            <a:avLst/>
            <a:gdLst>
              <a:gd name="connsiteX0" fmla="*/ 411690 w 514185"/>
              <a:gd name="connsiteY0" fmla="*/ 368770 h 417382"/>
              <a:gd name="connsiteX1" fmla="*/ 357807 w 514185"/>
              <a:gd name="connsiteY1" fmla="*/ 314887 h 417382"/>
              <a:gd name="connsiteX2" fmla="*/ 411690 w 514185"/>
              <a:gd name="connsiteY2" fmla="*/ 261004 h 417382"/>
              <a:gd name="connsiteX3" fmla="*/ 465573 w 514185"/>
              <a:gd name="connsiteY3" fmla="*/ 314887 h 417382"/>
              <a:gd name="connsiteX4" fmla="*/ 505982 w 514185"/>
              <a:gd name="connsiteY4" fmla="*/ 314554 h 417382"/>
              <a:gd name="connsiteX5" fmla="*/ 505978 w 514185"/>
              <a:gd name="connsiteY5" fmla="*/ 274472 h 417382"/>
              <a:gd name="connsiteX6" fmla="*/ 452095 w 514185"/>
              <a:gd name="connsiteY6" fmla="*/ 220599 h 417382"/>
              <a:gd name="connsiteX7" fmla="*/ 485775 w 514185"/>
              <a:gd name="connsiteY7" fmla="*/ 186919 h 417382"/>
              <a:gd name="connsiteX8" fmla="*/ 418424 w 514185"/>
              <a:gd name="connsiteY8" fmla="*/ 119567 h 417382"/>
              <a:gd name="connsiteX9" fmla="*/ 238830 w 514185"/>
              <a:gd name="connsiteY9" fmla="*/ 101232 h 417382"/>
              <a:gd name="connsiteX10" fmla="*/ 216741 w 514185"/>
              <a:gd name="connsiteY10" fmla="*/ 78372 h 417382"/>
              <a:gd name="connsiteX11" fmla="*/ 31880 w 514185"/>
              <a:gd name="connsiteY11" fmla="*/ 0 h 417382"/>
              <a:gd name="connsiteX12" fmla="*/ 0 w 514185"/>
              <a:gd name="connsiteY12" fmla="*/ 0 h 417382"/>
              <a:gd name="connsiteX13" fmla="*/ 0 w 514185"/>
              <a:gd name="connsiteY13" fmla="*/ 57150 h 417382"/>
              <a:gd name="connsiteX14" fmla="*/ 31880 w 514185"/>
              <a:gd name="connsiteY14" fmla="*/ 57150 h 417382"/>
              <a:gd name="connsiteX15" fmla="*/ 175708 w 514185"/>
              <a:gd name="connsiteY15" fmla="*/ 118110 h 417382"/>
              <a:gd name="connsiteX16" fmla="*/ 198396 w 514185"/>
              <a:gd name="connsiteY16" fmla="*/ 141580 h 417382"/>
              <a:gd name="connsiteX17" fmla="*/ 216418 w 514185"/>
              <a:gd name="connsiteY17" fmla="*/ 321602 h 417382"/>
              <a:gd name="connsiteX18" fmla="*/ 283721 w 514185"/>
              <a:gd name="connsiteY18" fmla="*/ 388972 h 417382"/>
              <a:gd name="connsiteX19" fmla="*/ 317402 w 514185"/>
              <a:gd name="connsiteY19" fmla="*/ 355292 h 417382"/>
              <a:gd name="connsiteX20" fmla="*/ 371275 w 514185"/>
              <a:gd name="connsiteY20" fmla="*/ 409175 h 417382"/>
              <a:gd name="connsiteX21" fmla="*/ 411685 w 514185"/>
              <a:gd name="connsiteY21" fmla="*/ 408851 h 417382"/>
              <a:gd name="connsiteX22" fmla="*/ 411690 w 514185"/>
              <a:gd name="connsiteY22" fmla="*/ 368770 h 41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185" h="417382">
                <a:moveTo>
                  <a:pt x="411690" y="368770"/>
                </a:moveTo>
                <a:lnTo>
                  <a:pt x="357807" y="314887"/>
                </a:lnTo>
                <a:lnTo>
                  <a:pt x="411690" y="261004"/>
                </a:lnTo>
                <a:lnTo>
                  <a:pt x="465573" y="314887"/>
                </a:lnTo>
                <a:cubicBezTo>
                  <a:pt x="476823" y="325954"/>
                  <a:pt x="494915" y="325805"/>
                  <a:pt x="505982" y="314554"/>
                </a:cubicBezTo>
                <a:cubicBezTo>
                  <a:pt x="516922" y="303431"/>
                  <a:pt x="516920" y="285592"/>
                  <a:pt x="505978" y="274472"/>
                </a:cubicBezTo>
                <a:lnTo>
                  <a:pt x="452095" y="220599"/>
                </a:lnTo>
                <a:lnTo>
                  <a:pt x="485775" y="186919"/>
                </a:lnTo>
                <a:lnTo>
                  <a:pt x="418424" y="119567"/>
                </a:lnTo>
                <a:cubicBezTo>
                  <a:pt x="370492" y="71618"/>
                  <a:pt x="295463" y="63958"/>
                  <a:pt x="238830" y="101232"/>
                </a:cubicBezTo>
                <a:lnTo>
                  <a:pt x="216741" y="78372"/>
                </a:lnTo>
                <a:cubicBezTo>
                  <a:pt x="168193" y="28414"/>
                  <a:pt x="101541" y="157"/>
                  <a:pt x="31880" y="0"/>
                </a:cubicBezTo>
                <a:lnTo>
                  <a:pt x="0" y="0"/>
                </a:lnTo>
                <a:lnTo>
                  <a:pt x="0" y="57150"/>
                </a:lnTo>
                <a:lnTo>
                  <a:pt x="31880" y="57150"/>
                </a:lnTo>
                <a:cubicBezTo>
                  <a:pt x="86078" y="57258"/>
                  <a:pt x="137939" y="79238"/>
                  <a:pt x="175708" y="118110"/>
                </a:cubicBezTo>
                <a:lnTo>
                  <a:pt x="198396" y="141580"/>
                </a:lnTo>
                <a:cubicBezTo>
                  <a:pt x="160805" y="198231"/>
                  <a:pt x="168342" y="273526"/>
                  <a:pt x="216418" y="321602"/>
                </a:cubicBezTo>
                <a:lnTo>
                  <a:pt x="283721" y="388972"/>
                </a:lnTo>
                <a:lnTo>
                  <a:pt x="317402" y="355292"/>
                </a:lnTo>
                <a:lnTo>
                  <a:pt x="371275" y="409175"/>
                </a:lnTo>
                <a:cubicBezTo>
                  <a:pt x="382523" y="420244"/>
                  <a:pt x="400616" y="420099"/>
                  <a:pt x="411685" y="408851"/>
                </a:cubicBezTo>
                <a:cubicBezTo>
                  <a:pt x="422627" y="397732"/>
                  <a:pt x="422629" y="379891"/>
                  <a:pt x="411690" y="368770"/>
                </a:cubicBezTo>
                <a:close/>
              </a:path>
            </a:pathLst>
          </a:custGeom>
          <a:solidFill>
            <a:srgbClr val="7F7F7F"/>
          </a:solid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9EBE8A38-2BBE-440B-8B8B-252E699239DF}"/>
              </a:ext>
            </a:extLst>
          </p:cNvPr>
          <p:cNvSpPr/>
          <p:nvPr/>
        </p:nvSpPr>
        <p:spPr>
          <a:xfrm rot="18256055">
            <a:off x="936201" y="1909876"/>
            <a:ext cx="451516" cy="366673"/>
          </a:xfrm>
          <a:custGeom>
            <a:avLst/>
            <a:gdLst>
              <a:gd name="connsiteX0" fmla="*/ 452857 w 484222"/>
              <a:gd name="connsiteY0" fmla="*/ 328393 h 385544"/>
              <a:gd name="connsiteX1" fmla="*/ 313792 w 484222"/>
              <a:gd name="connsiteY1" fmla="*/ 272148 h 385544"/>
              <a:gd name="connsiteX2" fmla="*/ 287741 w 484222"/>
              <a:gd name="connsiteY2" fmla="*/ 246945 h 385544"/>
              <a:gd name="connsiteX3" fmla="*/ 269396 w 484222"/>
              <a:gd name="connsiteY3" fmla="*/ 67351 h 385544"/>
              <a:gd name="connsiteX4" fmla="*/ 202044 w 484222"/>
              <a:gd name="connsiteY4" fmla="*/ 0 h 385544"/>
              <a:gd name="connsiteX5" fmla="*/ 0 w 484222"/>
              <a:gd name="connsiteY5" fmla="*/ 202063 h 385544"/>
              <a:gd name="connsiteX6" fmla="*/ 67351 w 484222"/>
              <a:gd name="connsiteY6" fmla="*/ 269415 h 385544"/>
              <a:gd name="connsiteX7" fmla="*/ 247374 w 484222"/>
              <a:gd name="connsiteY7" fmla="*/ 287426 h 385544"/>
              <a:gd name="connsiteX8" fmla="*/ 274044 w 484222"/>
              <a:gd name="connsiteY8" fmla="*/ 313230 h 385544"/>
              <a:gd name="connsiteX9" fmla="*/ 452857 w 484222"/>
              <a:gd name="connsiteY9" fmla="*/ 385543 h 385544"/>
              <a:gd name="connsiteX10" fmla="*/ 484222 w 484222"/>
              <a:gd name="connsiteY10" fmla="*/ 385543 h 385544"/>
              <a:gd name="connsiteX11" fmla="*/ 484222 w 484222"/>
              <a:gd name="connsiteY11" fmla="*/ 328393 h 38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222" h="385544">
                <a:moveTo>
                  <a:pt x="452857" y="328393"/>
                </a:moveTo>
                <a:cubicBezTo>
                  <a:pt x="400940" y="328502"/>
                  <a:pt x="351036" y="308318"/>
                  <a:pt x="313792" y="272148"/>
                </a:cubicBezTo>
                <a:lnTo>
                  <a:pt x="287741" y="246945"/>
                </a:lnTo>
                <a:cubicBezTo>
                  <a:pt x="324988" y="190305"/>
                  <a:pt x="317326" y="115291"/>
                  <a:pt x="269396" y="67351"/>
                </a:cubicBezTo>
                <a:lnTo>
                  <a:pt x="202044" y="0"/>
                </a:lnTo>
                <a:lnTo>
                  <a:pt x="0" y="202063"/>
                </a:lnTo>
                <a:lnTo>
                  <a:pt x="67351" y="269415"/>
                </a:lnTo>
                <a:cubicBezTo>
                  <a:pt x="115430" y="317486"/>
                  <a:pt x="190724" y="325020"/>
                  <a:pt x="247374" y="287426"/>
                </a:cubicBezTo>
                <a:lnTo>
                  <a:pt x="274044" y="313230"/>
                </a:lnTo>
                <a:cubicBezTo>
                  <a:pt x="321934" y="359735"/>
                  <a:pt x="386102" y="385685"/>
                  <a:pt x="452857" y="385543"/>
                </a:cubicBezTo>
                <a:lnTo>
                  <a:pt x="484222" y="385543"/>
                </a:lnTo>
                <a:lnTo>
                  <a:pt x="484222" y="328393"/>
                </a:lnTo>
                <a:close/>
              </a:path>
            </a:pathLst>
          </a:custGeom>
          <a:solidFill>
            <a:srgbClr val="7F7F7F"/>
          </a:solidFill>
          <a:ln w="9525" cap="flat">
            <a:noFill/>
            <a:prstDash val="solid"/>
            <a:miter/>
          </a:ln>
        </p:spPr>
        <p:txBody>
          <a:bodyPr rtlCol="0" anchor="ctr"/>
          <a:lstStyle/>
          <a:p>
            <a:endParaRPr lang="en-US"/>
          </a:p>
        </p:txBody>
      </p:sp>
      <p:grpSp>
        <p:nvGrpSpPr>
          <p:cNvPr id="176" name="Group 175">
            <a:extLst>
              <a:ext uri="{FF2B5EF4-FFF2-40B4-BE49-F238E27FC236}">
                <a16:creationId xmlns:a16="http://schemas.microsoft.com/office/drawing/2014/main" id="{7625E09D-FF3C-46C3-8555-46565A9AFEB7}"/>
              </a:ext>
            </a:extLst>
          </p:cNvPr>
          <p:cNvGrpSpPr>
            <a:grpSpLocks noChangeAspect="1"/>
          </p:cNvGrpSpPr>
          <p:nvPr/>
        </p:nvGrpSpPr>
        <p:grpSpPr>
          <a:xfrm>
            <a:off x="1419074" y="1548738"/>
            <a:ext cx="651524" cy="533538"/>
            <a:chOff x="6595481" y="1587776"/>
            <a:chExt cx="2963950" cy="2427199"/>
          </a:xfrm>
          <a:solidFill>
            <a:schemeClr val="bg1">
              <a:lumMod val="50000"/>
            </a:schemeClr>
          </a:solidFill>
        </p:grpSpPr>
        <p:sp>
          <p:nvSpPr>
            <p:cNvPr id="177" name="Rectangle 176">
              <a:extLst>
                <a:ext uri="{FF2B5EF4-FFF2-40B4-BE49-F238E27FC236}">
                  <a16:creationId xmlns:a16="http://schemas.microsoft.com/office/drawing/2014/main" id="{F25D2C2E-B757-4804-A98D-5EDBBD64C8F9}"/>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DE42D7E6-B517-4639-8717-5F9D2053690E}"/>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a:extLst>
                <a:ext uri="{FF2B5EF4-FFF2-40B4-BE49-F238E27FC236}">
                  <a16:creationId xmlns:a16="http://schemas.microsoft.com/office/drawing/2014/main" id="{D812A2CC-95E7-4735-918C-1004E0E629ED}"/>
                </a:ext>
              </a:extLst>
            </p:cNvPr>
            <p:cNvCxnSpPr>
              <a:cxnSpLocks/>
              <a:stCxn id="192"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5" name="Rectangle 184">
              <a:extLst>
                <a:ext uri="{FF2B5EF4-FFF2-40B4-BE49-F238E27FC236}">
                  <a16:creationId xmlns:a16="http://schemas.microsoft.com/office/drawing/2014/main" id="{F61AA521-0341-47D4-B789-7736FE2E5BA8}"/>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8BA2FF98-610E-4C67-A004-149C748D49A1}"/>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CC3DC000-4764-42AB-B959-488CB054D7B9}"/>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Rounded Corners 187">
              <a:extLst>
                <a:ext uri="{FF2B5EF4-FFF2-40B4-BE49-F238E27FC236}">
                  <a16:creationId xmlns:a16="http://schemas.microsoft.com/office/drawing/2014/main" id="{60E78D88-347C-4079-A237-3DABACC82D0E}"/>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92E90F64-0A5D-4A6F-AFD5-02CE8571662D}"/>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597DCBF9-F81C-4FE2-A305-C2954B03E0B1}"/>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DA6F720C-29E5-4AE4-88B1-FCFDFFBE6BCF}"/>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a:extLst>
                <a:ext uri="{FF2B5EF4-FFF2-40B4-BE49-F238E27FC236}">
                  <a16:creationId xmlns:a16="http://schemas.microsoft.com/office/drawing/2014/main" id="{637CCF17-218A-4BB6-9AAA-EDEAA33328F0}"/>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id="{AC136423-3F33-4277-A584-4F56F7912C83}"/>
                </a:ext>
              </a:extLst>
            </p:cNvPr>
            <p:cNvCxnSpPr>
              <a:cxnSpLocks/>
              <a:endCxn id="192"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ED32FF0B-4931-42D1-839A-5C541F1150EA}"/>
                </a:ext>
              </a:extLst>
            </p:cNvPr>
            <p:cNvCxnSpPr>
              <a:cxnSpLocks/>
              <a:stCxn id="190"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D9E39F1-BA43-4BD7-A3F7-D669043ECA14}"/>
                </a:ext>
              </a:extLst>
            </p:cNvPr>
            <p:cNvCxnSpPr>
              <a:cxnSpLocks/>
              <a:endCxn id="196"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6" name="Rectangle 195">
              <a:extLst>
                <a:ext uri="{FF2B5EF4-FFF2-40B4-BE49-F238E27FC236}">
                  <a16:creationId xmlns:a16="http://schemas.microsoft.com/office/drawing/2014/main" id="{ADFE246D-F7C9-4DE6-9E0A-CF803E4B6646}"/>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7" name="Straight Connector 196">
              <a:extLst>
                <a:ext uri="{FF2B5EF4-FFF2-40B4-BE49-F238E27FC236}">
                  <a16:creationId xmlns:a16="http://schemas.microsoft.com/office/drawing/2014/main" id="{9C1EEE0D-2547-4F43-8634-E8863235C4F3}"/>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8" name="Rectangle 197">
              <a:extLst>
                <a:ext uri="{FF2B5EF4-FFF2-40B4-BE49-F238E27FC236}">
                  <a16:creationId xmlns:a16="http://schemas.microsoft.com/office/drawing/2014/main" id="{5426181D-F033-437A-8388-B330D1465759}"/>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9" name="Straight Connector 198">
              <a:extLst>
                <a:ext uri="{FF2B5EF4-FFF2-40B4-BE49-F238E27FC236}">
                  <a16:creationId xmlns:a16="http://schemas.microsoft.com/office/drawing/2014/main" id="{9AE6EB43-38F0-4A98-9902-39F1D51F090D}"/>
                </a:ext>
              </a:extLst>
            </p:cNvPr>
            <p:cNvCxnSpPr>
              <a:cxnSpLocks/>
              <a:stCxn id="187"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0D7FA1A5-9E8B-4B2C-B9ED-60CC24FEC034}"/>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309E28C6-2D0B-4F52-9945-0881F9A8D407}"/>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2" name="Rectangle 201">
              <a:extLst>
                <a:ext uri="{FF2B5EF4-FFF2-40B4-BE49-F238E27FC236}">
                  <a16:creationId xmlns:a16="http://schemas.microsoft.com/office/drawing/2014/main" id="{D6C5B660-E6FA-40B5-9DCF-83B73E0693CD}"/>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25D6D4BD-7900-4E05-9F9D-0A3B16B88C97}"/>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69D49409-6D6D-4DF0-917A-68F4B78191A1}"/>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 name="Straight Connector 204">
              <a:extLst>
                <a:ext uri="{FF2B5EF4-FFF2-40B4-BE49-F238E27FC236}">
                  <a16:creationId xmlns:a16="http://schemas.microsoft.com/office/drawing/2014/main" id="{07CB13DE-3A0A-4751-93DD-333B3D76DCFA}"/>
                </a:ext>
              </a:extLst>
            </p:cNvPr>
            <p:cNvCxnSpPr>
              <a:cxnSpLocks/>
              <a:stCxn id="204" idx="3"/>
              <a:endCxn id="198"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06" name="Freeform: Shape 205">
            <a:extLst>
              <a:ext uri="{FF2B5EF4-FFF2-40B4-BE49-F238E27FC236}">
                <a16:creationId xmlns:a16="http://schemas.microsoft.com/office/drawing/2014/main" id="{81A56E4B-1637-4104-9742-8FF10954EA87}"/>
              </a:ext>
            </a:extLst>
          </p:cNvPr>
          <p:cNvSpPr/>
          <p:nvPr/>
        </p:nvSpPr>
        <p:spPr>
          <a:xfrm rot="669158">
            <a:off x="2045538" y="1347524"/>
            <a:ext cx="45719" cy="145811"/>
          </a:xfrm>
          <a:custGeom>
            <a:avLst/>
            <a:gdLst>
              <a:gd name="connsiteX0" fmla="*/ 26511 w 53022"/>
              <a:gd name="connsiteY0" fmla="*/ 145812 h 145811"/>
              <a:gd name="connsiteX1" fmla="*/ 53023 w 53022"/>
              <a:gd name="connsiteY1" fmla="*/ 119301 h 145811"/>
              <a:gd name="connsiteX2" fmla="*/ 53023 w 53022"/>
              <a:gd name="connsiteY2" fmla="*/ 26511 h 145811"/>
              <a:gd name="connsiteX3" fmla="*/ 26511 w 53022"/>
              <a:gd name="connsiteY3" fmla="*/ 0 h 145811"/>
              <a:gd name="connsiteX4" fmla="*/ 0 w 53022"/>
              <a:gd name="connsiteY4" fmla="*/ 26511 h 145811"/>
              <a:gd name="connsiteX5" fmla="*/ 0 w 53022"/>
              <a:gd name="connsiteY5" fmla="*/ 119301 h 145811"/>
              <a:gd name="connsiteX6" fmla="*/ 26511 w 53022"/>
              <a:gd name="connsiteY6" fmla="*/ 145812 h 14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22" h="145811">
                <a:moveTo>
                  <a:pt x="26511" y="145812"/>
                </a:moveTo>
                <a:cubicBezTo>
                  <a:pt x="41153" y="145812"/>
                  <a:pt x="53023" y="133943"/>
                  <a:pt x="53023" y="119301"/>
                </a:cubicBezTo>
                <a:lnTo>
                  <a:pt x="53023" y="26511"/>
                </a:lnTo>
                <a:cubicBezTo>
                  <a:pt x="53023" y="11869"/>
                  <a:pt x="41153" y="0"/>
                  <a:pt x="26511" y="0"/>
                </a:cubicBezTo>
                <a:cubicBezTo>
                  <a:pt x="11869" y="0"/>
                  <a:pt x="0" y="11869"/>
                  <a:pt x="0" y="26511"/>
                </a:cubicBezTo>
                <a:lnTo>
                  <a:pt x="0" y="119301"/>
                </a:lnTo>
                <a:cubicBezTo>
                  <a:pt x="0" y="133943"/>
                  <a:pt x="11869" y="145812"/>
                  <a:pt x="26511" y="145812"/>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17B968F1-C8AF-415E-BEE7-560327BE8AF9}"/>
              </a:ext>
            </a:extLst>
          </p:cNvPr>
          <p:cNvSpPr/>
          <p:nvPr/>
        </p:nvSpPr>
        <p:spPr>
          <a:xfrm>
            <a:off x="2168748" y="1625173"/>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84F3E8B4-5B03-4638-B887-131C11E481AD}"/>
              </a:ext>
            </a:extLst>
          </p:cNvPr>
          <p:cNvSpPr/>
          <p:nvPr/>
        </p:nvSpPr>
        <p:spPr>
          <a:xfrm rot="19318394">
            <a:off x="2127254" y="1480931"/>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Tree>
    <p:extLst>
      <p:ext uri="{BB962C8B-B14F-4D97-AF65-F5344CB8AC3E}">
        <p14:creationId xmlns:p14="http://schemas.microsoft.com/office/powerpoint/2010/main" val="7424134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F85CE5BD-7144-4018-A877-5ACC7B52D936}"/>
              </a:ext>
            </a:extLst>
          </p:cNvPr>
          <p:cNvSpPr/>
          <p:nvPr/>
        </p:nvSpPr>
        <p:spPr>
          <a:xfrm>
            <a:off x="9684340" y="1242567"/>
            <a:ext cx="2190081" cy="3896856"/>
          </a:xfrm>
          <a:prstGeom prst="round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Scissor-lift Platform </a:t>
            </a:r>
          </a:p>
        </p:txBody>
      </p:sp>
      <p:sp>
        <p:nvSpPr>
          <p:cNvPr id="16" name="Rectangle: Rounded Corners 15">
            <a:extLst>
              <a:ext uri="{FF2B5EF4-FFF2-40B4-BE49-F238E27FC236}">
                <a16:creationId xmlns:a16="http://schemas.microsoft.com/office/drawing/2014/main" id="{5EB1E51C-C44E-4E58-B27F-375417F3C15F}"/>
              </a:ext>
            </a:extLst>
          </p:cNvPr>
          <p:cNvSpPr/>
          <p:nvPr/>
        </p:nvSpPr>
        <p:spPr>
          <a:xfrm>
            <a:off x="7335296" y="1242547"/>
            <a:ext cx="2190081" cy="3866180"/>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atin typeface="Tahoma" panose="020B0604030504040204" pitchFamily="34" charset="0"/>
                <a:ea typeface="Tahoma" panose="020B0604030504040204" pitchFamily="34" charset="0"/>
                <a:cs typeface="Tahoma" panose="020B0604030504040204" pitchFamily="34" charset="0"/>
              </a:rPr>
              <a:t>Winch attached to the </a:t>
            </a:r>
            <a:r>
              <a:rPr lang="en-US" i="1">
                <a:latin typeface="Tahoma" panose="020B0604030504040204" pitchFamily="34" charset="0"/>
                <a:ea typeface="Tahoma" panose="020B0604030504040204" pitchFamily="34" charset="0"/>
                <a:cs typeface="Tahoma" panose="020B0604030504040204" pitchFamily="34" charset="0"/>
              </a:rPr>
              <a:t>Chariot</a:t>
            </a:r>
            <a:r>
              <a:rPr lang="en-US">
                <a:latin typeface="Tahoma" panose="020B0604030504040204" pitchFamily="34" charset="0"/>
                <a:ea typeface="Tahoma" panose="020B0604030504040204" pitchFamily="34" charset="0"/>
                <a:cs typeface="Tahoma" panose="020B0604030504040204" pitchFamily="34" charset="0"/>
              </a:rPr>
              <a:t> mobility chassis</a:t>
            </a:r>
          </a:p>
        </p:txBody>
      </p:sp>
      <p:sp>
        <p:nvSpPr>
          <p:cNvPr id="10" name="Rectangle: Rounded Corners 9">
            <a:extLst>
              <a:ext uri="{FF2B5EF4-FFF2-40B4-BE49-F238E27FC236}">
                <a16:creationId xmlns:a16="http://schemas.microsoft.com/office/drawing/2014/main" id="{6CC581DE-D87E-46E2-8792-B86E2A1E5AB3}"/>
              </a:ext>
            </a:extLst>
          </p:cNvPr>
          <p:cNvSpPr/>
          <p:nvPr/>
        </p:nvSpPr>
        <p:spPr>
          <a:xfrm>
            <a:off x="4986252" y="1242590"/>
            <a:ext cx="2190081" cy="3896818"/>
          </a:xfrm>
          <a:prstGeom prst="roundRect">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Fingerlike end-effector that locates the LSMS via RFID</a:t>
            </a:r>
            <a:endParaRPr lang="en-US"/>
          </a:p>
        </p:txBody>
      </p:sp>
      <p:sp>
        <p:nvSpPr>
          <p:cNvPr id="5" name="Rectangle: Rounded Corners 4">
            <a:extLst>
              <a:ext uri="{FF2B5EF4-FFF2-40B4-BE49-F238E27FC236}">
                <a16:creationId xmlns:a16="http://schemas.microsoft.com/office/drawing/2014/main" id="{02754CA4-A1DE-41D7-AB35-903D0C44AE2F}"/>
              </a:ext>
            </a:extLst>
          </p:cNvPr>
          <p:cNvSpPr/>
          <p:nvPr/>
        </p:nvSpPr>
        <p:spPr>
          <a:xfrm>
            <a:off x="2637208" y="1242590"/>
            <a:ext cx="2190081" cy="3866137"/>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Four-bar Mechanism</a:t>
            </a:r>
          </a:p>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15845979-FDA4-447A-89B4-04137A35624F}"/>
              </a:ext>
            </a:extLst>
          </p:cNvPr>
          <p:cNvSpPr/>
          <p:nvPr/>
        </p:nvSpPr>
        <p:spPr>
          <a:xfrm>
            <a:off x="286509" y="1242638"/>
            <a:ext cx="2190081" cy="3896715"/>
          </a:xfrm>
          <a:prstGeom prst="roundRect">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endParaRPr lang="en-US">
              <a:latin typeface="Tahoma" panose="020B0604030504040204" pitchFamily="34" charset="0"/>
              <a:ea typeface="Tahoma" panose="020B0604030504040204" pitchFamily="34" charset="0"/>
              <a:cs typeface="Tahoma" panose="020B0604030504040204" pitchFamily="34" charset="0"/>
            </a:endParaRPr>
          </a:p>
          <a:p>
            <a:pPr algn="ctr"/>
            <a:r>
              <a:rPr lang="en-US">
                <a:latin typeface="Tahoma" panose="020B0604030504040204" pitchFamily="34" charset="0"/>
                <a:ea typeface="Tahoma" panose="020B0604030504040204" pitchFamily="34" charset="0"/>
                <a:cs typeface="Tahoma" panose="020B0604030504040204" pitchFamily="34" charset="0"/>
              </a:rPr>
              <a:t>Mating connector for the LSMS end-effector, located via plug connection</a:t>
            </a:r>
          </a:p>
          <a:p>
            <a:pPr algn="ctr"/>
            <a:endParaRPr lang="en-US"/>
          </a:p>
        </p:txBody>
      </p:sp>
      <p:cxnSp>
        <p:nvCxnSpPr>
          <p:cNvPr id="4" name="Straight Connector 3">
            <a:extLst>
              <a:ext uri="{FF2B5EF4-FFF2-40B4-BE49-F238E27FC236}">
                <a16:creationId xmlns:a16="http://schemas.microsoft.com/office/drawing/2014/main" id="{DB027981-A182-4835-B5D3-AC9753D8F039}"/>
              </a:ext>
            </a:extLst>
          </p:cNvPr>
          <p:cNvCxnSpPr>
            <a:cxnSpLocks/>
          </p:cNvCxnSpPr>
          <p:nvPr/>
        </p:nvCxnSpPr>
        <p:spPr>
          <a:xfrm>
            <a:off x="0" y="5139353"/>
            <a:ext cx="1219200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38</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Medium Fidelity</a:t>
            </a:r>
          </a:p>
        </p:txBody>
      </p:sp>
      <p:sp>
        <p:nvSpPr>
          <p:cNvPr id="6" name="Flowchart: Connector 5">
            <a:extLst>
              <a:ext uri="{FF2B5EF4-FFF2-40B4-BE49-F238E27FC236}">
                <a16:creationId xmlns:a16="http://schemas.microsoft.com/office/drawing/2014/main" id="{38B69212-CEFA-4129-BFB9-B33A393D3444}"/>
              </a:ext>
            </a:extLst>
          </p:cNvPr>
          <p:cNvSpPr/>
          <p:nvPr/>
        </p:nvSpPr>
        <p:spPr>
          <a:xfrm>
            <a:off x="8021778" y="4671268"/>
            <a:ext cx="817116" cy="778237"/>
          </a:xfrm>
          <a:prstGeom prst="flowChartConnector">
            <a:avLst/>
          </a:prstGeom>
          <a:solidFill>
            <a:srgbClr val="85AEBF"/>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04</a:t>
            </a:r>
          </a:p>
        </p:txBody>
      </p:sp>
      <p:sp>
        <p:nvSpPr>
          <p:cNvPr id="8" name="Flowchart: Connector 7">
            <a:extLst>
              <a:ext uri="{FF2B5EF4-FFF2-40B4-BE49-F238E27FC236}">
                <a16:creationId xmlns:a16="http://schemas.microsoft.com/office/drawing/2014/main" id="{2006DB32-FA7D-4D95-BC94-A03F6F2771DB}"/>
              </a:ext>
            </a:extLst>
          </p:cNvPr>
          <p:cNvSpPr/>
          <p:nvPr/>
        </p:nvSpPr>
        <p:spPr>
          <a:xfrm>
            <a:off x="967045" y="4671271"/>
            <a:ext cx="817116" cy="778237"/>
          </a:xfrm>
          <a:prstGeom prst="flowChartConnector">
            <a:avLst/>
          </a:prstGeom>
          <a:solidFill>
            <a:srgbClr val="FDB05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01</a:t>
            </a:r>
          </a:p>
        </p:txBody>
      </p:sp>
      <p:sp>
        <p:nvSpPr>
          <p:cNvPr id="9" name="Flowchart: Connector 8">
            <a:extLst>
              <a:ext uri="{FF2B5EF4-FFF2-40B4-BE49-F238E27FC236}">
                <a16:creationId xmlns:a16="http://schemas.microsoft.com/office/drawing/2014/main" id="{AB76DD72-E7A8-42B2-B184-D04FFB213B25}"/>
              </a:ext>
            </a:extLst>
          </p:cNvPr>
          <p:cNvSpPr/>
          <p:nvPr/>
        </p:nvSpPr>
        <p:spPr>
          <a:xfrm>
            <a:off x="3322863" y="4671270"/>
            <a:ext cx="817116" cy="778237"/>
          </a:xfrm>
          <a:prstGeom prst="flowChartConnector">
            <a:avLst/>
          </a:prstGeom>
          <a:solidFill>
            <a:srgbClr val="E58B8C"/>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02</a:t>
            </a:r>
          </a:p>
        </p:txBody>
      </p:sp>
      <p:sp>
        <p:nvSpPr>
          <p:cNvPr id="11" name="Flowchart: Connector 10">
            <a:extLst>
              <a:ext uri="{FF2B5EF4-FFF2-40B4-BE49-F238E27FC236}">
                <a16:creationId xmlns:a16="http://schemas.microsoft.com/office/drawing/2014/main" id="{61AB0F0C-9FAC-4952-BFF1-4F18A79329D8}"/>
              </a:ext>
            </a:extLst>
          </p:cNvPr>
          <p:cNvSpPr/>
          <p:nvPr/>
        </p:nvSpPr>
        <p:spPr>
          <a:xfrm>
            <a:off x="5672735" y="4671269"/>
            <a:ext cx="817116" cy="778237"/>
          </a:xfrm>
          <a:prstGeom prst="flowChartConnector">
            <a:avLst/>
          </a:prstGeom>
          <a:solidFill>
            <a:srgbClr val="C392AA"/>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03</a:t>
            </a:r>
          </a:p>
        </p:txBody>
      </p:sp>
      <p:sp>
        <p:nvSpPr>
          <p:cNvPr id="12" name="Flowchart: Connector 11">
            <a:extLst>
              <a:ext uri="{FF2B5EF4-FFF2-40B4-BE49-F238E27FC236}">
                <a16:creationId xmlns:a16="http://schemas.microsoft.com/office/drawing/2014/main" id="{9564DC38-B6F4-4633-864B-AE6FAA25E3DA}"/>
              </a:ext>
            </a:extLst>
          </p:cNvPr>
          <p:cNvSpPr/>
          <p:nvPr/>
        </p:nvSpPr>
        <p:spPr>
          <a:xfrm>
            <a:off x="10370822" y="4671268"/>
            <a:ext cx="817116" cy="778237"/>
          </a:xfrm>
          <a:prstGeom prst="flowChartConnector">
            <a:avLst/>
          </a:prstGeom>
          <a:solidFill>
            <a:srgbClr val="6FBBAD"/>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05</a:t>
            </a:r>
          </a:p>
        </p:txBody>
      </p:sp>
      <p:grpSp>
        <p:nvGrpSpPr>
          <p:cNvPr id="78" name="Group 77">
            <a:extLst>
              <a:ext uri="{FF2B5EF4-FFF2-40B4-BE49-F238E27FC236}">
                <a16:creationId xmlns:a16="http://schemas.microsoft.com/office/drawing/2014/main" id="{4223CACE-E816-4D78-BB9F-B187F52DC69D}"/>
              </a:ext>
            </a:extLst>
          </p:cNvPr>
          <p:cNvGrpSpPr>
            <a:grpSpLocks noChangeAspect="1"/>
          </p:cNvGrpSpPr>
          <p:nvPr/>
        </p:nvGrpSpPr>
        <p:grpSpPr>
          <a:xfrm>
            <a:off x="10419438" y="1532702"/>
            <a:ext cx="651524" cy="533538"/>
            <a:chOff x="6595481" y="1587776"/>
            <a:chExt cx="2963950" cy="2427199"/>
          </a:xfrm>
          <a:solidFill>
            <a:schemeClr val="bg1">
              <a:lumMod val="50000"/>
            </a:schemeClr>
          </a:solidFill>
        </p:grpSpPr>
        <p:sp>
          <p:nvSpPr>
            <p:cNvPr id="79" name="Rectangle 78">
              <a:extLst>
                <a:ext uri="{FF2B5EF4-FFF2-40B4-BE49-F238E27FC236}">
                  <a16:creationId xmlns:a16="http://schemas.microsoft.com/office/drawing/2014/main" id="{865C9F3E-603A-4941-B30B-1A7D68875259}"/>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2F58249-1515-4269-B210-B83269CB02AB}"/>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29850914-9E8A-4F7F-991B-F00438159B77}"/>
                </a:ext>
              </a:extLst>
            </p:cNvPr>
            <p:cNvCxnSpPr>
              <a:cxnSpLocks/>
              <a:stCxn id="89"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073D6BEC-D531-4322-A873-F3D4F85BE747}"/>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9050A096-C900-42F9-B3EE-C169B5D81B0F}"/>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A60DC1C2-AD6E-45BC-A587-BAB057213957}"/>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Rounded Corners 84">
              <a:extLst>
                <a:ext uri="{FF2B5EF4-FFF2-40B4-BE49-F238E27FC236}">
                  <a16:creationId xmlns:a16="http://schemas.microsoft.com/office/drawing/2014/main" id="{BCF0A71C-0564-4E45-A2DD-F3A40D681576}"/>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57C154D0-80E9-4F81-8ADE-CE8310647E37}"/>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60760FD-D5EA-41D7-B6B1-E30F80E6582C}"/>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EE45F773-5AF0-4222-B718-F513AE3F79E0}"/>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Rounded Corners 88">
              <a:extLst>
                <a:ext uri="{FF2B5EF4-FFF2-40B4-BE49-F238E27FC236}">
                  <a16:creationId xmlns:a16="http://schemas.microsoft.com/office/drawing/2014/main" id="{2CB12EEF-7666-43A0-B994-3A1DBDB5D463}"/>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92641365-DDC8-44DF-AE79-0A78B29C1E11}"/>
                </a:ext>
              </a:extLst>
            </p:cNvPr>
            <p:cNvCxnSpPr>
              <a:cxnSpLocks/>
              <a:endCxn id="89"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A35BBC0-0924-4528-8DE0-9D9347CB5380}"/>
                </a:ext>
              </a:extLst>
            </p:cNvPr>
            <p:cNvCxnSpPr>
              <a:cxnSpLocks/>
              <a:stCxn id="87"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2144734-9FCB-4074-86CE-568EE004098E}"/>
                </a:ext>
              </a:extLst>
            </p:cNvPr>
            <p:cNvCxnSpPr>
              <a:cxnSpLocks/>
              <a:endCxn id="93"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4CD3380D-06A9-4D94-AEA4-62F1AA0439CE}"/>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a:extLst>
                <a:ext uri="{FF2B5EF4-FFF2-40B4-BE49-F238E27FC236}">
                  <a16:creationId xmlns:a16="http://schemas.microsoft.com/office/drawing/2014/main" id="{58A2402B-6F5E-458E-BE59-C8F9B57A820E}"/>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6B939BC1-7520-4C95-BE2B-E4C69444C044}"/>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a:extLst>
                <a:ext uri="{FF2B5EF4-FFF2-40B4-BE49-F238E27FC236}">
                  <a16:creationId xmlns:a16="http://schemas.microsoft.com/office/drawing/2014/main" id="{22A63D2B-8633-4402-AE65-B6C68C388CE3}"/>
                </a:ext>
              </a:extLst>
            </p:cNvPr>
            <p:cNvCxnSpPr>
              <a:cxnSpLocks/>
              <a:stCxn id="84"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2F31EA6-92E6-469B-8271-998F1B1D7AB2}"/>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A32A287-1D3C-41F6-8A59-6000C8EB8062}"/>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12324192-D353-4127-9C2C-A2A8C4B7A490}"/>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3F955C59-2695-4BB6-A631-F8494AFBC4A2}"/>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02A44F9F-E915-4DB4-84CA-3B4C3D34AFAE}"/>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F4688043-5795-480F-A203-E761CA87AD29}"/>
                </a:ext>
              </a:extLst>
            </p:cNvPr>
            <p:cNvCxnSpPr>
              <a:cxnSpLocks/>
              <a:stCxn id="101" idx="3"/>
              <a:endCxn id="95"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3" name="Rectangle 102">
            <a:extLst>
              <a:ext uri="{FF2B5EF4-FFF2-40B4-BE49-F238E27FC236}">
                <a16:creationId xmlns:a16="http://schemas.microsoft.com/office/drawing/2014/main" id="{5D70B7B8-4C46-4308-A921-5747D9B4FC5D}"/>
              </a:ext>
            </a:extLst>
          </p:cNvPr>
          <p:cNvSpPr/>
          <p:nvPr/>
        </p:nvSpPr>
        <p:spPr>
          <a:xfrm rot="1798909">
            <a:off x="10385264" y="2320707"/>
            <a:ext cx="842498" cy="4571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E447ED42-0585-4B9C-A089-668C41A09289}"/>
              </a:ext>
            </a:extLst>
          </p:cNvPr>
          <p:cNvSpPr/>
          <p:nvPr/>
        </p:nvSpPr>
        <p:spPr>
          <a:xfrm rot="19882393">
            <a:off x="10426486" y="2308968"/>
            <a:ext cx="846488" cy="4908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7554DA0-1FEC-4AC9-B095-5FDE76BEF6C0}"/>
              </a:ext>
            </a:extLst>
          </p:cNvPr>
          <p:cNvSpPr/>
          <p:nvPr/>
        </p:nvSpPr>
        <p:spPr>
          <a:xfrm>
            <a:off x="10244843" y="2071500"/>
            <a:ext cx="1108957" cy="8599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Flowchart: Terminator 211">
            <a:extLst>
              <a:ext uri="{FF2B5EF4-FFF2-40B4-BE49-F238E27FC236}">
                <a16:creationId xmlns:a16="http://schemas.microsoft.com/office/drawing/2014/main" id="{AC06AEE2-1527-4E5D-8C9C-87952572FB2A}"/>
              </a:ext>
            </a:extLst>
          </p:cNvPr>
          <p:cNvSpPr/>
          <p:nvPr/>
        </p:nvSpPr>
        <p:spPr>
          <a:xfrm rot="8316830">
            <a:off x="3299595" y="2243231"/>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Flowchart: Terminator 212">
            <a:extLst>
              <a:ext uri="{FF2B5EF4-FFF2-40B4-BE49-F238E27FC236}">
                <a16:creationId xmlns:a16="http://schemas.microsoft.com/office/drawing/2014/main" id="{39E16B7E-F75C-4A5D-A3FF-66C1381AE24F}"/>
              </a:ext>
            </a:extLst>
          </p:cNvPr>
          <p:cNvSpPr/>
          <p:nvPr/>
        </p:nvSpPr>
        <p:spPr>
          <a:xfrm rot="8053896">
            <a:off x="4090981" y="2250356"/>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Top Corners Snipped 213">
            <a:extLst>
              <a:ext uri="{FF2B5EF4-FFF2-40B4-BE49-F238E27FC236}">
                <a16:creationId xmlns:a16="http://schemas.microsoft.com/office/drawing/2014/main" id="{6FF5651F-7949-4CED-8CFB-EB534224E67C}"/>
              </a:ext>
            </a:extLst>
          </p:cNvPr>
          <p:cNvSpPr/>
          <p:nvPr/>
        </p:nvSpPr>
        <p:spPr>
          <a:xfrm>
            <a:off x="4090417" y="2324674"/>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Top Corners Snipped 214">
            <a:extLst>
              <a:ext uri="{FF2B5EF4-FFF2-40B4-BE49-F238E27FC236}">
                <a16:creationId xmlns:a16="http://schemas.microsoft.com/office/drawing/2014/main" id="{1B080AD8-5EF1-4ED7-8D2D-AC7DC9A2E748}"/>
              </a:ext>
            </a:extLst>
          </p:cNvPr>
          <p:cNvSpPr/>
          <p:nvPr/>
        </p:nvSpPr>
        <p:spPr>
          <a:xfrm>
            <a:off x="3291199" y="2329821"/>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Flowchart: Terminator 215">
            <a:extLst>
              <a:ext uri="{FF2B5EF4-FFF2-40B4-BE49-F238E27FC236}">
                <a16:creationId xmlns:a16="http://schemas.microsoft.com/office/drawing/2014/main" id="{948FA69F-AC38-4481-A370-7B122BB8B7FC}"/>
              </a:ext>
            </a:extLst>
          </p:cNvPr>
          <p:cNvSpPr/>
          <p:nvPr/>
        </p:nvSpPr>
        <p:spPr>
          <a:xfrm>
            <a:off x="3576531" y="2120406"/>
            <a:ext cx="817116" cy="73380"/>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AA57E0F7-4ECB-46DA-85BC-0B29E479310C}"/>
              </a:ext>
            </a:extLst>
          </p:cNvPr>
          <p:cNvSpPr/>
          <p:nvPr/>
        </p:nvSpPr>
        <p:spPr>
          <a:xfrm>
            <a:off x="10317735" y="2505780"/>
            <a:ext cx="977557" cy="65088"/>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75FAB99E-1ED2-4266-AF76-8A91C6AE04F2}"/>
              </a:ext>
            </a:extLst>
          </p:cNvPr>
          <p:cNvSpPr/>
          <p:nvPr/>
        </p:nvSpPr>
        <p:spPr>
          <a:xfrm>
            <a:off x="10549380" y="2591774"/>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B93B833D-EA9F-4C49-9C3B-FFD9508DAA46}"/>
              </a:ext>
            </a:extLst>
          </p:cNvPr>
          <p:cNvSpPr/>
          <p:nvPr/>
        </p:nvSpPr>
        <p:spPr>
          <a:xfrm>
            <a:off x="10949430" y="2591092"/>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6" name="Group 245">
            <a:extLst>
              <a:ext uri="{FF2B5EF4-FFF2-40B4-BE49-F238E27FC236}">
                <a16:creationId xmlns:a16="http://schemas.microsoft.com/office/drawing/2014/main" id="{525AFE32-3572-4535-B1DF-DD058502B11C}"/>
              </a:ext>
            </a:extLst>
          </p:cNvPr>
          <p:cNvGrpSpPr>
            <a:grpSpLocks noChangeAspect="1"/>
          </p:cNvGrpSpPr>
          <p:nvPr/>
        </p:nvGrpSpPr>
        <p:grpSpPr>
          <a:xfrm>
            <a:off x="8058702" y="1774538"/>
            <a:ext cx="646701" cy="529588"/>
            <a:chOff x="6595481" y="1587776"/>
            <a:chExt cx="2963950" cy="2427199"/>
          </a:xfrm>
          <a:solidFill>
            <a:schemeClr val="bg1">
              <a:lumMod val="50000"/>
            </a:schemeClr>
          </a:solidFill>
        </p:grpSpPr>
        <p:sp>
          <p:nvSpPr>
            <p:cNvPr id="247" name="Rectangle 246">
              <a:extLst>
                <a:ext uri="{FF2B5EF4-FFF2-40B4-BE49-F238E27FC236}">
                  <a16:creationId xmlns:a16="http://schemas.microsoft.com/office/drawing/2014/main" id="{6CD37373-C001-4364-8C4C-63EF171CC3CC}"/>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EF93A9D0-DAE0-4910-AB4D-C1E243397F28}"/>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9" name="Straight Connector 248">
              <a:extLst>
                <a:ext uri="{FF2B5EF4-FFF2-40B4-BE49-F238E27FC236}">
                  <a16:creationId xmlns:a16="http://schemas.microsoft.com/office/drawing/2014/main" id="{61121D70-7CB4-4227-BB5E-ABB3DDDD49BA}"/>
                </a:ext>
              </a:extLst>
            </p:cNvPr>
            <p:cNvCxnSpPr>
              <a:cxnSpLocks/>
              <a:stCxn id="257"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0" name="Rectangle 249">
              <a:extLst>
                <a:ext uri="{FF2B5EF4-FFF2-40B4-BE49-F238E27FC236}">
                  <a16:creationId xmlns:a16="http://schemas.microsoft.com/office/drawing/2014/main" id="{EEB55E24-EE7B-4529-A4B7-695C4EED19DA}"/>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47C938E3-1C7F-4760-A7A2-31227B872298}"/>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9F240BD4-B38B-4D83-BDBB-B97F58576DC5}"/>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Rounded Corners 252">
              <a:extLst>
                <a:ext uri="{FF2B5EF4-FFF2-40B4-BE49-F238E27FC236}">
                  <a16:creationId xmlns:a16="http://schemas.microsoft.com/office/drawing/2014/main" id="{1B98AB17-06B5-4FB9-BD0C-C5C41F2D0117}"/>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4C6C53EA-B127-4D79-9E84-0DC6381F2DC5}"/>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1C1F41B7-9876-4D72-86C0-3BA3227F2CF5}"/>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9F17DB9E-36E9-4CE0-A3C6-E554E307A7BF}"/>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Rounded Corners 256">
              <a:extLst>
                <a:ext uri="{FF2B5EF4-FFF2-40B4-BE49-F238E27FC236}">
                  <a16:creationId xmlns:a16="http://schemas.microsoft.com/office/drawing/2014/main" id="{26176B42-C9AC-4BB2-A7EF-CEEDBD047496}"/>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8" name="Straight Connector 257">
              <a:extLst>
                <a:ext uri="{FF2B5EF4-FFF2-40B4-BE49-F238E27FC236}">
                  <a16:creationId xmlns:a16="http://schemas.microsoft.com/office/drawing/2014/main" id="{52B78229-40E9-4818-AE34-605D869E1C05}"/>
                </a:ext>
              </a:extLst>
            </p:cNvPr>
            <p:cNvCxnSpPr>
              <a:cxnSpLocks/>
              <a:endCxn id="257"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19DCC860-2AB0-4D2A-BEF0-D0009472CD98}"/>
                </a:ext>
              </a:extLst>
            </p:cNvPr>
            <p:cNvCxnSpPr>
              <a:cxnSpLocks/>
              <a:stCxn id="255"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60331490-8D65-4E84-87D2-421CB92E618E}"/>
                </a:ext>
              </a:extLst>
            </p:cNvPr>
            <p:cNvCxnSpPr>
              <a:cxnSpLocks/>
              <a:endCxn id="261"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1" name="Rectangle 260">
              <a:extLst>
                <a:ext uri="{FF2B5EF4-FFF2-40B4-BE49-F238E27FC236}">
                  <a16:creationId xmlns:a16="http://schemas.microsoft.com/office/drawing/2014/main" id="{A84D335B-99F8-4B7E-BDD8-646589B35542}"/>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2" name="Straight Connector 261">
              <a:extLst>
                <a:ext uri="{FF2B5EF4-FFF2-40B4-BE49-F238E27FC236}">
                  <a16:creationId xmlns:a16="http://schemas.microsoft.com/office/drawing/2014/main" id="{B8B2B0AA-FFC3-439B-87DF-2DE6EABECB8E}"/>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3" name="Rectangle 262">
              <a:extLst>
                <a:ext uri="{FF2B5EF4-FFF2-40B4-BE49-F238E27FC236}">
                  <a16:creationId xmlns:a16="http://schemas.microsoft.com/office/drawing/2014/main" id="{C9C3D7E5-BE69-4261-8376-B731495191C2}"/>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4" name="Straight Connector 263">
              <a:extLst>
                <a:ext uri="{FF2B5EF4-FFF2-40B4-BE49-F238E27FC236}">
                  <a16:creationId xmlns:a16="http://schemas.microsoft.com/office/drawing/2014/main" id="{39913DFC-235D-4D9A-9B26-E44216870146}"/>
                </a:ext>
              </a:extLst>
            </p:cNvPr>
            <p:cNvCxnSpPr>
              <a:cxnSpLocks/>
              <a:stCxn id="252"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15DECFE6-CDC8-4574-AADB-59F8215B63D5}"/>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7D268135-78A3-4E46-A9A7-D30255E6C51C}"/>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7" name="Rectangle 266">
              <a:extLst>
                <a:ext uri="{FF2B5EF4-FFF2-40B4-BE49-F238E27FC236}">
                  <a16:creationId xmlns:a16="http://schemas.microsoft.com/office/drawing/2014/main" id="{C2DDAB21-D005-40A2-9190-CE71DA9AA036}"/>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966F2237-C934-4FAB-8F7E-42E15E9FAC6D}"/>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FEFEE21F-BEAF-479F-9933-B19D26DF4DC5}"/>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0" name="Straight Connector 269">
              <a:extLst>
                <a:ext uri="{FF2B5EF4-FFF2-40B4-BE49-F238E27FC236}">
                  <a16:creationId xmlns:a16="http://schemas.microsoft.com/office/drawing/2014/main" id="{053C8EEF-57A9-4794-B028-E5213989DD23}"/>
                </a:ext>
              </a:extLst>
            </p:cNvPr>
            <p:cNvCxnSpPr>
              <a:cxnSpLocks/>
              <a:stCxn id="269" idx="3"/>
              <a:endCxn id="263"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71" name="Straight Connector 270">
            <a:extLst>
              <a:ext uri="{FF2B5EF4-FFF2-40B4-BE49-F238E27FC236}">
                <a16:creationId xmlns:a16="http://schemas.microsoft.com/office/drawing/2014/main" id="{42A80503-F76D-445C-A172-449FFDA8BB3E}"/>
              </a:ext>
            </a:extLst>
          </p:cNvPr>
          <p:cNvCxnSpPr>
            <a:cxnSpLocks/>
            <a:stCxn id="252" idx="3"/>
            <a:endCxn id="273" idx="1"/>
          </p:cNvCxnSpPr>
          <p:nvPr/>
        </p:nvCxnSpPr>
        <p:spPr>
          <a:xfrm flipV="1">
            <a:off x="8573908" y="2102617"/>
            <a:ext cx="441228" cy="15852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72" name="Group 271">
            <a:extLst>
              <a:ext uri="{FF2B5EF4-FFF2-40B4-BE49-F238E27FC236}">
                <a16:creationId xmlns:a16="http://schemas.microsoft.com/office/drawing/2014/main" id="{F5613A16-B4AC-4E1E-AA01-8F2D8F252530}"/>
              </a:ext>
            </a:extLst>
          </p:cNvPr>
          <p:cNvGrpSpPr/>
          <p:nvPr/>
        </p:nvGrpSpPr>
        <p:grpSpPr>
          <a:xfrm>
            <a:off x="8949463" y="1914831"/>
            <a:ext cx="342108" cy="489401"/>
            <a:chOff x="13437989" y="2012445"/>
            <a:chExt cx="471983" cy="779335"/>
          </a:xfrm>
          <a:solidFill>
            <a:schemeClr val="bg1"/>
          </a:solidFill>
        </p:grpSpPr>
        <p:sp>
          <p:nvSpPr>
            <p:cNvPr id="273" name="Rectangle 272">
              <a:extLst>
                <a:ext uri="{FF2B5EF4-FFF2-40B4-BE49-F238E27FC236}">
                  <a16:creationId xmlns:a16="http://schemas.microsoft.com/office/drawing/2014/main" id="{00AFCA3E-8F9D-4E09-A49E-31F3BA5CC592}"/>
                </a:ext>
              </a:extLst>
            </p:cNvPr>
            <p:cNvSpPr/>
            <p:nvPr/>
          </p:nvSpPr>
          <p:spPr>
            <a:xfrm>
              <a:off x="13528593" y="2095380"/>
              <a:ext cx="45719" cy="43219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a:extLst>
                <a:ext uri="{FF2B5EF4-FFF2-40B4-BE49-F238E27FC236}">
                  <a16:creationId xmlns:a16="http://schemas.microsoft.com/office/drawing/2014/main" id="{98D4CE27-D788-492C-A28E-96562AFBED0C}"/>
                </a:ext>
              </a:extLst>
            </p:cNvPr>
            <p:cNvSpPr/>
            <p:nvPr/>
          </p:nvSpPr>
          <p:spPr>
            <a:xfrm>
              <a:off x="13437989" y="201244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Cube 274">
              <a:extLst>
                <a:ext uri="{FF2B5EF4-FFF2-40B4-BE49-F238E27FC236}">
                  <a16:creationId xmlns:a16="http://schemas.microsoft.com/office/drawing/2014/main" id="{4F907F49-941A-49F4-8438-141B68097458}"/>
                </a:ext>
              </a:extLst>
            </p:cNvPr>
            <p:cNvSpPr/>
            <p:nvPr/>
          </p:nvSpPr>
          <p:spPr>
            <a:xfrm rot="10800000" flipV="1">
              <a:off x="13437991" y="2472959"/>
              <a:ext cx="471981" cy="318821"/>
            </a:xfrm>
            <a:prstGeom prst="cube">
              <a:avLst>
                <a:gd name="adj" fmla="val 62500"/>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6" name="Straight Connector 275">
              <a:extLst>
                <a:ext uri="{FF2B5EF4-FFF2-40B4-BE49-F238E27FC236}">
                  <a16:creationId xmlns:a16="http://schemas.microsoft.com/office/drawing/2014/main" id="{B232C7C8-A477-47AE-8026-811B106824E3}"/>
                </a:ext>
              </a:extLst>
            </p:cNvPr>
            <p:cNvCxnSpPr>
              <a:cxnSpLocks/>
              <a:stCxn id="274" idx="7"/>
              <a:endCxn id="282" idx="7"/>
            </p:cNvCxnSpPr>
            <p:nvPr/>
          </p:nvCxnSpPr>
          <p:spPr>
            <a:xfrm>
              <a:off x="13671992" y="205113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DF943D76-EE7B-46E2-BF3E-F0587B0EE6D3}"/>
                </a:ext>
              </a:extLst>
            </p:cNvPr>
            <p:cNvCxnSpPr>
              <a:cxnSpLocks/>
              <a:stCxn id="274" idx="3"/>
              <a:endCxn id="282" idx="3"/>
            </p:cNvCxnSpPr>
            <p:nvPr/>
          </p:nvCxnSpPr>
          <p:spPr>
            <a:xfrm>
              <a:off x="13478137" y="223792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8" name="Oval 277">
              <a:extLst>
                <a:ext uri="{FF2B5EF4-FFF2-40B4-BE49-F238E27FC236}">
                  <a16:creationId xmlns:a16="http://schemas.microsoft.com/office/drawing/2014/main" id="{736DC501-EB3E-444E-A787-58EE836B3889}"/>
                </a:ext>
              </a:extLst>
            </p:cNvPr>
            <p:cNvSpPr/>
            <p:nvPr/>
          </p:nvSpPr>
          <p:spPr>
            <a:xfrm>
              <a:off x="13474616" y="205017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F55DBA5E-D33C-4B5D-9BBE-80D745A91E74}"/>
                </a:ext>
              </a:extLst>
            </p:cNvPr>
            <p:cNvSpPr/>
            <p:nvPr/>
          </p:nvSpPr>
          <p:spPr>
            <a:xfrm>
              <a:off x="13522228" y="2092581"/>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C0F2927D-17EB-4343-9CE6-295B540D83B5}"/>
                </a:ext>
              </a:extLst>
            </p:cNvPr>
            <p:cNvSpPr/>
            <p:nvPr/>
          </p:nvSpPr>
          <p:spPr>
            <a:xfrm>
              <a:off x="13566319" y="2130352"/>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1CAEB028-BEF2-456E-92E4-DE3581AC9EE3}"/>
                </a:ext>
              </a:extLst>
            </p:cNvPr>
            <p:cNvSpPr/>
            <p:nvPr/>
          </p:nvSpPr>
          <p:spPr>
            <a:xfrm>
              <a:off x="13612193" y="2170507"/>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935660C8-8A1F-4F94-B5A7-B921F944D2BA}"/>
                </a:ext>
              </a:extLst>
            </p:cNvPr>
            <p:cNvSpPr/>
            <p:nvPr/>
          </p:nvSpPr>
          <p:spPr>
            <a:xfrm>
              <a:off x="13635821" y="2194396"/>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F3B5140D-442A-4CF9-967E-428807E7BE54}"/>
                </a:ext>
              </a:extLst>
            </p:cNvPr>
            <p:cNvSpPr/>
            <p:nvPr/>
          </p:nvSpPr>
          <p:spPr>
            <a:xfrm>
              <a:off x="13750660" y="2318080"/>
              <a:ext cx="45719" cy="40601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4" name="Rectangle 283">
            <a:extLst>
              <a:ext uri="{FF2B5EF4-FFF2-40B4-BE49-F238E27FC236}">
                <a16:creationId xmlns:a16="http://schemas.microsoft.com/office/drawing/2014/main" id="{82D45E60-1474-4071-8259-71AC6269D164}"/>
              </a:ext>
            </a:extLst>
          </p:cNvPr>
          <p:cNvSpPr/>
          <p:nvPr/>
        </p:nvSpPr>
        <p:spPr>
          <a:xfrm rot="20436723">
            <a:off x="5852425" y="1979494"/>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F24D48BC-5290-4EFE-ACFD-5B15F2A047D1}"/>
              </a:ext>
            </a:extLst>
          </p:cNvPr>
          <p:cNvSpPr/>
          <p:nvPr/>
        </p:nvSpPr>
        <p:spPr>
          <a:xfrm rot="15194303">
            <a:off x="5762558" y="1932153"/>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6ACF2D05-01A3-4B61-89C6-CECBF2849B3D}"/>
              </a:ext>
            </a:extLst>
          </p:cNvPr>
          <p:cNvSpPr/>
          <p:nvPr/>
        </p:nvSpPr>
        <p:spPr>
          <a:xfrm>
            <a:off x="5975187" y="2530927"/>
            <a:ext cx="200153" cy="11099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466169D2-3F85-415E-AADF-EDE0C29C92E8}"/>
              </a:ext>
            </a:extLst>
          </p:cNvPr>
          <p:cNvSpPr/>
          <p:nvPr/>
        </p:nvSpPr>
        <p:spPr>
          <a:xfrm>
            <a:off x="6010612" y="2450009"/>
            <a:ext cx="129303" cy="7861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64C9AED5-32F4-414F-8EC8-1BAD2AEA9681}"/>
              </a:ext>
            </a:extLst>
          </p:cNvPr>
          <p:cNvSpPr/>
          <p:nvPr/>
        </p:nvSpPr>
        <p:spPr>
          <a:xfrm rot="19305018">
            <a:off x="5962296" y="2293468"/>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E084C3B0-C99B-4E85-A528-803D61F2A97B}"/>
              </a:ext>
            </a:extLst>
          </p:cNvPr>
          <p:cNvSpPr/>
          <p:nvPr/>
        </p:nvSpPr>
        <p:spPr>
          <a:xfrm rot="19305018">
            <a:off x="5912647" y="2289286"/>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9B157070-C0C6-4CE5-B514-FA35348EFC74}"/>
              </a:ext>
            </a:extLst>
          </p:cNvPr>
          <p:cNvSpPr/>
          <p:nvPr/>
        </p:nvSpPr>
        <p:spPr>
          <a:xfrm rot="1100235">
            <a:off x="6286613" y="2004704"/>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538864A9-FBFE-495F-A2AF-081157D1FA16}"/>
              </a:ext>
            </a:extLst>
          </p:cNvPr>
          <p:cNvSpPr/>
          <p:nvPr/>
        </p:nvSpPr>
        <p:spPr>
          <a:xfrm rot="569135">
            <a:off x="6071378" y="2278982"/>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0F8D6998-1405-4646-9093-A4866173B3E2}"/>
              </a:ext>
            </a:extLst>
          </p:cNvPr>
          <p:cNvSpPr/>
          <p:nvPr/>
        </p:nvSpPr>
        <p:spPr>
          <a:xfrm rot="995765">
            <a:off x="6142903" y="1914370"/>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E4703113-0218-493C-B31B-72BBC909AAA8}"/>
              </a:ext>
            </a:extLst>
          </p:cNvPr>
          <p:cNvSpPr/>
          <p:nvPr/>
        </p:nvSpPr>
        <p:spPr>
          <a:xfrm rot="17457815">
            <a:off x="6315357" y="196687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3CE6F137-6D92-4210-B4BE-D0A96F02C576}"/>
              </a:ext>
            </a:extLst>
          </p:cNvPr>
          <p:cNvSpPr/>
          <p:nvPr/>
        </p:nvSpPr>
        <p:spPr>
          <a:xfrm rot="2796000">
            <a:off x="6164346" y="2328033"/>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1854D340-4DDE-4ADE-A8E1-8BB79234149E}"/>
              </a:ext>
            </a:extLst>
          </p:cNvPr>
          <p:cNvSpPr/>
          <p:nvPr/>
        </p:nvSpPr>
        <p:spPr>
          <a:xfrm rot="2796000">
            <a:off x="6245373" y="2333389"/>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A93917CC-74AA-40C6-ACFC-E6D01514CD28}"/>
              </a:ext>
            </a:extLst>
          </p:cNvPr>
          <p:cNvSpPr/>
          <p:nvPr/>
        </p:nvSpPr>
        <p:spPr>
          <a:xfrm rot="569135">
            <a:off x="6097851" y="2255280"/>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0C854AEF-3961-467C-875A-CC67A2E2AEA6}"/>
              </a:ext>
            </a:extLst>
          </p:cNvPr>
          <p:cNvSpPr/>
          <p:nvPr/>
        </p:nvSpPr>
        <p:spPr>
          <a:xfrm rot="17457815">
            <a:off x="6174309" y="1889929"/>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a:extLst>
              <a:ext uri="{FF2B5EF4-FFF2-40B4-BE49-F238E27FC236}">
                <a16:creationId xmlns:a16="http://schemas.microsoft.com/office/drawing/2014/main" id="{A22F9FFA-602A-4386-B577-3071335945E7}"/>
              </a:ext>
            </a:extLst>
          </p:cNvPr>
          <p:cNvGrpSpPr>
            <a:grpSpLocks noChangeAspect="1"/>
          </p:cNvGrpSpPr>
          <p:nvPr/>
        </p:nvGrpSpPr>
        <p:grpSpPr>
          <a:xfrm>
            <a:off x="3563011" y="1578495"/>
            <a:ext cx="651524" cy="533538"/>
            <a:chOff x="6595481" y="1587776"/>
            <a:chExt cx="2963950" cy="2427199"/>
          </a:xfrm>
          <a:solidFill>
            <a:schemeClr val="bg1">
              <a:lumMod val="50000"/>
            </a:schemeClr>
          </a:solidFill>
        </p:grpSpPr>
        <p:sp>
          <p:nvSpPr>
            <p:cNvPr id="155" name="Rectangle 154">
              <a:extLst>
                <a:ext uri="{FF2B5EF4-FFF2-40B4-BE49-F238E27FC236}">
                  <a16:creationId xmlns:a16="http://schemas.microsoft.com/office/drawing/2014/main" id="{2F67280E-6C9B-49A5-9C64-BE58FA1CF18F}"/>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0B3BC391-B61A-4F86-B0C6-64EF3A99F564}"/>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7" name="Straight Connector 156">
              <a:extLst>
                <a:ext uri="{FF2B5EF4-FFF2-40B4-BE49-F238E27FC236}">
                  <a16:creationId xmlns:a16="http://schemas.microsoft.com/office/drawing/2014/main" id="{C6B893BD-6C56-4DE3-B25B-23498B0F57D9}"/>
                </a:ext>
              </a:extLst>
            </p:cNvPr>
            <p:cNvCxnSpPr>
              <a:cxnSpLocks/>
              <a:stCxn id="165"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46ED69E1-46EE-496F-BB71-EA9D2D6A32A6}"/>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EA255D65-E1EA-4692-B9F3-6ED7ABDB09A8}"/>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E9CE8CA5-0631-46A3-8378-36C7F42A48F8}"/>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Rounded Corners 160">
              <a:extLst>
                <a:ext uri="{FF2B5EF4-FFF2-40B4-BE49-F238E27FC236}">
                  <a16:creationId xmlns:a16="http://schemas.microsoft.com/office/drawing/2014/main" id="{C54FC2E1-0AE4-45F6-A045-B507666BC9AF}"/>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8423F4EA-3E56-4ABC-BA07-1FC026AC58B1}"/>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EEE0684F-A46B-4853-995A-233E6C915E95}"/>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6F47FA86-9AFF-4EF4-8623-8F70C277AF6A}"/>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Rounded Corners 164">
              <a:extLst>
                <a:ext uri="{FF2B5EF4-FFF2-40B4-BE49-F238E27FC236}">
                  <a16:creationId xmlns:a16="http://schemas.microsoft.com/office/drawing/2014/main" id="{E6EB0206-4C8C-49BF-83C5-8132AB3783DD}"/>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a:extLst>
                <a:ext uri="{FF2B5EF4-FFF2-40B4-BE49-F238E27FC236}">
                  <a16:creationId xmlns:a16="http://schemas.microsoft.com/office/drawing/2014/main" id="{779D5E9B-AE62-478E-984B-43A7B338B32D}"/>
                </a:ext>
              </a:extLst>
            </p:cNvPr>
            <p:cNvCxnSpPr>
              <a:cxnSpLocks/>
              <a:endCxn id="165"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DCB59ED-D1FB-466B-82A8-654F9982E87C}"/>
                </a:ext>
              </a:extLst>
            </p:cNvPr>
            <p:cNvCxnSpPr>
              <a:cxnSpLocks/>
              <a:stCxn id="163"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8C2700A-9DCB-4A59-8521-11A6B18BE43B}"/>
                </a:ext>
              </a:extLst>
            </p:cNvPr>
            <p:cNvCxnSpPr>
              <a:cxnSpLocks/>
              <a:endCxn id="169"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9" name="Rectangle 168">
              <a:extLst>
                <a:ext uri="{FF2B5EF4-FFF2-40B4-BE49-F238E27FC236}">
                  <a16:creationId xmlns:a16="http://schemas.microsoft.com/office/drawing/2014/main" id="{EB4F5F2A-D719-43AA-98F7-16AE2512D933}"/>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0" name="Straight Connector 169">
              <a:extLst>
                <a:ext uri="{FF2B5EF4-FFF2-40B4-BE49-F238E27FC236}">
                  <a16:creationId xmlns:a16="http://schemas.microsoft.com/office/drawing/2014/main" id="{FB042442-DADB-42A0-A164-314666BF49B6}"/>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A6125F26-CD70-4236-8A30-B78D20EE07A8}"/>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a:extLst>
                <a:ext uri="{FF2B5EF4-FFF2-40B4-BE49-F238E27FC236}">
                  <a16:creationId xmlns:a16="http://schemas.microsoft.com/office/drawing/2014/main" id="{6E29BD60-D0B8-463B-8BCD-049A529AF2FE}"/>
                </a:ext>
              </a:extLst>
            </p:cNvPr>
            <p:cNvCxnSpPr>
              <a:cxnSpLocks/>
              <a:stCxn id="160"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D63577F2-76A1-4AEC-9AC0-14F83D59AD0E}"/>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DBA3D67F-64E7-4C1F-83B5-1FF209B15789}"/>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5" name="Rectangle 174">
              <a:extLst>
                <a:ext uri="{FF2B5EF4-FFF2-40B4-BE49-F238E27FC236}">
                  <a16:creationId xmlns:a16="http://schemas.microsoft.com/office/drawing/2014/main" id="{F8FFC3B6-5DE4-4A54-A505-3E1EF2B274E5}"/>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31F00C1A-3731-4C15-9760-2D6D923ED03F}"/>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10C34989-8E90-4ED6-940E-4575DB0FB009}"/>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8" name="Straight Connector 177">
              <a:extLst>
                <a:ext uri="{FF2B5EF4-FFF2-40B4-BE49-F238E27FC236}">
                  <a16:creationId xmlns:a16="http://schemas.microsoft.com/office/drawing/2014/main" id="{16ED15AC-6E33-45D5-8DE1-F223DF774C8A}"/>
                </a:ext>
              </a:extLst>
            </p:cNvPr>
            <p:cNvCxnSpPr>
              <a:cxnSpLocks/>
              <a:stCxn id="177" idx="3"/>
              <a:endCxn id="171"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a:extLst>
              <a:ext uri="{FF2B5EF4-FFF2-40B4-BE49-F238E27FC236}">
                <a16:creationId xmlns:a16="http://schemas.microsoft.com/office/drawing/2014/main" id="{16215B5D-F50D-49C0-B627-48567A5E38B6}"/>
              </a:ext>
            </a:extLst>
          </p:cNvPr>
          <p:cNvGrpSpPr>
            <a:grpSpLocks noChangeAspect="1"/>
          </p:cNvGrpSpPr>
          <p:nvPr/>
        </p:nvGrpSpPr>
        <p:grpSpPr>
          <a:xfrm>
            <a:off x="6226323" y="1548176"/>
            <a:ext cx="651524" cy="533538"/>
            <a:chOff x="6595481" y="1587776"/>
            <a:chExt cx="2963950" cy="2427199"/>
          </a:xfrm>
          <a:solidFill>
            <a:schemeClr val="bg1">
              <a:lumMod val="50000"/>
            </a:schemeClr>
          </a:solidFill>
        </p:grpSpPr>
        <p:sp>
          <p:nvSpPr>
            <p:cNvPr id="180" name="Rectangle 179">
              <a:extLst>
                <a:ext uri="{FF2B5EF4-FFF2-40B4-BE49-F238E27FC236}">
                  <a16:creationId xmlns:a16="http://schemas.microsoft.com/office/drawing/2014/main" id="{B874C9BC-43AF-439A-890B-1978485923DE}"/>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EF60B9A8-07F8-4C0B-9008-73432081FC7A}"/>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2" name="Straight Connector 181">
              <a:extLst>
                <a:ext uri="{FF2B5EF4-FFF2-40B4-BE49-F238E27FC236}">
                  <a16:creationId xmlns:a16="http://schemas.microsoft.com/office/drawing/2014/main" id="{581E13F2-49E6-4564-B2D0-6FC8BAE1F19C}"/>
                </a:ext>
              </a:extLst>
            </p:cNvPr>
            <p:cNvCxnSpPr>
              <a:cxnSpLocks/>
              <a:stCxn id="190"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3" name="Rectangle 182">
              <a:extLst>
                <a:ext uri="{FF2B5EF4-FFF2-40B4-BE49-F238E27FC236}">
                  <a16:creationId xmlns:a16="http://schemas.microsoft.com/office/drawing/2014/main" id="{ED8AE108-AD12-4C6B-A99E-EBAC9D850454}"/>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295B1FBD-82CB-4CDC-94CB-839C73EF948A}"/>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D16B475C-9E6C-428E-92A7-998DAC904CC1}"/>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7D0B8D5-9A31-4393-9E34-C9CA01BCC2D1}"/>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75B4E1E6-86D7-49AF-B7CE-DEF2AE96E3B6}"/>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FB13BC88-C96B-45E1-B0FE-FD8473E5FE1E}"/>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C37BA124-9A46-4191-BCD4-8F0B652F71FE}"/>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Rounded Corners 189">
              <a:extLst>
                <a:ext uri="{FF2B5EF4-FFF2-40B4-BE49-F238E27FC236}">
                  <a16:creationId xmlns:a16="http://schemas.microsoft.com/office/drawing/2014/main" id="{6CCC8A99-3DEF-45FD-89D5-B6271E8AF77A}"/>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1" name="Straight Connector 190">
              <a:extLst>
                <a:ext uri="{FF2B5EF4-FFF2-40B4-BE49-F238E27FC236}">
                  <a16:creationId xmlns:a16="http://schemas.microsoft.com/office/drawing/2014/main" id="{A1C8CE2B-1FE7-4199-8FAE-4191F4FFE419}"/>
                </a:ext>
              </a:extLst>
            </p:cNvPr>
            <p:cNvCxnSpPr>
              <a:cxnSpLocks/>
              <a:endCxn id="190"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EF2890B1-1A18-40CD-B611-71153AB13A95}"/>
                </a:ext>
              </a:extLst>
            </p:cNvPr>
            <p:cNvCxnSpPr>
              <a:cxnSpLocks/>
              <a:stCxn id="188"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9F5E1868-2CF3-43EF-9E7B-24FD5E93EFFB}"/>
                </a:ext>
              </a:extLst>
            </p:cNvPr>
            <p:cNvCxnSpPr>
              <a:cxnSpLocks/>
              <a:endCxn id="194"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4" name="Rectangle 193">
              <a:extLst>
                <a:ext uri="{FF2B5EF4-FFF2-40B4-BE49-F238E27FC236}">
                  <a16:creationId xmlns:a16="http://schemas.microsoft.com/office/drawing/2014/main" id="{CC70E147-A2C2-4BA1-A76A-5BB2EE423F55}"/>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5" name="Straight Connector 194">
              <a:extLst>
                <a:ext uri="{FF2B5EF4-FFF2-40B4-BE49-F238E27FC236}">
                  <a16:creationId xmlns:a16="http://schemas.microsoft.com/office/drawing/2014/main" id="{EFA9669E-21C3-4F07-A32B-DFB422CB3E48}"/>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6" name="Rectangle 195">
              <a:extLst>
                <a:ext uri="{FF2B5EF4-FFF2-40B4-BE49-F238E27FC236}">
                  <a16:creationId xmlns:a16="http://schemas.microsoft.com/office/drawing/2014/main" id="{497909E8-1981-4171-9812-3D3F0D9752D2}"/>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7" name="Straight Connector 196">
              <a:extLst>
                <a:ext uri="{FF2B5EF4-FFF2-40B4-BE49-F238E27FC236}">
                  <a16:creationId xmlns:a16="http://schemas.microsoft.com/office/drawing/2014/main" id="{BE7B4AB9-1D7E-4730-BA0A-607AECE47B04}"/>
                </a:ext>
              </a:extLst>
            </p:cNvPr>
            <p:cNvCxnSpPr>
              <a:cxnSpLocks/>
              <a:stCxn id="185"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E946C609-4E6D-4A3D-805E-A0F9CF25B6C0}"/>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9C786634-CDB0-41E2-920A-5B00795A13D1}"/>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0" name="Rectangle 199">
              <a:extLst>
                <a:ext uri="{FF2B5EF4-FFF2-40B4-BE49-F238E27FC236}">
                  <a16:creationId xmlns:a16="http://schemas.microsoft.com/office/drawing/2014/main" id="{B4A838C7-CB8E-4527-911F-6AF51656397A}"/>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540D55D4-CAC8-4CD8-B261-CDFCB44BAF4F}"/>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F629A0A1-9587-494C-ADC9-7BDB6F28D0E2}"/>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3" name="Straight Connector 202">
              <a:extLst>
                <a:ext uri="{FF2B5EF4-FFF2-40B4-BE49-F238E27FC236}">
                  <a16:creationId xmlns:a16="http://schemas.microsoft.com/office/drawing/2014/main" id="{C36561BD-4758-4523-BEA3-BAAB8CF640D9}"/>
                </a:ext>
              </a:extLst>
            </p:cNvPr>
            <p:cNvCxnSpPr>
              <a:cxnSpLocks/>
              <a:stCxn id="202" idx="3"/>
              <a:endCxn id="196"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4C5DB117-E2E8-4C11-9E3C-ACE2AA0C1C1D}"/>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Freeform: Shape 205">
            <a:extLst>
              <a:ext uri="{FF2B5EF4-FFF2-40B4-BE49-F238E27FC236}">
                <a16:creationId xmlns:a16="http://schemas.microsoft.com/office/drawing/2014/main" id="{1BCDE465-80C4-47C3-AAF5-10D346CD39D2}"/>
              </a:ext>
            </a:extLst>
          </p:cNvPr>
          <p:cNvSpPr/>
          <p:nvPr/>
        </p:nvSpPr>
        <p:spPr>
          <a:xfrm rot="18256055">
            <a:off x="501986" y="2033894"/>
            <a:ext cx="479455" cy="396952"/>
          </a:xfrm>
          <a:custGeom>
            <a:avLst/>
            <a:gdLst>
              <a:gd name="connsiteX0" fmla="*/ 411690 w 514185"/>
              <a:gd name="connsiteY0" fmla="*/ 368770 h 417382"/>
              <a:gd name="connsiteX1" fmla="*/ 357807 w 514185"/>
              <a:gd name="connsiteY1" fmla="*/ 314887 h 417382"/>
              <a:gd name="connsiteX2" fmla="*/ 411690 w 514185"/>
              <a:gd name="connsiteY2" fmla="*/ 261004 h 417382"/>
              <a:gd name="connsiteX3" fmla="*/ 465573 w 514185"/>
              <a:gd name="connsiteY3" fmla="*/ 314887 h 417382"/>
              <a:gd name="connsiteX4" fmla="*/ 505982 w 514185"/>
              <a:gd name="connsiteY4" fmla="*/ 314554 h 417382"/>
              <a:gd name="connsiteX5" fmla="*/ 505978 w 514185"/>
              <a:gd name="connsiteY5" fmla="*/ 274472 h 417382"/>
              <a:gd name="connsiteX6" fmla="*/ 452095 w 514185"/>
              <a:gd name="connsiteY6" fmla="*/ 220599 h 417382"/>
              <a:gd name="connsiteX7" fmla="*/ 485775 w 514185"/>
              <a:gd name="connsiteY7" fmla="*/ 186919 h 417382"/>
              <a:gd name="connsiteX8" fmla="*/ 418424 w 514185"/>
              <a:gd name="connsiteY8" fmla="*/ 119567 h 417382"/>
              <a:gd name="connsiteX9" fmla="*/ 238830 w 514185"/>
              <a:gd name="connsiteY9" fmla="*/ 101232 h 417382"/>
              <a:gd name="connsiteX10" fmla="*/ 216741 w 514185"/>
              <a:gd name="connsiteY10" fmla="*/ 78372 h 417382"/>
              <a:gd name="connsiteX11" fmla="*/ 31880 w 514185"/>
              <a:gd name="connsiteY11" fmla="*/ 0 h 417382"/>
              <a:gd name="connsiteX12" fmla="*/ 0 w 514185"/>
              <a:gd name="connsiteY12" fmla="*/ 0 h 417382"/>
              <a:gd name="connsiteX13" fmla="*/ 0 w 514185"/>
              <a:gd name="connsiteY13" fmla="*/ 57150 h 417382"/>
              <a:gd name="connsiteX14" fmla="*/ 31880 w 514185"/>
              <a:gd name="connsiteY14" fmla="*/ 57150 h 417382"/>
              <a:gd name="connsiteX15" fmla="*/ 175708 w 514185"/>
              <a:gd name="connsiteY15" fmla="*/ 118110 h 417382"/>
              <a:gd name="connsiteX16" fmla="*/ 198396 w 514185"/>
              <a:gd name="connsiteY16" fmla="*/ 141580 h 417382"/>
              <a:gd name="connsiteX17" fmla="*/ 216418 w 514185"/>
              <a:gd name="connsiteY17" fmla="*/ 321602 h 417382"/>
              <a:gd name="connsiteX18" fmla="*/ 283721 w 514185"/>
              <a:gd name="connsiteY18" fmla="*/ 388972 h 417382"/>
              <a:gd name="connsiteX19" fmla="*/ 317402 w 514185"/>
              <a:gd name="connsiteY19" fmla="*/ 355292 h 417382"/>
              <a:gd name="connsiteX20" fmla="*/ 371275 w 514185"/>
              <a:gd name="connsiteY20" fmla="*/ 409175 h 417382"/>
              <a:gd name="connsiteX21" fmla="*/ 411685 w 514185"/>
              <a:gd name="connsiteY21" fmla="*/ 408851 h 417382"/>
              <a:gd name="connsiteX22" fmla="*/ 411690 w 514185"/>
              <a:gd name="connsiteY22" fmla="*/ 368770 h 41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185" h="417382">
                <a:moveTo>
                  <a:pt x="411690" y="368770"/>
                </a:moveTo>
                <a:lnTo>
                  <a:pt x="357807" y="314887"/>
                </a:lnTo>
                <a:lnTo>
                  <a:pt x="411690" y="261004"/>
                </a:lnTo>
                <a:lnTo>
                  <a:pt x="465573" y="314887"/>
                </a:lnTo>
                <a:cubicBezTo>
                  <a:pt x="476823" y="325954"/>
                  <a:pt x="494915" y="325805"/>
                  <a:pt x="505982" y="314554"/>
                </a:cubicBezTo>
                <a:cubicBezTo>
                  <a:pt x="516922" y="303431"/>
                  <a:pt x="516920" y="285592"/>
                  <a:pt x="505978" y="274472"/>
                </a:cubicBezTo>
                <a:lnTo>
                  <a:pt x="452095" y="220599"/>
                </a:lnTo>
                <a:lnTo>
                  <a:pt x="485775" y="186919"/>
                </a:lnTo>
                <a:lnTo>
                  <a:pt x="418424" y="119567"/>
                </a:lnTo>
                <a:cubicBezTo>
                  <a:pt x="370492" y="71618"/>
                  <a:pt x="295463" y="63958"/>
                  <a:pt x="238830" y="101232"/>
                </a:cubicBezTo>
                <a:lnTo>
                  <a:pt x="216741" y="78372"/>
                </a:lnTo>
                <a:cubicBezTo>
                  <a:pt x="168193" y="28414"/>
                  <a:pt x="101541" y="157"/>
                  <a:pt x="31880" y="0"/>
                </a:cubicBezTo>
                <a:lnTo>
                  <a:pt x="0" y="0"/>
                </a:lnTo>
                <a:lnTo>
                  <a:pt x="0" y="57150"/>
                </a:lnTo>
                <a:lnTo>
                  <a:pt x="31880" y="57150"/>
                </a:lnTo>
                <a:cubicBezTo>
                  <a:pt x="86078" y="57258"/>
                  <a:pt x="137939" y="79238"/>
                  <a:pt x="175708" y="118110"/>
                </a:cubicBezTo>
                <a:lnTo>
                  <a:pt x="198396" y="141580"/>
                </a:lnTo>
                <a:cubicBezTo>
                  <a:pt x="160805" y="198231"/>
                  <a:pt x="168342" y="273526"/>
                  <a:pt x="216418" y="321602"/>
                </a:cubicBezTo>
                <a:lnTo>
                  <a:pt x="283721" y="388972"/>
                </a:lnTo>
                <a:lnTo>
                  <a:pt x="317402" y="355292"/>
                </a:lnTo>
                <a:lnTo>
                  <a:pt x="371275" y="409175"/>
                </a:lnTo>
                <a:cubicBezTo>
                  <a:pt x="382523" y="420244"/>
                  <a:pt x="400616" y="420099"/>
                  <a:pt x="411685" y="408851"/>
                </a:cubicBezTo>
                <a:cubicBezTo>
                  <a:pt x="422627" y="397732"/>
                  <a:pt x="422629" y="379891"/>
                  <a:pt x="411690" y="368770"/>
                </a:cubicBezTo>
                <a:close/>
              </a:path>
            </a:pathLst>
          </a:custGeom>
          <a:solidFill>
            <a:srgbClr val="7F7F7F"/>
          </a:solid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D5D94CEA-2E87-43D0-B48E-8B622E3054EE}"/>
              </a:ext>
            </a:extLst>
          </p:cNvPr>
          <p:cNvSpPr/>
          <p:nvPr/>
        </p:nvSpPr>
        <p:spPr>
          <a:xfrm rot="18256055">
            <a:off x="936201" y="1909876"/>
            <a:ext cx="451516" cy="366673"/>
          </a:xfrm>
          <a:custGeom>
            <a:avLst/>
            <a:gdLst>
              <a:gd name="connsiteX0" fmla="*/ 452857 w 484222"/>
              <a:gd name="connsiteY0" fmla="*/ 328393 h 385544"/>
              <a:gd name="connsiteX1" fmla="*/ 313792 w 484222"/>
              <a:gd name="connsiteY1" fmla="*/ 272148 h 385544"/>
              <a:gd name="connsiteX2" fmla="*/ 287741 w 484222"/>
              <a:gd name="connsiteY2" fmla="*/ 246945 h 385544"/>
              <a:gd name="connsiteX3" fmla="*/ 269396 w 484222"/>
              <a:gd name="connsiteY3" fmla="*/ 67351 h 385544"/>
              <a:gd name="connsiteX4" fmla="*/ 202044 w 484222"/>
              <a:gd name="connsiteY4" fmla="*/ 0 h 385544"/>
              <a:gd name="connsiteX5" fmla="*/ 0 w 484222"/>
              <a:gd name="connsiteY5" fmla="*/ 202063 h 385544"/>
              <a:gd name="connsiteX6" fmla="*/ 67351 w 484222"/>
              <a:gd name="connsiteY6" fmla="*/ 269415 h 385544"/>
              <a:gd name="connsiteX7" fmla="*/ 247374 w 484222"/>
              <a:gd name="connsiteY7" fmla="*/ 287426 h 385544"/>
              <a:gd name="connsiteX8" fmla="*/ 274044 w 484222"/>
              <a:gd name="connsiteY8" fmla="*/ 313230 h 385544"/>
              <a:gd name="connsiteX9" fmla="*/ 452857 w 484222"/>
              <a:gd name="connsiteY9" fmla="*/ 385543 h 385544"/>
              <a:gd name="connsiteX10" fmla="*/ 484222 w 484222"/>
              <a:gd name="connsiteY10" fmla="*/ 385543 h 385544"/>
              <a:gd name="connsiteX11" fmla="*/ 484222 w 484222"/>
              <a:gd name="connsiteY11" fmla="*/ 328393 h 38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222" h="385544">
                <a:moveTo>
                  <a:pt x="452857" y="328393"/>
                </a:moveTo>
                <a:cubicBezTo>
                  <a:pt x="400940" y="328502"/>
                  <a:pt x="351036" y="308318"/>
                  <a:pt x="313792" y="272148"/>
                </a:cubicBezTo>
                <a:lnTo>
                  <a:pt x="287741" y="246945"/>
                </a:lnTo>
                <a:cubicBezTo>
                  <a:pt x="324988" y="190305"/>
                  <a:pt x="317326" y="115291"/>
                  <a:pt x="269396" y="67351"/>
                </a:cubicBezTo>
                <a:lnTo>
                  <a:pt x="202044" y="0"/>
                </a:lnTo>
                <a:lnTo>
                  <a:pt x="0" y="202063"/>
                </a:lnTo>
                <a:lnTo>
                  <a:pt x="67351" y="269415"/>
                </a:lnTo>
                <a:cubicBezTo>
                  <a:pt x="115430" y="317486"/>
                  <a:pt x="190724" y="325020"/>
                  <a:pt x="247374" y="287426"/>
                </a:cubicBezTo>
                <a:lnTo>
                  <a:pt x="274044" y="313230"/>
                </a:lnTo>
                <a:cubicBezTo>
                  <a:pt x="321934" y="359735"/>
                  <a:pt x="386102" y="385685"/>
                  <a:pt x="452857" y="385543"/>
                </a:cubicBezTo>
                <a:lnTo>
                  <a:pt x="484222" y="385543"/>
                </a:lnTo>
                <a:lnTo>
                  <a:pt x="484222" y="328393"/>
                </a:lnTo>
                <a:close/>
              </a:path>
            </a:pathLst>
          </a:custGeom>
          <a:solidFill>
            <a:srgbClr val="7F7F7F"/>
          </a:solidFill>
          <a:ln w="9525" cap="flat">
            <a:noFill/>
            <a:prstDash val="solid"/>
            <a:miter/>
          </a:ln>
        </p:spPr>
        <p:txBody>
          <a:bodyPr rtlCol="0" anchor="ctr"/>
          <a:lstStyle/>
          <a:p>
            <a:endParaRPr lang="en-US"/>
          </a:p>
        </p:txBody>
      </p:sp>
      <p:grpSp>
        <p:nvGrpSpPr>
          <p:cNvPr id="208" name="Group 207">
            <a:extLst>
              <a:ext uri="{FF2B5EF4-FFF2-40B4-BE49-F238E27FC236}">
                <a16:creationId xmlns:a16="http://schemas.microsoft.com/office/drawing/2014/main" id="{1FD2CC7A-F1B4-4D0C-9E63-F7700EBAEF4E}"/>
              </a:ext>
            </a:extLst>
          </p:cNvPr>
          <p:cNvGrpSpPr>
            <a:grpSpLocks noChangeAspect="1"/>
          </p:cNvGrpSpPr>
          <p:nvPr/>
        </p:nvGrpSpPr>
        <p:grpSpPr>
          <a:xfrm>
            <a:off x="1419074" y="1548738"/>
            <a:ext cx="651524" cy="533538"/>
            <a:chOff x="6595481" y="1587776"/>
            <a:chExt cx="2963950" cy="2427199"/>
          </a:xfrm>
          <a:solidFill>
            <a:schemeClr val="bg1">
              <a:lumMod val="50000"/>
            </a:schemeClr>
          </a:solidFill>
        </p:grpSpPr>
        <p:sp>
          <p:nvSpPr>
            <p:cNvPr id="209" name="Rectangle 208">
              <a:extLst>
                <a:ext uri="{FF2B5EF4-FFF2-40B4-BE49-F238E27FC236}">
                  <a16:creationId xmlns:a16="http://schemas.microsoft.com/office/drawing/2014/main" id="{E610D612-0E08-4D44-82A4-64A28CD76CAB}"/>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EEEA767B-EB29-4E3B-87AF-273ED47CB044}"/>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1" name="Straight Connector 210">
              <a:extLst>
                <a:ext uri="{FF2B5EF4-FFF2-40B4-BE49-F238E27FC236}">
                  <a16:creationId xmlns:a16="http://schemas.microsoft.com/office/drawing/2014/main" id="{EF844B52-633F-4C1B-AF07-4C56175CFB13}"/>
                </a:ext>
              </a:extLst>
            </p:cNvPr>
            <p:cNvCxnSpPr>
              <a:cxnSpLocks/>
              <a:stCxn id="224"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Rectangle 216">
              <a:extLst>
                <a:ext uri="{FF2B5EF4-FFF2-40B4-BE49-F238E27FC236}">
                  <a16:creationId xmlns:a16="http://schemas.microsoft.com/office/drawing/2014/main" id="{780CB6E0-DC7E-4276-9FB0-14FDDF98A284}"/>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105774D2-271E-4D5E-8728-659B81F9824F}"/>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675BDF26-2B8D-46F0-AB42-48234DCF948F}"/>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Rounded Corners 219">
              <a:extLst>
                <a:ext uri="{FF2B5EF4-FFF2-40B4-BE49-F238E27FC236}">
                  <a16:creationId xmlns:a16="http://schemas.microsoft.com/office/drawing/2014/main" id="{AB98CE36-A96C-490F-941F-01516D56BC03}"/>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6025B2E3-8A89-44ED-9C26-618D777FC8DF}"/>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1161A33F-9376-46F0-B7A9-6D0054EAC718}"/>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07AA70D3-3BFB-4CEE-839F-D4AC9B987ECC}"/>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DE6E1AED-A4D3-4DC6-9C83-11CF10C04C39}"/>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5" name="Straight Connector 224">
              <a:extLst>
                <a:ext uri="{FF2B5EF4-FFF2-40B4-BE49-F238E27FC236}">
                  <a16:creationId xmlns:a16="http://schemas.microsoft.com/office/drawing/2014/main" id="{35C23B48-7509-4310-861E-2D20E804B2DB}"/>
                </a:ext>
              </a:extLst>
            </p:cNvPr>
            <p:cNvCxnSpPr>
              <a:cxnSpLocks/>
              <a:endCxn id="224"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5C7C18D4-0226-4705-8497-C976A780CB7A}"/>
                </a:ext>
              </a:extLst>
            </p:cNvPr>
            <p:cNvCxnSpPr>
              <a:cxnSpLocks/>
              <a:stCxn id="222"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AF4F2080-F621-404E-BCEA-D22331FAC075}"/>
                </a:ext>
              </a:extLst>
            </p:cNvPr>
            <p:cNvCxnSpPr>
              <a:cxnSpLocks/>
              <a:endCxn id="228"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8" name="Rectangle 227">
              <a:extLst>
                <a:ext uri="{FF2B5EF4-FFF2-40B4-BE49-F238E27FC236}">
                  <a16:creationId xmlns:a16="http://schemas.microsoft.com/office/drawing/2014/main" id="{BF7A139A-EA3E-4979-A0A6-8E9DC29CD4B2}"/>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9" name="Straight Connector 228">
              <a:extLst>
                <a:ext uri="{FF2B5EF4-FFF2-40B4-BE49-F238E27FC236}">
                  <a16:creationId xmlns:a16="http://schemas.microsoft.com/office/drawing/2014/main" id="{7DFA88D6-F181-4EE3-A4BB-F9970E1CF4E5}"/>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0" name="Rectangle 229">
              <a:extLst>
                <a:ext uri="{FF2B5EF4-FFF2-40B4-BE49-F238E27FC236}">
                  <a16:creationId xmlns:a16="http://schemas.microsoft.com/office/drawing/2014/main" id="{023DEC51-FD43-403C-B426-DB2DEA58C015}"/>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1" name="Straight Connector 230">
              <a:extLst>
                <a:ext uri="{FF2B5EF4-FFF2-40B4-BE49-F238E27FC236}">
                  <a16:creationId xmlns:a16="http://schemas.microsoft.com/office/drawing/2014/main" id="{372902ED-8951-49B2-B4AC-B9C7D8F28E43}"/>
                </a:ext>
              </a:extLst>
            </p:cNvPr>
            <p:cNvCxnSpPr>
              <a:cxnSpLocks/>
              <a:stCxn id="219"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A6FC9BD-D0D9-49E7-92CA-9D78CD04B568}"/>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58F446FF-1D97-42A6-996D-690617812B30}"/>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4" name="Rectangle 233">
              <a:extLst>
                <a:ext uri="{FF2B5EF4-FFF2-40B4-BE49-F238E27FC236}">
                  <a16:creationId xmlns:a16="http://schemas.microsoft.com/office/drawing/2014/main" id="{A71BD617-5DFF-4D99-ACA8-1F9029BDDA48}"/>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6B2C1C5A-3FD8-42C5-A751-14300150C1F7}"/>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104489A6-3A6C-40C6-BAB5-B0FE56658F51}"/>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7" name="Straight Connector 236">
              <a:extLst>
                <a:ext uri="{FF2B5EF4-FFF2-40B4-BE49-F238E27FC236}">
                  <a16:creationId xmlns:a16="http://schemas.microsoft.com/office/drawing/2014/main" id="{0E4EE71D-0F40-414A-92A0-B970F1B90798}"/>
                </a:ext>
              </a:extLst>
            </p:cNvPr>
            <p:cNvCxnSpPr>
              <a:cxnSpLocks/>
              <a:stCxn id="236" idx="3"/>
              <a:endCxn id="230"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38" name="Freeform: Shape 237">
            <a:extLst>
              <a:ext uri="{FF2B5EF4-FFF2-40B4-BE49-F238E27FC236}">
                <a16:creationId xmlns:a16="http://schemas.microsoft.com/office/drawing/2014/main" id="{F6A53893-7D2F-4087-8004-4B0ABF8FB068}"/>
              </a:ext>
            </a:extLst>
          </p:cNvPr>
          <p:cNvSpPr/>
          <p:nvPr/>
        </p:nvSpPr>
        <p:spPr>
          <a:xfrm rot="669158">
            <a:off x="2045538" y="1347524"/>
            <a:ext cx="45719" cy="145811"/>
          </a:xfrm>
          <a:custGeom>
            <a:avLst/>
            <a:gdLst>
              <a:gd name="connsiteX0" fmla="*/ 26511 w 53022"/>
              <a:gd name="connsiteY0" fmla="*/ 145812 h 145811"/>
              <a:gd name="connsiteX1" fmla="*/ 53023 w 53022"/>
              <a:gd name="connsiteY1" fmla="*/ 119301 h 145811"/>
              <a:gd name="connsiteX2" fmla="*/ 53023 w 53022"/>
              <a:gd name="connsiteY2" fmla="*/ 26511 h 145811"/>
              <a:gd name="connsiteX3" fmla="*/ 26511 w 53022"/>
              <a:gd name="connsiteY3" fmla="*/ 0 h 145811"/>
              <a:gd name="connsiteX4" fmla="*/ 0 w 53022"/>
              <a:gd name="connsiteY4" fmla="*/ 26511 h 145811"/>
              <a:gd name="connsiteX5" fmla="*/ 0 w 53022"/>
              <a:gd name="connsiteY5" fmla="*/ 119301 h 145811"/>
              <a:gd name="connsiteX6" fmla="*/ 26511 w 53022"/>
              <a:gd name="connsiteY6" fmla="*/ 145812 h 14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22" h="145811">
                <a:moveTo>
                  <a:pt x="26511" y="145812"/>
                </a:moveTo>
                <a:cubicBezTo>
                  <a:pt x="41153" y="145812"/>
                  <a:pt x="53023" y="133943"/>
                  <a:pt x="53023" y="119301"/>
                </a:cubicBezTo>
                <a:lnTo>
                  <a:pt x="53023" y="26511"/>
                </a:lnTo>
                <a:cubicBezTo>
                  <a:pt x="53023" y="11869"/>
                  <a:pt x="41153" y="0"/>
                  <a:pt x="26511" y="0"/>
                </a:cubicBezTo>
                <a:cubicBezTo>
                  <a:pt x="11869" y="0"/>
                  <a:pt x="0" y="11869"/>
                  <a:pt x="0" y="26511"/>
                </a:cubicBezTo>
                <a:lnTo>
                  <a:pt x="0" y="119301"/>
                </a:lnTo>
                <a:cubicBezTo>
                  <a:pt x="0" y="133943"/>
                  <a:pt x="11869" y="145812"/>
                  <a:pt x="26511" y="145812"/>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FBC7BC9A-8AC8-4394-9BC3-FF2D2D914FAF}"/>
              </a:ext>
            </a:extLst>
          </p:cNvPr>
          <p:cNvSpPr/>
          <p:nvPr/>
        </p:nvSpPr>
        <p:spPr>
          <a:xfrm>
            <a:off x="2168748" y="1625173"/>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CC57E84-3772-4AC2-AAE3-3E5A869837D3}"/>
              </a:ext>
            </a:extLst>
          </p:cNvPr>
          <p:cNvSpPr/>
          <p:nvPr/>
        </p:nvSpPr>
        <p:spPr>
          <a:xfrm rot="19318394">
            <a:off x="2127254" y="1480931"/>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Tree>
    <p:extLst>
      <p:ext uri="{BB962C8B-B14F-4D97-AF65-F5344CB8AC3E}">
        <p14:creationId xmlns:p14="http://schemas.microsoft.com/office/powerpoint/2010/main" val="14622401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39</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sp>
        <p:nvSpPr>
          <p:cNvPr id="5" name="Rectangle 4">
            <a:extLst>
              <a:ext uri="{FF2B5EF4-FFF2-40B4-BE49-F238E27FC236}">
                <a16:creationId xmlns:a16="http://schemas.microsoft.com/office/drawing/2014/main" id="{2E6EB24C-D9CF-4989-937B-C9CFF9435F9C}"/>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BA1358F-F19C-4DCC-98CC-8FE28C78A6CB}"/>
              </a:ext>
            </a:extLst>
          </p:cNvPr>
          <p:cNvGrpSpPr/>
          <p:nvPr/>
        </p:nvGrpSpPr>
        <p:grpSpPr>
          <a:xfrm>
            <a:off x="838200" y="1515512"/>
            <a:ext cx="3161334" cy="3764126"/>
            <a:chOff x="838200" y="1515512"/>
            <a:chExt cx="3161334" cy="3764126"/>
          </a:xfrm>
        </p:grpSpPr>
        <p:sp>
          <p:nvSpPr>
            <p:cNvPr id="6" name="Flowchart: Connector 5">
              <a:extLst>
                <a:ext uri="{FF2B5EF4-FFF2-40B4-BE49-F238E27FC236}">
                  <a16:creationId xmlns:a16="http://schemas.microsoft.com/office/drawing/2014/main" id="{BABB026A-D7BE-43CC-B690-5A50239863DD}"/>
                </a:ext>
              </a:extLst>
            </p:cNvPr>
            <p:cNvSpPr>
              <a:spLocks noChangeAspect="1"/>
            </p:cNvSpPr>
            <p:nvPr/>
          </p:nvSpPr>
          <p:spPr>
            <a:xfrm>
              <a:off x="838200" y="1515512"/>
              <a:ext cx="3161334" cy="3161334"/>
            </a:xfrm>
            <a:prstGeom prst="flowChartConnector">
              <a:avLst/>
            </a:prstGeom>
            <a:solidFill>
              <a:srgbClr val="5C93A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8EBDEBDA-6217-47B9-AFA1-D6F25FB64E0D}"/>
                </a:ext>
              </a:extLst>
            </p:cNvPr>
            <p:cNvGrpSpPr>
              <a:grpSpLocks noChangeAspect="1"/>
            </p:cNvGrpSpPr>
            <p:nvPr/>
          </p:nvGrpSpPr>
          <p:grpSpPr>
            <a:xfrm>
              <a:off x="1495367" y="2126440"/>
              <a:ext cx="1827673" cy="2006792"/>
              <a:chOff x="4209701" y="2724078"/>
              <a:chExt cx="2049462" cy="2250317"/>
            </a:xfrm>
          </p:grpSpPr>
          <p:sp>
            <p:nvSpPr>
              <p:cNvPr id="165" name="Rectangle 164">
                <a:extLst>
                  <a:ext uri="{FF2B5EF4-FFF2-40B4-BE49-F238E27FC236}">
                    <a16:creationId xmlns:a16="http://schemas.microsoft.com/office/drawing/2014/main" id="{A2A942E4-7F50-427E-A136-57DAB4D771C1}"/>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DDA1966A-845C-4756-A328-1EB11886DAD2}"/>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4FA1A859-7762-4BE3-96D3-F8076C4C1556}"/>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C903F743-53FC-4393-88DF-F7A1D5D552E1}"/>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8E87B008-BCC9-487B-AE39-47824C49E25A}"/>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4D6E350E-14B8-4BD4-B0A2-3CEDAF193FF9}"/>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FBBD4FBE-E7BC-48E0-8234-FA3C4A9CFD9A}"/>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07516FB6-AA46-4528-99EF-3A7ECEB66639}"/>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A186F845-79D3-4A16-A0AC-6959A897CF85}"/>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74">
                <a:extLst>
                  <a:ext uri="{FF2B5EF4-FFF2-40B4-BE49-F238E27FC236}">
                    <a16:creationId xmlns:a16="http://schemas.microsoft.com/office/drawing/2014/main" id="{1264DEC4-9243-4A8E-A148-8B48FE704903}"/>
                  </a:ext>
                </a:extLst>
              </p:cNvPr>
              <p:cNvGrpSpPr/>
              <p:nvPr/>
            </p:nvGrpSpPr>
            <p:grpSpPr>
              <a:xfrm rot="748349">
                <a:off x="4618137" y="2724078"/>
                <a:ext cx="1424795" cy="922549"/>
                <a:chOff x="4527639" y="2602919"/>
                <a:chExt cx="1388537" cy="869038"/>
              </a:xfrm>
            </p:grpSpPr>
            <p:sp>
              <p:nvSpPr>
                <p:cNvPr id="180" name="Rectangle 179">
                  <a:extLst>
                    <a:ext uri="{FF2B5EF4-FFF2-40B4-BE49-F238E27FC236}">
                      <a16:creationId xmlns:a16="http://schemas.microsoft.com/office/drawing/2014/main" id="{BEBB2FFB-2DEE-4899-8F94-A0A42128D634}"/>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a:extLst>
                    <a:ext uri="{FF2B5EF4-FFF2-40B4-BE49-F238E27FC236}">
                      <a16:creationId xmlns:a16="http://schemas.microsoft.com/office/drawing/2014/main" id="{B47BE8FF-5019-4191-9A8B-E8A0E2098C52}"/>
                    </a:ext>
                  </a:extLst>
                </p:cNvPr>
                <p:cNvGrpSpPr/>
                <p:nvPr/>
              </p:nvGrpSpPr>
              <p:grpSpPr>
                <a:xfrm rot="16200000">
                  <a:off x="4986286" y="2144272"/>
                  <a:ext cx="471244" cy="1388537"/>
                  <a:chOff x="2713571" y="2145900"/>
                  <a:chExt cx="2639452" cy="277746"/>
                </a:xfrm>
              </p:grpSpPr>
              <p:sp>
                <p:nvSpPr>
                  <p:cNvPr id="182" name="Oval 181">
                    <a:extLst>
                      <a:ext uri="{FF2B5EF4-FFF2-40B4-BE49-F238E27FC236}">
                        <a16:creationId xmlns:a16="http://schemas.microsoft.com/office/drawing/2014/main" id="{EC60FF86-15E2-44B2-86EB-62625CC8B1CC}"/>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878B8AFF-D42E-453B-90D7-65292819EFF0}"/>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6" name="Oval 175">
                <a:extLst>
                  <a:ext uri="{FF2B5EF4-FFF2-40B4-BE49-F238E27FC236}">
                    <a16:creationId xmlns:a16="http://schemas.microsoft.com/office/drawing/2014/main" id="{32345F36-4F35-4841-8B2D-5A5EFBA02962}"/>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8253306A-7E93-40E0-943C-586DA3C17467}"/>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AC2B2291-6BDA-44DC-B972-52978CA13573}"/>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9B25E514-2A70-448D-B418-9A9FBC15C59D}"/>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403C9665-7F96-4953-ACAC-DFB6771A3CCF}"/>
                </a:ext>
              </a:extLst>
            </p:cNvPr>
            <p:cNvSpPr txBox="1"/>
            <p:nvPr/>
          </p:nvSpPr>
          <p:spPr>
            <a:xfrm>
              <a:off x="1333611" y="4756418"/>
              <a:ext cx="2093009"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Lazy SUSAN</a:t>
              </a:r>
            </a:p>
          </p:txBody>
        </p:sp>
      </p:grpSp>
      <p:grpSp>
        <p:nvGrpSpPr>
          <p:cNvPr id="13" name="Group 12">
            <a:extLst>
              <a:ext uri="{FF2B5EF4-FFF2-40B4-BE49-F238E27FC236}">
                <a16:creationId xmlns:a16="http://schemas.microsoft.com/office/drawing/2014/main" id="{F4C960FD-DA4B-4E87-864D-F5626E782D3D}"/>
              </a:ext>
            </a:extLst>
          </p:cNvPr>
          <p:cNvGrpSpPr/>
          <p:nvPr/>
        </p:nvGrpSpPr>
        <p:grpSpPr>
          <a:xfrm>
            <a:off x="4403264" y="1515512"/>
            <a:ext cx="3161334" cy="4200214"/>
            <a:chOff x="4403264" y="1515512"/>
            <a:chExt cx="3161334" cy="4200214"/>
          </a:xfrm>
        </p:grpSpPr>
        <p:sp>
          <p:nvSpPr>
            <p:cNvPr id="10" name="Flowchart: Connector 9">
              <a:extLst>
                <a:ext uri="{FF2B5EF4-FFF2-40B4-BE49-F238E27FC236}">
                  <a16:creationId xmlns:a16="http://schemas.microsoft.com/office/drawing/2014/main" id="{6CBA7806-64C1-4C2C-8BB3-6F50B9FD95BC}"/>
                </a:ext>
              </a:extLst>
            </p:cNvPr>
            <p:cNvSpPr>
              <a:spLocks noChangeAspect="1"/>
            </p:cNvSpPr>
            <p:nvPr/>
          </p:nvSpPr>
          <p:spPr>
            <a:xfrm>
              <a:off x="4403264" y="1515512"/>
              <a:ext cx="3161334" cy="3161334"/>
            </a:xfrm>
            <a:prstGeom prst="flowChartConnector">
              <a:avLst/>
            </a:prstGeom>
            <a:solidFill>
              <a:srgbClr val="E58B8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E985D7E0-D716-4DC9-AFE7-85C3924949F8}"/>
                </a:ext>
              </a:extLst>
            </p:cNvPr>
            <p:cNvGrpSpPr>
              <a:grpSpLocks noChangeAspect="1"/>
            </p:cNvGrpSpPr>
            <p:nvPr/>
          </p:nvGrpSpPr>
          <p:grpSpPr>
            <a:xfrm>
              <a:off x="5053685" y="1742625"/>
              <a:ext cx="2254940" cy="2485524"/>
              <a:chOff x="4209701" y="1399560"/>
              <a:chExt cx="3204415" cy="3532090"/>
            </a:xfrm>
          </p:grpSpPr>
          <p:grpSp>
            <p:nvGrpSpPr>
              <p:cNvPr id="98" name="Group 97">
                <a:extLst>
                  <a:ext uri="{FF2B5EF4-FFF2-40B4-BE49-F238E27FC236}">
                    <a16:creationId xmlns:a16="http://schemas.microsoft.com/office/drawing/2014/main" id="{147B5FA7-A225-4A5E-BCE6-59EBA9ECC97F}"/>
                  </a:ext>
                </a:extLst>
              </p:cNvPr>
              <p:cNvGrpSpPr/>
              <p:nvPr/>
            </p:nvGrpSpPr>
            <p:grpSpPr>
              <a:xfrm>
                <a:off x="4209701" y="1399560"/>
                <a:ext cx="2021580" cy="3532090"/>
                <a:chOff x="4199831" y="1399560"/>
                <a:chExt cx="2021580" cy="3532090"/>
              </a:xfrm>
            </p:grpSpPr>
            <p:sp>
              <p:nvSpPr>
                <p:cNvPr id="103" name="Rectangle 102">
                  <a:extLst>
                    <a:ext uri="{FF2B5EF4-FFF2-40B4-BE49-F238E27FC236}">
                      <a16:creationId xmlns:a16="http://schemas.microsoft.com/office/drawing/2014/main" id="{03E31B46-9966-4B39-AF0E-3DE0820BD157}"/>
                    </a:ext>
                  </a:extLst>
                </p:cNvPr>
                <p:cNvSpPr/>
                <p:nvPr/>
              </p:nvSpPr>
              <p:spPr>
                <a:xfrm>
                  <a:off x="4249915" y="4316321"/>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A9FFEFC5-723E-44E1-9F0F-6169DBF2D208}"/>
                    </a:ext>
                  </a:extLst>
                </p:cNvPr>
                <p:cNvSpPr/>
                <p:nvPr/>
              </p:nvSpPr>
              <p:spPr>
                <a:xfrm>
                  <a:off x="4782360" y="3451881"/>
                  <a:ext cx="863417"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7172F1C8-CB6D-4F39-97B0-811B6BFF21C7}"/>
                    </a:ext>
                  </a:extLst>
                </p:cNvPr>
                <p:cNvSpPr/>
                <p:nvPr/>
              </p:nvSpPr>
              <p:spPr>
                <a:xfrm>
                  <a:off x="4286904" y="43603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3B035CF8-0AD8-4396-BD5B-F5BA165A445B}"/>
                    </a:ext>
                  </a:extLst>
                </p:cNvPr>
                <p:cNvSpPr/>
                <p:nvPr/>
              </p:nvSpPr>
              <p:spPr>
                <a:xfrm>
                  <a:off x="4286904" y="46397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C53EE7AA-707D-4A78-B8DE-91ADAA6BE058}"/>
                    </a:ext>
                  </a:extLst>
                </p:cNvPr>
                <p:cNvSpPr/>
                <p:nvPr/>
              </p:nvSpPr>
              <p:spPr>
                <a:xfrm>
                  <a:off x="5972410" y="434009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321A54BC-1263-4E81-8339-E0B3FCFFA4C7}"/>
                    </a:ext>
                  </a:extLst>
                </p:cNvPr>
                <p:cNvSpPr/>
                <p:nvPr/>
              </p:nvSpPr>
              <p:spPr>
                <a:xfrm>
                  <a:off x="5972410" y="464188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93DF8B01-F199-47B6-B0A4-7A39D38947E5}"/>
                    </a:ext>
                  </a:extLst>
                </p:cNvPr>
                <p:cNvSpPr/>
                <p:nvPr/>
              </p:nvSpPr>
              <p:spPr>
                <a:xfrm>
                  <a:off x="4249915" y="4752641"/>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5A002D70-9E28-4CE2-A6AC-E686FFC4FF98}"/>
                    </a:ext>
                  </a:extLst>
                </p:cNvPr>
                <p:cNvSpPr/>
                <p:nvPr/>
              </p:nvSpPr>
              <p:spPr>
                <a:xfrm>
                  <a:off x="4199831" y="4316322"/>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9F997681-061C-4712-8FED-9E13990396F5}"/>
                    </a:ext>
                  </a:extLst>
                </p:cNvPr>
                <p:cNvSpPr/>
                <p:nvPr/>
              </p:nvSpPr>
              <p:spPr>
                <a:xfrm>
                  <a:off x="6175692" y="4316322"/>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a16="http://schemas.microsoft.com/office/drawing/2014/main" id="{C2F15CE7-6EBD-4DEE-8F37-70D6E5A4127D}"/>
                    </a:ext>
                  </a:extLst>
                </p:cNvPr>
                <p:cNvGrpSpPr/>
                <p:nvPr/>
              </p:nvGrpSpPr>
              <p:grpSpPr>
                <a:xfrm rot="20436723">
                  <a:off x="4599963" y="1499979"/>
                  <a:ext cx="239230" cy="1017896"/>
                  <a:chOff x="2711116" y="2149848"/>
                  <a:chExt cx="2639452" cy="1017896"/>
                </a:xfrm>
              </p:grpSpPr>
              <p:sp>
                <p:nvSpPr>
                  <p:cNvPr id="136" name="Rectangle 135">
                    <a:extLst>
                      <a:ext uri="{FF2B5EF4-FFF2-40B4-BE49-F238E27FC236}">
                        <a16:creationId xmlns:a16="http://schemas.microsoft.com/office/drawing/2014/main" id="{13811A27-57E9-4E53-9FB8-CFF1BDCCB252}"/>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A110932C-3FC8-4746-92B2-186C618C2B1C}"/>
                      </a:ext>
                    </a:extLst>
                  </p:cNvPr>
                  <p:cNvGrpSpPr/>
                  <p:nvPr/>
                </p:nvGrpSpPr>
                <p:grpSpPr>
                  <a:xfrm>
                    <a:off x="2711116" y="2149848"/>
                    <a:ext cx="2639452" cy="273796"/>
                    <a:chOff x="2711116" y="2149848"/>
                    <a:chExt cx="2639452" cy="273796"/>
                  </a:xfrm>
                </p:grpSpPr>
                <p:sp>
                  <p:nvSpPr>
                    <p:cNvPr id="138" name="Oval 137">
                      <a:extLst>
                        <a:ext uri="{FF2B5EF4-FFF2-40B4-BE49-F238E27FC236}">
                          <a16:creationId xmlns:a16="http://schemas.microsoft.com/office/drawing/2014/main" id="{1B810ECA-2629-4981-8425-3B61A7E1BD9A}"/>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79810F35-20D1-4887-A416-B4B5CFC3DC74}"/>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3" name="Rectangle 112">
                  <a:extLst>
                    <a:ext uri="{FF2B5EF4-FFF2-40B4-BE49-F238E27FC236}">
                      <a16:creationId xmlns:a16="http://schemas.microsoft.com/office/drawing/2014/main" id="{4051496F-5CD6-48F8-8A66-0799AFD268D8}"/>
                    </a:ext>
                  </a:extLst>
                </p:cNvPr>
                <p:cNvSpPr/>
                <p:nvPr/>
              </p:nvSpPr>
              <p:spPr>
                <a:xfrm>
                  <a:off x="4975969" y="2993686"/>
                  <a:ext cx="486474" cy="47124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1EDA1CB8-23C6-4E24-AED5-1752E5E73E1B}"/>
                    </a:ext>
                  </a:extLst>
                </p:cNvPr>
                <p:cNvSpPr/>
                <p:nvPr/>
              </p:nvSpPr>
              <p:spPr>
                <a:xfrm>
                  <a:off x="5062070" y="2797013"/>
                  <a:ext cx="314272" cy="1910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08AD12AA-BCBA-4A97-9CCB-BB5B403CD1DB}"/>
                    </a:ext>
                  </a:extLst>
                </p:cNvPr>
                <p:cNvGrpSpPr/>
                <p:nvPr/>
              </p:nvGrpSpPr>
              <p:grpSpPr>
                <a:xfrm rot="19305018">
                  <a:off x="4925809" y="2362235"/>
                  <a:ext cx="136864" cy="510876"/>
                  <a:chOff x="3278436" y="2191523"/>
                  <a:chExt cx="1504812" cy="976221"/>
                </a:xfrm>
              </p:grpSpPr>
              <p:sp>
                <p:nvSpPr>
                  <p:cNvPr id="134" name="Rectangle 133">
                    <a:extLst>
                      <a:ext uri="{FF2B5EF4-FFF2-40B4-BE49-F238E27FC236}">
                        <a16:creationId xmlns:a16="http://schemas.microsoft.com/office/drawing/2014/main" id="{672EA8DD-77EB-4667-B0A5-E06C33753CA7}"/>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14E95312-4A88-4AC2-B63C-A254969937B9}"/>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720BD2EB-3FCC-45DE-832F-0E931D53055D}"/>
                    </a:ext>
                  </a:extLst>
                </p:cNvPr>
                <p:cNvGrpSpPr/>
                <p:nvPr/>
              </p:nvGrpSpPr>
              <p:grpSpPr>
                <a:xfrm rot="1100235">
                  <a:off x="5360168" y="1399560"/>
                  <a:ext cx="239230" cy="1017896"/>
                  <a:chOff x="2711116" y="2149848"/>
                  <a:chExt cx="2639452" cy="1017896"/>
                </a:xfrm>
              </p:grpSpPr>
              <p:sp>
                <p:nvSpPr>
                  <p:cNvPr id="130" name="Rectangle 129">
                    <a:extLst>
                      <a:ext uri="{FF2B5EF4-FFF2-40B4-BE49-F238E27FC236}">
                        <a16:creationId xmlns:a16="http://schemas.microsoft.com/office/drawing/2014/main" id="{4D06DB06-CFD5-4430-A6DD-365CE8A6FE00}"/>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5421B8D4-0B06-4D3E-B7DD-4C3F4A4E7B17}"/>
                      </a:ext>
                    </a:extLst>
                  </p:cNvPr>
                  <p:cNvGrpSpPr/>
                  <p:nvPr/>
                </p:nvGrpSpPr>
                <p:grpSpPr>
                  <a:xfrm>
                    <a:off x="2711116" y="2149848"/>
                    <a:ext cx="2639452" cy="273796"/>
                    <a:chOff x="2711116" y="2149848"/>
                    <a:chExt cx="2639452" cy="273796"/>
                  </a:xfrm>
                </p:grpSpPr>
                <p:sp>
                  <p:nvSpPr>
                    <p:cNvPr id="132" name="Oval 131">
                      <a:extLst>
                        <a:ext uri="{FF2B5EF4-FFF2-40B4-BE49-F238E27FC236}">
                          <a16:creationId xmlns:a16="http://schemas.microsoft.com/office/drawing/2014/main" id="{81221F82-8818-4ECF-9138-0B60E041295D}"/>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BA6AE645-4B51-4B74-B795-5210CD0E0AE8}"/>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7" name="Group 116">
                  <a:extLst>
                    <a:ext uri="{FF2B5EF4-FFF2-40B4-BE49-F238E27FC236}">
                      <a16:creationId xmlns:a16="http://schemas.microsoft.com/office/drawing/2014/main" id="{CC14E58C-EE3F-42A9-9ECF-F82ED3547790}"/>
                    </a:ext>
                  </a:extLst>
                </p:cNvPr>
                <p:cNvGrpSpPr/>
                <p:nvPr/>
              </p:nvGrpSpPr>
              <p:grpSpPr>
                <a:xfrm rot="569135">
                  <a:off x="5214767" y="2320913"/>
                  <a:ext cx="136864" cy="510876"/>
                  <a:chOff x="3278436" y="2191523"/>
                  <a:chExt cx="1504812" cy="976221"/>
                </a:xfrm>
              </p:grpSpPr>
              <p:sp>
                <p:nvSpPr>
                  <p:cNvPr id="128" name="Rectangle 127">
                    <a:extLst>
                      <a:ext uri="{FF2B5EF4-FFF2-40B4-BE49-F238E27FC236}">
                        <a16:creationId xmlns:a16="http://schemas.microsoft.com/office/drawing/2014/main" id="{D633B19C-4453-4D16-99A9-FC7CF3FB8BD6}"/>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964CAEEB-A16B-4EFD-8494-020A7A5A8068}"/>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005CF91C-CAB6-4D02-9D83-FEA0D2280459}"/>
                    </a:ext>
                  </a:extLst>
                </p:cNvPr>
                <p:cNvGrpSpPr/>
                <p:nvPr/>
              </p:nvGrpSpPr>
              <p:grpSpPr>
                <a:xfrm rot="1100235">
                  <a:off x="5702965" y="1586589"/>
                  <a:ext cx="239230" cy="1017896"/>
                  <a:chOff x="2711116" y="2149848"/>
                  <a:chExt cx="2639452" cy="1017896"/>
                </a:xfrm>
              </p:grpSpPr>
              <p:sp>
                <p:nvSpPr>
                  <p:cNvPr id="124" name="Rectangle 123">
                    <a:extLst>
                      <a:ext uri="{FF2B5EF4-FFF2-40B4-BE49-F238E27FC236}">
                        <a16:creationId xmlns:a16="http://schemas.microsoft.com/office/drawing/2014/main" id="{A829CA88-1F8A-4CB1-A41C-6645421C93DC}"/>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124">
                    <a:extLst>
                      <a:ext uri="{FF2B5EF4-FFF2-40B4-BE49-F238E27FC236}">
                        <a16:creationId xmlns:a16="http://schemas.microsoft.com/office/drawing/2014/main" id="{A49DDDAB-D6C0-4FC9-8950-739E1F10BD60}"/>
                      </a:ext>
                    </a:extLst>
                  </p:cNvPr>
                  <p:cNvGrpSpPr/>
                  <p:nvPr/>
                </p:nvGrpSpPr>
                <p:grpSpPr>
                  <a:xfrm>
                    <a:off x="2711116" y="2149848"/>
                    <a:ext cx="2639452" cy="273796"/>
                    <a:chOff x="2711116" y="2149848"/>
                    <a:chExt cx="2639452" cy="273796"/>
                  </a:xfrm>
                </p:grpSpPr>
                <p:sp>
                  <p:nvSpPr>
                    <p:cNvPr id="126" name="Oval 125">
                      <a:extLst>
                        <a:ext uri="{FF2B5EF4-FFF2-40B4-BE49-F238E27FC236}">
                          <a16:creationId xmlns:a16="http://schemas.microsoft.com/office/drawing/2014/main" id="{95FE5402-11F5-4796-A85C-5F89FFEECC59}"/>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3527AB24-1FFC-49EA-AD22-9207FFADFF07}"/>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9" name="Group 118">
                  <a:extLst>
                    <a:ext uri="{FF2B5EF4-FFF2-40B4-BE49-F238E27FC236}">
                      <a16:creationId xmlns:a16="http://schemas.microsoft.com/office/drawing/2014/main" id="{B7FCA57E-CDDA-48AB-8E0B-23B06BC92CA7}"/>
                    </a:ext>
                  </a:extLst>
                </p:cNvPr>
                <p:cNvGrpSpPr/>
                <p:nvPr/>
              </p:nvGrpSpPr>
              <p:grpSpPr>
                <a:xfrm rot="2796000">
                  <a:off x="5457782" y="2449226"/>
                  <a:ext cx="136864" cy="510876"/>
                  <a:chOff x="3278436" y="2191523"/>
                  <a:chExt cx="1504812" cy="976221"/>
                </a:xfrm>
              </p:grpSpPr>
              <p:sp>
                <p:nvSpPr>
                  <p:cNvPr id="122" name="Rectangle 121">
                    <a:extLst>
                      <a:ext uri="{FF2B5EF4-FFF2-40B4-BE49-F238E27FC236}">
                        <a16:creationId xmlns:a16="http://schemas.microsoft.com/office/drawing/2014/main" id="{28026144-D871-4539-958E-F849D3D5EF40}"/>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E66BA213-A952-4161-9F66-1A4F5E171793}"/>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Rectangle 119">
                  <a:extLst>
                    <a:ext uri="{FF2B5EF4-FFF2-40B4-BE49-F238E27FC236}">
                      <a16:creationId xmlns:a16="http://schemas.microsoft.com/office/drawing/2014/main" id="{3E3125AC-EE71-4775-9517-D26FDD1F2568}"/>
                    </a:ext>
                  </a:extLst>
                </p:cNvPr>
                <p:cNvSpPr/>
                <p:nvPr/>
              </p:nvSpPr>
              <p:spPr>
                <a:xfrm>
                  <a:off x="5074138" y="3129246"/>
                  <a:ext cx="279860" cy="247650"/>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68B8FEDE-FB12-4122-A342-60BC3CC146A6}"/>
                    </a:ext>
                  </a:extLst>
                </p:cNvPr>
                <p:cNvSpPr/>
                <p:nvPr/>
              </p:nvSpPr>
              <p:spPr>
                <a:xfrm>
                  <a:off x="5180969" y="3193154"/>
                  <a:ext cx="66198" cy="122495"/>
                </a:xfrm>
                <a:prstGeom prst="ellipse">
                  <a:avLst/>
                </a:prstGeom>
                <a:solidFill>
                  <a:srgbClr val="DC6465"/>
                </a:solidFill>
                <a:ln>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Connector 98">
                <a:extLst>
                  <a:ext uri="{FF2B5EF4-FFF2-40B4-BE49-F238E27FC236}">
                    <a16:creationId xmlns:a16="http://schemas.microsoft.com/office/drawing/2014/main" id="{9176559C-07DB-4A22-BA24-F0F66609408D}"/>
                  </a:ext>
                </a:extLst>
              </p:cNvPr>
              <p:cNvCxnSpPr>
                <a:cxnSpLocks/>
              </p:cNvCxnSpPr>
              <p:nvPr/>
            </p:nvCxnSpPr>
            <p:spPr>
              <a:xfrm flipV="1">
                <a:off x="5218837" y="2418152"/>
                <a:ext cx="1307797" cy="851232"/>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4250106-5EF3-4BD0-88EA-10FD015233E4}"/>
                  </a:ext>
                </a:extLst>
              </p:cNvPr>
              <p:cNvCxnSpPr>
                <a:cxnSpLocks/>
              </p:cNvCxnSpPr>
              <p:nvPr/>
            </p:nvCxnSpPr>
            <p:spPr>
              <a:xfrm flipV="1">
                <a:off x="5222144" y="2909990"/>
                <a:ext cx="1304490" cy="35528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BAC85E0-FC86-46A0-A884-EB1EE44E80DF}"/>
                  </a:ext>
                </a:extLst>
              </p:cNvPr>
              <p:cNvCxnSpPr>
                <a:cxnSpLocks/>
              </p:cNvCxnSpPr>
              <p:nvPr/>
            </p:nvCxnSpPr>
            <p:spPr>
              <a:xfrm flipV="1">
                <a:off x="5206122" y="3062942"/>
                <a:ext cx="1610941" cy="20660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pic>
            <p:nvPicPr>
              <p:cNvPr id="102" name="Graphic 101" descr="Cube">
                <a:extLst>
                  <a:ext uri="{FF2B5EF4-FFF2-40B4-BE49-F238E27FC236}">
                    <a16:creationId xmlns:a16="http://schemas.microsoft.com/office/drawing/2014/main" id="{B4068305-99DB-4BAC-87B1-A5E6AD83E8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82304" y="2172312"/>
                <a:ext cx="1031812" cy="1031812"/>
              </a:xfrm>
              <a:prstGeom prst="rect">
                <a:avLst/>
              </a:prstGeom>
            </p:spPr>
          </p:pic>
        </p:grpSp>
        <p:sp>
          <p:nvSpPr>
            <p:cNvPr id="16" name="TextBox 15">
              <a:extLst>
                <a:ext uri="{FF2B5EF4-FFF2-40B4-BE49-F238E27FC236}">
                  <a16:creationId xmlns:a16="http://schemas.microsoft.com/office/drawing/2014/main" id="{19DC2446-770C-4981-AAA5-60B3ABEF5B01}"/>
                </a:ext>
              </a:extLst>
            </p:cNvPr>
            <p:cNvSpPr txBox="1"/>
            <p:nvPr/>
          </p:nvSpPr>
          <p:spPr>
            <a:xfrm>
              <a:off x="4879285" y="4761619"/>
              <a:ext cx="2139175" cy="954107"/>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Fingerlike </a:t>
              </a:r>
            </a:p>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End-Effector</a:t>
              </a:r>
            </a:p>
          </p:txBody>
        </p:sp>
      </p:grpSp>
      <p:grpSp>
        <p:nvGrpSpPr>
          <p:cNvPr id="21" name="Group 20">
            <a:extLst>
              <a:ext uri="{FF2B5EF4-FFF2-40B4-BE49-F238E27FC236}">
                <a16:creationId xmlns:a16="http://schemas.microsoft.com/office/drawing/2014/main" id="{C488616C-C1CA-4F85-BE4E-31E00AC7F098}"/>
              </a:ext>
            </a:extLst>
          </p:cNvPr>
          <p:cNvGrpSpPr/>
          <p:nvPr/>
        </p:nvGrpSpPr>
        <p:grpSpPr>
          <a:xfrm>
            <a:off x="7973617" y="1525189"/>
            <a:ext cx="3161334" cy="3759649"/>
            <a:chOff x="7973617" y="1525189"/>
            <a:chExt cx="3161334" cy="3759649"/>
          </a:xfrm>
        </p:grpSpPr>
        <p:sp>
          <p:nvSpPr>
            <p:cNvPr id="12" name="Flowchart: Connector 11">
              <a:extLst>
                <a:ext uri="{FF2B5EF4-FFF2-40B4-BE49-F238E27FC236}">
                  <a16:creationId xmlns:a16="http://schemas.microsoft.com/office/drawing/2014/main" id="{4A63ADE9-8552-4D65-9970-E3582E9D8A4A}"/>
                </a:ext>
              </a:extLst>
            </p:cNvPr>
            <p:cNvSpPr>
              <a:spLocks noChangeAspect="1"/>
            </p:cNvSpPr>
            <p:nvPr/>
          </p:nvSpPr>
          <p:spPr>
            <a:xfrm>
              <a:off x="7973617" y="1525189"/>
              <a:ext cx="3161334" cy="3161334"/>
            </a:xfrm>
            <a:prstGeom prst="flowChartConnector">
              <a:avLst/>
            </a:prstGeom>
            <a:solidFill>
              <a:srgbClr val="FDB05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0" name="Group 249">
              <a:extLst>
                <a:ext uri="{FF2B5EF4-FFF2-40B4-BE49-F238E27FC236}">
                  <a16:creationId xmlns:a16="http://schemas.microsoft.com/office/drawing/2014/main" id="{44678D83-A286-4A86-BC56-536896E2E3FD}"/>
                </a:ext>
              </a:extLst>
            </p:cNvPr>
            <p:cNvGrpSpPr>
              <a:grpSpLocks/>
            </p:cNvGrpSpPr>
            <p:nvPr/>
          </p:nvGrpSpPr>
          <p:grpSpPr>
            <a:xfrm>
              <a:off x="8277852" y="2016042"/>
              <a:ext cx="2301785" cy="2204640"/>
              <a:chOff x="6595481" y="1587776"/>
              <a:chExt cx="2963950" cy="2427199"/>
            </a:xfrm>
          </p:grpSpPr>
          <p:sp>
            <p:nvSpPr>
              <p:cNvPr id="251" name="Rectangle 250">
                <a:extLst>
                  <a:ext uri="{FF2B5EF4-FFF2-40B4-BE49-F238E27FC236}">
                    <a16:creationId xmlns:a16="http://schemas.microsoft.com/office/drawing/2014/main" id="{D8B561D8-2B60-4C7A-A218-35644E5907FB}"/>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84C17E4C-8239-4A4A-B707-D50FAA8AF669}"/>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3" name="Straight Connector 252">
                <a:extLst>
                  <a:ext uri="{FF2B5EF4-FFF2-40B4-BE49-F238E27FC236}">
                    <a16:creationId xmlns:a16="http://schemas.microsoft.com/office/drawing/2014/main" id="{EA0B1935-EF54-4CFF-B575-D54D299CB9EE}"/>
                  </a:ext>
                </a:extLst>
              </p:cNvPr>
              <p:cNvCxnSpPr>
                <a:cxnSpLocks/>
                <a:stCxn id="261"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4" name="Rectangle 253">
                <a:extLst>
                  <a:ext uri="{FF2B5EF4-FFF2-40B4-BE49-F238E27FC236}">
                    <a16:creationId xmlns:a16="http://schemas.microsoft.com/office/drawing/2014/main" id="{0227E399-D6B9-4825-BF84-344A161F92DA}"/>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AB83967D-2572-43F2-B029-7BE04F735A26}"/>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B9561C8-4DAF-4BF6-92E1-18C89C2C1903}"/>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Rounded Corners 256">
                <a:extLst>
                  <a:ext uri="{FF2B5EF4-FFF2-40B4-BE49-F238E27FC236}">
                    <a16:creationId xmlns:a16="http://schemas.microsoft.com/office/drawing/2014/main" id="{99789DAB-13CF-4D03-983D-A87DD2533794}"/>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D2A64AC2-BD01-4892-900B-676CF3FCFC35}"/>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E1086052-F4D3-4F71-ACE7-8ED98A9B221D}"/>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0539DA9E-9A3E-4B53-ACA3-05D8E6023535}"/>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Rounded Corners 260">
                <a:extLst>
                  <a:ext uri="{FF2B5EF4-FFF2-40B4-BE49-F238E27FC236}">
                    <a16:creationId xmlns:a16="http://schemas.microsoft.com/office/drawing/2014/main" id="{0696E2FA-44DD-428E-87FD-6DE31E12C546}"/>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2" name="Straight Connector 261">
                <a:extLst>
                  <a:ext uri="{FF2B5EF4-FFF2-40B4-BE49-F238E27FC236}">
                    <a16:creationId xmlns:a16="http://schemas.microsoft.com/office/drawing/2014/main" id="{8D220BBB-D75C-488D-A279-EACC5EFF7109}"/>
                  </a:ext>
                </a:extLst>
              </p:cNvPr>
              <p:cNvCxnSpPr>
                <a:cxnSpLocks/>
                <a:endCxn id="261"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123279E0-09DC-4DAC-BA72-FEF4A14F8DA4}"/>
                  </a:ext>
                </a:extLst>
              </p:cNvPr>
              <p:cNvCxnSpPr>
                <a:cxnSpLocks/>
                <a:stCxn id="259"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06F5B0AB-9148-49EE-84D0-3167DB6FF6A4}"/>
                  </a:ext>
                </a:extLst>
              </p:cNvPr>
              <p:cNvCxnSpPr>
                <a:cxnSpLocks/>
                <a:endCxn id="265"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5" name="Rectangle 264">
                <a:extLst>
                  <a:ext uri="{FF2B5EF4-FFF2-40B4-BE49-F238E27FC236}">
                    <a16:creationId xmlns:a16="http://schemas.microsoft.com/office/drawing/2014/main" id="{FC5A9A8C-03DD-4951-9272-FCA2E05DA248}"/>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6" name="Straight Connector 265">
                <a:extLst>
                  <a:ext uri="{FF2B5EF4-FFF2-40B4-BE49-F238E27FC236}">
                    <a16:creationId xmlns:a16="http://schemas.microsoft.com/office/drawing/2014/main" id="{A8BBDC2D-D736-4E3A-908B-D239E078B9E1}"/>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7" name="Rectangle 266">
                <a:extLst>
                  <a:ext uri="{FF2B5EF4-FFF2-40B4-BE49-F238E27FC236}">
                    <a16:creationId xmlns:a16="http://schemas.microsoft.com/office/drawing/2014/main" id="{8478762F-3CD8-4C91-BEB4-552B31E6C20A}"/>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8" name="Straight Connector 267">
                <a:extLst>
                  <a:ext uri="{FF2B5EF4-FFF2-40B4-BE49-F238E27FC236}">
                    <a16:creationId xmlns:a16="http://schemas.microsoft.com/office/drawing/2014/main" id="{F4EB6CF2-3EE0-4B12-AA2A-939873D47249}"/>
                  </a:ext>
                </a:extLst>
              </p:cNvPr>
              <p:cNvCxnSpPr>
                <a:cxnSpLocks/>
                <a:stCxn id="256"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9A09811B-9759-4FDE-8C2A-C52B90A3D3E9}"/>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3EBBD845-C538-4754-8EB6-459EFF07D675}"/>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1" name="Rectangle 270">
                <a:extLst>
                  <a:ext uri="{FF2B5EF4-FFF2-40B4-BE49-F238E27FC236}">
                    <a16:creationId xmlns:a16="http://schemas.microsoft.com/office/drawing/2014/main" id="{7C580B6E-C8D5-4489-A214-0BEA8F3AB431}"/>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86BAFAED-FD9F-49A8-A63E-D97474D23D3F}"/>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F2992686-53B2-4A0B-A1A7-EE31E06CA673}"/>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4" name="Straight Connector 273">
                <a:extLst>
                  <a:ext uri="{FF2B5EF4-FFF2-40B4-BE49-F238E27FC236}">
                    <a16:creationId xmlns:a16="http://schemas.microsoft.com/office/drawing/2014/main" id="{48418A57-AD6B-4C3E-82D3-D1FC7426EFDE}"/>
                  </a:ext>
                </a:extLst>
              </p:cNvPr>
              <p:cNvCxnSpPr>
                <a:cxnSpLocks/>
                <a:stCxn id="273" idx="3"/>
                <a:endCxn id="267"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E2456CD0-16DF-4A78-ACFB-9C043EFBEE14}"/>
                </a:ext>
              </a:extLst>
            </p:cNvPr>
            <p:cNvSpPr txBox="1"/>
            <p:nvPr/>
          </p:nvSpPr>
          <p:spPr>
            <a:xfrm>
              <a:off x="8525527" y="4761618"/>
              <a:ext cx="2364622"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Acrobat LSMS</a:t>
              </a:r>
            </a:p>
          </p:txBody>
        </p:sp>
      </p:grpSp>
    </p:spTree>
    <p:extLst>
      <p:ext uri="{BB962C8B-B14F-4D97-AF65-F5344CB8AC3E}">
        <p14:creationId xmlns:p14="http://schemas.microsoft.com/office/powerpoint/2010/main" val="306622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Rounded Corners 70">
            <a:extLst>
              <a:ext uri="{FF2B5EF4-FFF2-40B4-BE49-F238E27FC236}">
                <a16:creationId xmlns:a16="http://schemas.microsoft.com/office/drawing/2014/main" id="{56FC378D-BDB1-4E25-8EA7-FFA5711342BF}"/>
              </a:ext>
            </a:extLst>
          </p:cNvPr>
          <p:cNvSpPr/>
          <p:nvPr/>
        </p:nvSpPr>
        <p:spPr>
          <a:xfrm>
            <a:off x="8692386" y="4306316"/>
            <a:ext cx="2280414" cy="738755"/>
          </a:xfrm>
          <a:prstGeom prst="roundRect">
            <a:avLst/>
          </a:prstGeom>
          <a:solidFill>
            <a:srgbClr val="3FA49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atin typeface="Tahoma" panose="020B0604030504040204" pitchFamily="34" charset="0"/>
                <a:ea typeface="Tahoma" panose="020B0604030504040204" pitchFamily="34" charset="0"/>
                <a:cs typeface="Tahoma" panose="020B0604030504040204" pitchFamily="34" charset="0"/>
              </a:rPr>
              <a:t>Design Payload Crane Off-loader</a:t>
            </a:r>
          </a:p>
        </p:txBody>
      </p:sp>
      <p:sp>
        <p:nvSpPr>
          <p:cNvPr id="67" name="Rectangle: Rounded Corners 66">
            <a:extLst>
              <a:ext uri="{FF2B5EF4-FFF2-40B4-BE49-F238E27FC236}">
                <a16:creationId xmlns:a16="http://schemas.microsoft.com/office/drawing/2014/main" id="{F82DD021-7911-4796-9DF5-00240B9549BE}"/>
              </a:ext>
            </a:extLst>
          </p:cNvPr>
          <p:cNvSpPr/>
          <p:nvPr/>
        </p:nvSpPr>
        <p:spPr>
          <a:xfrm>
            <a:off x="6944867" y="1935987"/>
            <a:ext cx="2280414" cy="738755"/>
          </a:xfrm>
          <a:prstGeom prst="roundRect">
            <a:avLst/>
          </a:prstGeom>
          <a:solidFill>
            <a:srgbClr val="5C93A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a:latin typeface="Tahoma"/>
                <a:ea typeface="Tahoma"/>
                <a:cs typeface="Tahoma"/>
              </a:rPr>
              <a:t>NASA Developed Payload Crane</a:t>
            </a:r>
          </a:p>
        </p:txBody>
      </p:sp>
      <p:sp>
        <p:nvSpPr>
          <p:cNvPr id="65" name="Rectangle: Rounded Corners 64">
            <a:extLst>
              <a:ext uri="{FF2B5EF4-FFF2-40B4-BE49-F238E27FC236}">
                <a16:creationId xmlns:a16="http://schemas.microsoft.com/office/drawing/2014/main" id="{A4A481AF-61AC-4CFE-A25F-E7246BD9714C}"/>
              </a:ext>
            </a:extLst>
          </p:cNvPr>
          <p:cNvSpPr/>
          <p:nvPr/>
        </p:nvSpPr>
        <p:spPr>
          <a:xfrm>
            <a:off x="2763016" y="4288148"/>
            <a:ext cx="2424169" cy="738755"/>
          </a:xfrm>
          <a:prstGeom prst="roundRect">
            <a:avLst/>
          </a:prstGeom>
          <a:solidFill>
            <a:srgbClr val="AF6E8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Tahoma" panose="020B0604030504040204" pitchFamily="34" charset="0"/>
                <a:ea typeface="Tahoma" panose="020B0604030504040204" pitchFamily="34" charset="0"/>
                <a:cs typeface="Tahoma" panose="020B0604030504040204" pitchFamily="34" charset="0"/>
              </a:rPr>
              <a:t>Artemis Mission</a:t>
            </a:r>
          </a:p>
          <a:p>
            <a:r>
              <a:rPr lang="en-US">
                <a:latin typeface="Tahoma" panose="020B0604030504040204" pitchFamily="34" charset="0"/>
                <a:ea typeface="Tahoma" panose="020B0604030504040204" pitchFamily="34" charset="0"/>
                <a:cs typeface="Tahoma" panose="020B0604030504040204" pitchFamily="34" charset="0"/>
              </a:rPr>
              <a:t>Announced</a:t>
            </a:r>
          </a:p>
        </p:txBody>
      </p:sp>
      <p:sp>
        <p:nvSpPr>
          <p:cNvPr id="11" name="Rectangle: Rounded Corners 10">
            <a:extLst>
              <a:ext uri="{FF2B5EF4-FFF2-40B4-BE49-F238E27FC236}">
                <a16:creationId xmlns:a16="http://schemas.microsoft.com/office/drawing/2014/main" id="{B9224546-A6B7-4B9A-AF57-2E144EF585C6}"/>
              </a:ext>
            </a:extLst>
          </p:cNvPr>
          <p:cNvSpPr/>
          <p:nvPr/>
        </p:nvSpPr>
        <p:spPr>
          <a:xfrm>
            <a:off x="1250648" y="1868645"/>
            <a:ext cx="2189021" cy="738755"/>
          </a:xfrm>
          <a:prstGeom prst="roundRect">
            <a:avLst/>
          </a:prstGeom>
          <a:solidFill>
            <a:srgbClr val="DC646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Tahoma" panose="020B0604030504040204" pitchFamily="34" charset="0"/>
                <a:ea typeface="Tahoma" panose="020B0604030504040204" pitchFamily="34" charset="0"/>
                <a:cs typeface="Tahoma" panose="020B0604030504040204" pitchFamily="34" charset="0"/>
              </a:rPr>
              <a:t>NASA Plans for </a:t>
            </a:r>
          </a:p>
          <a:p>
            <a:r>
              <a:rPr lang="en-US">
                <a:latin typeface="Tahoma" panose="020B0604030504040204" pitchFamily="34" charset="0"/>
                <a:ea typeface="Tahoma" panose="020B0604030504040204" pitchFamily="34" charset="0"/>
                <a:cs typeface="Tahoma" panose="020B0604030504040204" pitchFamily="34" charset="0"/>
              </a:rPr>
              <a:t>Lunar Base</a:t>
            </a: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dirty="0" smtClean="0"/>
              <a:pPr/>
              <a:t>4</a:t>
            </a:fld>
            <a:endParaRPr lang="en-US"/>
          </a:p>
        </p:txBody>
      </p:sp>
      <p:sp>
        <p:nvSpPr>
          <p:cNvPr id="30" name="Title 1">
            <a:extLst>
              <a:ext uri="{FF2B5EF4-FFF2-40B4-BE49-F238E27FC236}">
                <a16:creationId xmlns:a16="http://schemas.microsoft.com/office/drawing/2014/main" id="{E7E6D5A6-8F57-4E61-83F9-E41006BFD8AB}"/>
              </a:ext>
            </a:extLst>
          </p:cNvPr>
          <p:cNvSpPr txBox="1">
            <a:spLocks/>
          </p:cNvSpPr>
          <p:nvPr/>
        </p:nvSpPr>
        <p:spPr>
          <a:xfrm>
            <a:off x="1405239" y="-77656"/>
            <a:ext cx="9381521" cy="129900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ysClr val="windowText" lastClr="000000"/>
                </a:solidFill>
                <a:latin typeface="Tahoma"/>
                <a:ea typeface="Tahoma"/>
                <a:cs typeface="Tahoma"/>
              </a:rPr>
              <a:t>Project Background</a:t>
            </a:r>
            <a:endParaRPr lang="en-US" sz="540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48" name="Content Placeholder 6">
            <a:extLst>
              <a:ext uri="{FF2B5EF4-FFF2-40B4-BE49-F238E27FC236}">
                <a16:creationId xmlns:a16="http://schemas.microsoft.com/office/drawing/2014/main" id="{F5C5E9A9-B4B2-49B1-B01A-A8127C114441}"/>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sp>
        <p:nvSpPr>
          <p:cNvPr id="23" name="Rectangle 22">
            <a:hlinkClick r:id="rId3" action="ppaction://hlinksldjump"/>
            <a:extLst>
              <a:ext uri="{FF2B5EF4-FFF2-40B4-BE49-F238E27FC236}">
                <a16:creationId xmlns:a16="http://schemas.microsoft.com/office/drawing/2014/main" id="{29AC197B-CD6B-4F29-A316-9FF886DD9F4B}"/>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6E51AAE-CC78-48AB-BDB6-0A6423E2FB98}"/>
              </a:ext>
            </a:extLst>
          </p:cNvPr>
          <p:cNvGrpSpPr/>
          <p:nvPr/>
        </p:nvGrpSpPr>
        <p:grpSpPr>
          <a:xfrm>
            <a:off x="1697230" y="3195494"/>
            <a:ext cx="8742680" cy="543560"/>
            <a:chOff x="1346200" y="2611120"/>
            <a:chExt cx="8742680" cy="543560"/>
          </a:xfrm>
        </p:grpSpPr>
        <p:cxnSp>
          <p:nvCxnSpPr>
            <p:cNvPr id="22" name="Straight Connector 21">
              <a:extLst>
                <a:ext uri="{FF2B5EF4-FFF2-40B4-BE49-F238E27FC236}">
                  <a16:creationId xmlns:a16="http://schemas.microsoft.com/office/drawing/2014/main" id="{7B2759A0-BBF0-4E43-938E-9EA0749E99F2}"/>
                </a:ext>
              </a:extLst>
            </p:cNvPr>
            <p:cNvCxnSpPr>
              <a:cxnSpLocks/>
            </p:cNvCxnSpPr>
            <p:nvPr/>
          </p:nvCxnSpPr>
          <p:spPr>
            <a:xfrm>
              <a:off x="1346200" y="2885440"/>
              <a:ext cx="8742680" cy="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A0A9AFB-C230-40AA-A0FA-81639C0D3471}"/>
                </a:ext>
              </a:extLst>
            </p:cNvPr>
            <p:cNvCxnSpPr>
              <a:cxnSpLocks/>
            </p:cNvCxnSpPr>
            <p:nvPr/>
          </p:nvCxnSpPr>
          <p:spPr>
            <a:xfrm>
              <a:off x="1351280" y="2611120"/>
              <a:ext cx="0" cy="53848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ABF38A8-DB7C-42CC-B602-3BE0B9D72E2F}"/>
                </a:ext>
              </a:extLst>
            </p:cNvPr>
            <p:cNvCxnSpPr>
              <a:cxnSpLocks/>
            </p:cNvCxnSpPr>
            <p:nvPr/>
          </p:nvCxnSpPr>
          <p:spPr>
            <a:xfrm>
              <a:off x="3088640" y="2616200"/>
              <a:ext cx="0" cy="53848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94C6E25-69C1-483C-ADAF-BC42EC2C84F0}"/>
                </a:ext>
              </a:extLst>
            </p:cNvPr>
            <p:cNvCxnSpPr>
              <a:cxnSpLocks/>
            </p:cNvCxnSpPr>
            <p:nvPr/>
          </p:nvCxnSpPr>
          <p:spPr>
            <a:xfrm>
              <a:off x="4836160" y="2616200"/>
              <a:ext cx="0" cy="53848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BE4FB25-257D-4118-A615-E20DA96AB82D}"/>
                </a:ext>
              </a:extLst>
            </p:cNvPr>
            <p:cNvCxnSpPr>
              <a:cxnSpLocks/>
            </p:cNvCxnSpPr>
            <p:nvPr/>
          </p:nvCxnSpPr>
          <p:spPr>
            <a:xfrm>
              <a:off x="6593840" y="2616200"/>
              <a:ext cx="0" cy="53848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2E32C8F-7414-4385-BADE-5F82FE034647}"/>
                </a:ext>
              </a:extLst>
            </p:cNvPr>
            <p:cNvCxnSpPr>
              <a:cxnSpLocks/>
            </p:cNvCxnSpPr>
            <p:nvPr/>
          </p:nvCxnSpPr>
          <p:spPr>
            <a:xfrm>
              <a:off x="8341360" y="2611120"/>
              <a:ext cx="0" cy="53848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27A6F4-78E8-4A50-B0BF-98BB4DE54324}"/>
                </a:ext>
              </a:extLst>
            </p:cNvPr>
            <p:cNvCxnSpPr>
              <a:cxnSpLocks/>
            </p:cNvCxnSpPr>
            <p:nvPr/>
          </p:nvCxnSpPr>
          <p:spPr>
            <a:xfrm>
              <a:off x="10088880" y="2611120"/>
              <a:ext cx="0" cy="53848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grpSp>
      <p:sp>
        <p:nvSpPr>
          <p:cNvPr id="39" name="Oval 38">
            <a:extLst>
              <a:ext uri="{FF2B5EF4-FFF2-40B4-BE49-F238E27FC236}">
                <a16:creationId xmlns:a16="http://schemas.microsoft.com/office/drawing/2014/main" id="{3DA14CD0-F044-43BD-BAAF-BF5DAAE13A7D}"/>
              </a:ext>
            </a:extLst>
          </p:cNvPr>
          <p:cNvSpPr/>
          <p:nvPr/>
        </p:nvSpPr>
        <p:spPr>
          <a:xfrm>
            <a:off x="3274417" y="3320992"/>
            <a:ext cx="310187" cy="310904"/>
          </a:xfrm>
          <a:prstGeom prst="ellipse">
            <a:avLst/>
          </a:prstGeom>
          <a:solidFill>
            <a:schemeClr val="bg1"/>
          </a:solidFill>
          <a:ln w="76200">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148AC23-DC97-4A02-B1BA-F403E98BAD13}"/>
              </a:ext>
            </a:extLst>
          </p:cNvPr>
          <p:cNvSpPr/>
          <p:nvPr/>
        </p:nvSpPr>
        <p:spPr>
          <a:xfrm>
            <a:off x="5032097" y="3320992"/>
            <a:ext cx="310187" cy="310904"/>
          </a:xfrm>
          <a:prstGeom prst="ellipse">
            <a:avLst/>
          </a:prstGeom>
          <a:solidFill>
            <a:schemeClr val="bg1"/>
          </a:solidFill>
          <a:ln w="76200">
            <a:solidFill>
              <a:srgbClr val="AF6E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52846C4-5029-4ED3-A357-50B7C94E8BAB}"/>
              </a:ext>
            </a:extLst>
          </p:cNvPr>
          <p:cNvSpPr/>
          <p:nvPr/>
        </p:nvSpPr>
        <p:spPr>
          <a:xfrm>
            <a:off x="6789775" y="3309282"/>
            <a:ext cx="310187" cy="310904"/>
          </a:xfrm>
          <a:prstGeom prst="ellipse">
            <a:avLst/>
          </a:prstGeom>
          <a:solidFill>
            <a:schemeClr val="bg1"/>
          </a:solidFill>
          <a:ln w="76200">
            <a:solidFill>
              <a:srgbClr val="5C9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45" name="Oval 44">
            <a:extLst>
              <a:ext uri="{FF2B5EF4-FFF2-40B4-BE49-F238E27FC236}">
                <a16:creationId xmlns:a16="http://schemas.microsoft.com/office/drawing/2014/main" id="{FD2CA864-FE1C-4A89-914F-483D29A2C0BD}"/>
              </a:ext>
            </a:extLst>
          </p:cNvPr>
          <p:cNvSpPr/>
          <p:nvPr/>
        </p:nvSpPr>
        <p:spPr>
          <a:xfrm>
            <a:off x="8537294" y="3320992"/>
            <a:ext cx="310187" cy="310904"/>
          </a:xfrm>
          <a:prstGeom prst="ellipse">
            <a:avLst/>
          </a:prstGeom>
          <a:solidFill>
            <a:schemeClr val="bg1"/>
          </a:solidFill>
          <a:ln w="76200">
            <a:solidFill>
              <a:srgbClr val="3FA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cxnSp>
        <p:nvCxnSpPr>
          <p:cNvPr id="46" name="Straight Connector 45">
            <a:extLst>
              <a:ext uri="{FF2B5EF4-FFF2-40B4-BE49-F238E27FC236}">
                <a16:creationId xmlns:a16="http://schemas.microsoft.com/office/drawing/2014/main" id="{015D7C7E-2188-4A66-A2AF-88B5DCF567F9}"/>
              </a:ext>
            </a:extLst>
          </p:cNvPr>
          <p:cNvCxnSpPr>
            <a:cxnSpLocks/>
          </p:cNvCxnSpPr>
          <p:nvPr/>
        </p:nvCxnSpPr>
        <p:spPr>
          <a:xfrm>
            <a:off x="6088890" y="3259769"/>
            <a:ext cx="0" cy="40993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EB08D85-D927-422F-AE22-C1F3A46284B8}"/>
              </a:ext>
            </a:extLst>
          </p:cNvPr>
          <p:cNvCxnSpPr>
            <a:cxnSpLocks/>
          </p:cNvCxnSpPr>
          <p:nvPr/>
        </p:nvCxnSpPr>
        <p:spPr>
          <a:xfrm>
            <a:off x="4331210" y="3271479"/>
            <a:ext cx="0" cy="40993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55F0467-F97E-4509-ABF0-5BF2328A4F49}"/>
              </a:ext>
            </a:extLst>
          </p:cNvPr>
          <p:cNvCxnSpPr>
            <a:cxnSpLocks/>
          </p:cNvCxnSpPr>
          <p:nvPr/>
        </p:nvCxnSpPr>
        <p:spPr>
          <a:xfrm>
            <a:off x="2583690" y="3271479"/>
            <a:ext cx="0" cy="40993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377D33A-E090-467D-B409-843546BB8858}"/>
              </a:ext>
            </a:extLst>
          </p:cNvPr>
          <p:cNvCxnSpPr>
            <a:cxnSpLocks/>
          </p:cNvCxnSpPr>
          <p:nvPr/>
        </p:nvCxnSpPr>
        <p:spPr>
          <a:xfrm>
            <a:off x="7846570" y="3271479"/>
            <a:ext cx="0" cy="40993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65F86AE-09A9-4DB0-91C0-F0DE0E313036}"/>
              </a:ext>
            </a:extLst>
          </p:cNvPr>
          <p:cNvCxnSpPr>
            <a:cxnSpLocks/>
          </p:cNvCxnSpPr>
          <p:nvPr/>
        </p:nvCxnSpPr>
        <p:spPr>
          <a:xfrm>
            <a:off x="9624570" y="3271479"/>
            <a:ext cx="0" cy="409930"/>
          </a:xfrm>
          <a:prstGeom prst="line">
            <a:avLst/>
          </a:prstGeom>
          <a:ln w="38100">
            <a:solidFill>
              <a:srgbClr val="FC9627"/>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7FB97049-A9D5-4362-971C-B5582BB68C27}"/>
              </a:ext>
            </a:extLst>
          </p:cNvPr>
          <p:cNvGrpSpPr/>
          <p:nvPr/>
        </p:nvGrpSpPr>
        <p:grpSpPr>
          <a:xfrm>
            <a:off x="2697978" y="1596887"/>
            <a:ext cx="1473189" cy="1473189"/>
            <a:chOff x="2697978" y="1596887"/>
            <a:chExt cx="1473189" cy="1473189"/>
          </a:xfrm>
        </p:grpSpPr>
        <p:pic>
          <p:nvPicPr>
            <p:cNvPr id="34" name="Graphic 33" descr="Marker">
              <a:extLst>
                <a:ext uri="{FF2B5EF4-FFF2-40B4-BE49-F238E27FC236}">
                  <a16:creationId xmlns:a16="http://schemas.microsoft.com/office/drawing/2014/main" id="{0A5B4E4A-CDD2-449E-9086-8AF28BA8FA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97978" y="1596887"/>
              <a:ext cx="1473189" cy="1473189"/>
            </a:xfrm>
            <a:prstGeom prst="rect">
              <a:avLst/>
            </a:prstGeom>
          </p:spPr>
        </p:pic>
        <p:sp>
          <p:nvSpPr>
            <p:cNvPr id="18" name="Oval 17">
              <a:extLst>
                <a:ext uri="{FF2B5EF4-FFF2-40B4-BE49-F238E27FC236}">
                  <a16:creationId xmlns:a16="http://schemas.microsoft.com/office/drawing/2014/main" id="{9C95E042-F66A-4148-9223-F6717D0DD105}"/>
                </a:ext>
              </a:extLst>
            </p:cNvPr>
            <p:cNvSpPr/>
            <p:nvPr/>
          </p:nvSpPr>
          <p:spPr>
            <a:xfrm>
              <a:off x="3287757" y="1989682"/>
              <a:ext cx="296847" cy="2988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B7E9E401-AB52-4A2B-9949-37C2C39E43AF}"/>
              </a:ext>
            </a:extLst>
          </p:cNvPr>
          <p:cNvGrpSpPr/>
          <p:nvPr/>
        </p:nvGrpSpPr>
        <p:grpSpPr>
          <a:xfrm>
            <a:off x="6208275" y="1655679"/>
            <a:ext cx="1473189" cy="1473189"/>
            <a:chOff x="6208275" y="1655679"/>
            <a:chExt cx="1473189" cy="1473189"/>
          </a:xfrm>
        </p:grpSpPr>
        <p:pic>
          <p:nvPicPr>
            <p:cNvPr id="31" name="Graphic 30" descr="Marker">
              <a:extLst>
                <a:ext uri="{FF2B5EF4-FFF2-40B4-BE49-F238E27FC236}">
                  <a16:creationId xmlns:a16="http://schemas.microsoft.com/office/drawing/2014/main" id="{85EC4414-ED5E-4D75-8AAB-D9BC1D4AC7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08275" y="1655679"/>
              <a:ext cx="1473189" cy="1473189"/>
            </a:xfrm>
            <a:prstGeom prst="rect">
              <a:avLst/>
            </a:prstGeom>
          </p:spPr>
        </p:pic>
        <p:sp>
          <p:nvSpPr>
            <p:cNvPr id="56" name="Oval 55">
              <a:extLst>
                <a:ext uri="{FF2B5EF4-FFF2-40B4-BE49-F238E27FC236}">
                  <a16:creationId xmlns:a16="http://schemas.microsoft.com/office/drawing/2014/main" id="{A04AFA1F-361F-46FF-86EB-A7E2B3C17A7D}"/>
                </a:ext>
              </a:extLst>
            </p:cNvPr>
            <p:cNvSpPr/>
            <p:nvPr/>
          </p:nvSpPr>
          <p:spPr>
            <a:xfrm>
              <a:off x="6796444" y="2045887"/>
              <a:ext cx="296847" cy="2910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B777E8A7-1133-4588-A49E-817866A3D2D4}"/>
              </a:ext>
            </a:extLst>
          </p:cNvPr>
          <p:cNvGrpSpPr/>
          <p:nvPr/>
        </p:nvGrpSpPr>
        <p:grpSpPr>
          <a:xfrm>
            <a:off x="4450595" y="3850383"/>
            <a:ext cx="1473189" cy="1473189"/>
            <a:chOff x="4450595" y="3850383"/>
            <a:chExt cx="1473189" cy="1473189"/>
          </a:xfrm>
        </p:grpSpPr>
        <p:pic>
          <p:nvPicPr>
            <p:cNvPr id="33" name="Graphic 32" descr="Marker">
              <a:extLst>
                <a:ext uri="{FF2B5EF4-FFF2-40B4-BE49-F238E27FC236}">
                  <a16:creationId xmlns:a16="http://schemas.microsoft.com/office/drawing/2014/main" id="{A6851096-9731-4F05-8707-E1701F29B0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4450595" y="3850383"/>
              <a:ext cx="1473189" cy="1473189"/>
            </a:xfrm>
            <a:prstGeom prst="rect">
              <a:avLst/>
            </a:prstGeom>
          </p:spPr>
        </p:pic>
        <p:sp>
          <p:nvSpPr>
            <p:cNvPr id="59" name="Oval 58">
              <a:extLst>
                <a:ext uri="{FF2B5EF4-FFF2-40B4-BE49-F238E27FC236}">
                  <a16:creationId xmlns:a16="http://schemas.microsoft.com/office/drawing/2014/main" id="{62230CA7-8C4A-40D2-9104-0B1E64F24B3F}"/>
                </a:ext>
              </a:extLst>
            </p:cNvPr>
            <p:cNvSpPr/>
            <p:nvPr/>
          </p:nvSpPr>
          <p:spPr>
            <a:xfrm>
              <a:off x="5038765" y="4647536"/>
              <a:ext cx="296847" cy="2910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DC1BC217-69C7-42F1-B4E0-781DF818E4EF}"/>
              </a:ext>
            </a:extLst>
          </p:cNvPr>
          <p:cNvGrpSpPr/>
          <p:nvPr/>
        </p:nvGrpSpPr>
        <p:grpSpPr>
          <a:xfrm>
            <a:off x="7955795" y="3850383"/>
            <a:ext cx="1473189" cy="1473189"/>
            <a:chOff x="7955795" y="3850383"/>
            <a:chExt cx="1473189" cy="1473189"/>
          </a:xfrm>
        </p:grpSpPr>
        <p:pic>
          <p:nvPicPr>
            <p:cNvPr id="32" name="Graphic 31" descr="Marker">
              <a:extLst>
                <a:ext uri="{FF2B5EF4-FFF2-40B4-BE49-F238E27FC236}">
                  <a16:creationId xmlns:a16="http://schemas.microsoft.com/office/drawing/2014/main" id="{3A9A9227-8D5D-41B4-ADC7-1E7996522D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0800000">
              <a:off x="7955795" y="3850383"/>
              <a:ext cx="1473189" cy="1473189"/>
            </a:xfrm>
            <a:prstGeom prst="rect">
              <a:avLst/>
            </a:prstGeom>
          </p:spPr>
        </p:pic>
        <p:sp>
          <p:nvSpPr>
            <p:cNvPr id="62" name="Oval 61">
              <a:extLst>
                <a:ext uri="{FF2B5EF4-FFF2-40B4-BE49-F238E27FC236}">
                  <a16:creationId xmlns:a16="http://schemas.microsoft.com/office/drawing/2014/main" id="{A79E7766-E106-40A0-860A-A539A27110CF}"/>
                </a:ext>
              </a:extLst>
            </p:cNvPr>
            <p:cNvSpPr/>
            <p:nvPr/>
          </p:nvSpPr>
          <p:spPr>
            <a:xfrm>
              <a:off x="8543963" y="4643151"/>
              <a:ext cx="296847" cy="2910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853379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CAD881C-6DBF-4D9C-B7B6-7EA1FD4E596A}"/>
              </a:ext>
            </a:extLst>
          </p:cNvPr>
          <p:cNvGrpSpPr/>
          <p:nvPr/>
        </p:nvGrpSpPr>
        <p:grpSpPr>
          <a:xfrm>
            <a:off x="548640" y="1270090"/>
            <a:ext cx="7321400" cy="4562281"/>
            <a:chOff x="548640" y="1185954"/>
            <a:chExt cx="7060321" cy="4646417"/>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185954"/>
              <a:ext cx="7060321" cy="4638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DF8D262-3BE4-403D-90C1-AB29D991F4A4}"/>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153461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11" name="Picture 10" descr="A picture containing clock&#10;&#10;Description automatically generated">
            <a:extLst>
              <a:ext uri="{FF2B5EF4-FFF2-40B4-BE49-F238E27FC236}">
                <a16:creationId xmlns:a16="http://schemas.microsoft.com/office/drawing/2014/main" id="{ABD8F350-8236-4D7F-9DA8-49D4F52E414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40</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grpSp>
        <p:nvGrpSpPr>
          <p:cNvPr id="6" name="Group 5">
            <a:extLst>
              <a:ext uri="{FF2B5EF4-FFF2-40B4-BE49-F238E27FC236}">
                <a16:creationId xmlns:a16="http://schemas.microsoft.com/office/drawing/2014/main" id="{811D944C-D5B6-4BB2-AB13-82F7A7DB1A26}"/>
              </a:ext>
            </a:extLst>
          </p:cNvPr>
          <p:cNvGrpSpPr/>
          <p:nvPr/>
        </p:nvGrpSpPr>
        <p:grpSpPr>
          <a:xfrm>
            <a:off x="3410018" y="2211162"/>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7C31B40-3B80-473B-BE98-8EB975EB36A5}"/>
              </a:ext>
            </a:extLst>
          </p:cNvPr>
          <p:cNvGrpSpPr/>
          <p:nvPr/>
        </p:nvGrpSpPr>
        <p:grpSpPr>
          <a:xfrm>
            <a:off x="2304640" y="2255493"/>
            <a:ext cx="1328482" cy="251522"/>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AF51EBAC-3C2A-43CF-A2AC-FA1BE7358E8D}"/>
              </a:ext>
            </a:extLst>
          </p:cNvPr>
          <p:cNvGrpSpPr/>
          <p:nvPr/>
        </p:nvGrpSpPr>
        <p:grpSpPr>
          <a:xfrm>
            <a:off x="4653412"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6995" y="5202043"/>
                <a:ext cx="449766" cy="449766"/>
              </a:xfrm>
              <a:prstGeom prst="rect">
                <a:avLst/>
              </a:prstGeom>
            </p:spPr>
          </p:pic>
        </p:grpSp>
      </p:gr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grpSp>
        <p:nvGrpSpPr>
          <p:cNvPr id="109" name="Group 108">
            <a:extLst>
              <a:ext uri="{FF2B5EF4-FFF2-40B4-BE49-F238E27FC236}">
                <a16:creationId xmlns:a16="http://schemas.microsoft.com/office/drawing/2014/main" id="{6366DF01-A4F5-4492-8C04-8D76AE0D1181}"/>
              </a:ext>
            </a:extLst>
          </p:cNvPr>
          <p:cNvGrpSpPr/>
          <p:nvPr/>
        </p:nvGrpSpPr>
        <p:grpSpPr>
          <a:xfrm rot="16200000">
            <a:off x="3610033" y="3807137"/>
            <a:ext cx="209133" cy="249296"/>
            <a:chOff x="3610033" y="3807137"/>
            <a:chExt cx="209133" cy="249296"/>
          </a:xfrm>
        </p:grpSpPr>
        <p:sp>
          <p:nvSpPr>
            <p:cNvPr id="110" name="Rectangle 109">
              <a:extLst>
                <a:ext uri="{FF2B5EF4-FFF2-40B4-BE49-F238E27FC236}">
                  <a16:creationId xmlns:a16="http://schemas.microsoft.com/office/drawing/2014/main" id="{5DE454D8-4D7C-41AC-87D7-4FD3DB35DBE0}"/>
                </a:ext>
              </a:extLst>
            </p:cNvPr>
            <p:cNvSpPr/>
            <p:nvPr/>
          </p:nvSpPr>
          <p:spPr>
            <a:xfrm rot="5400000">
              <a:off x="3569968" y="3847202"/>
              <a:ext cx="249296" cy="169165"/>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Rectangle 110">
              <a:extLst>
                <a:ext uri="{FF2B5EF4-FFF2-40B4-BE49-F238E27FC236}">
                  <a16:creationId xmlns:a16="http://schemas.microsoft.com/office/drawing/2014/main" id="{1EB00264-771B-4931-97DA-0D43E2188ABD}"/>
                </a:ext>
              </a:extLst>
            </p:cNvPr>
            <p:cNvSpPr/>
            <p:nvPr/>
          </p:nvSpPr>
          <p:spPr>
            <a:xfrm rot="5400000">
              <a:off x="3630237" y="3871877"/>
              <a:ext cx="179572" cy="12579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Oval 111">
              <a:extLst>
                <a:ext uri="{FF2B5EF4-FFF2-40B4-BE49-F238E27FC236}">
                  <a16:creationId xmlns:a16="http://schemas.microsoft.com/office/drawing/2014/main" id="{4A423AC5-3925-4981-9901-3BE41D6F1B0D}"/>
                </a:ext>
              </a:extLst>
            </p:cNvPr>
            <p:cNvSpPr/>
            <p:nvPr/>
          </p:nvSpPr>
          <p:spPr>
            <a:xfrm rot="5400000">
              <a:off x="3688165" y="3906251"/>
              <a:ext cx="178338" cy="5828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12">
              <a:extLst>
                <a:ext uri="{FF2B5EF4-FFF2-40B4-BE49-F238E27FC236}">
                  <a16:creationId xmlns:a16="http://schemas.microsoft.com/office/drawing/2014/main" id="{C7C1A5D0-1C63-4F3D-8E06-96304225E291}"/>
                </a:ext>
              </a:extLst>
            </p:cNvPr>
            <p:cNvSpPr/>
            <p:nvPr/>
          </p:nvSpPr>
          <p:spPr>
            <a:xfrm rot="5400000" flipV="1">
              <a:off x="3730479" y="3909855"/>
              <a:ext cx="131656"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Rectangle 11">
            <a:extLst>
              <a:ext uri="{FF2B5EF4-FFF2-40B4-BE49-F238E27FC236}">
                <a16:creationId xmlns:a16="http://schemas.microsoft.com/office/drawing/2014/main" id="{E21276B2-ABA5-4799-B891-CB26F51DC2F1}"/>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74C05CB6-14BE-40C3-A5F3-2B4571B0028B}"/>
              </a:ext>
            </a:extLst>
          </p:cNvPr>
          <p:cNvGrpSpPr/>
          <p:nvPr/>
        </p:nvGrpSpPr>
        <p:grpSpPr>
          <a:xfrm>
            <a:off x="8491337" y="1515512"/>
            <a:ext cx="3161334" cy="3764126"/>
            <a:chOff x="838200" y="1515512"/>
            <a:chExt cx="3161334" cy="3764126"/>
          </a:xfrm>
        </p:grpSpPr>
        <p:sp>
          <p:nvSpPr>
            <p:cNvPr id="127" name="Flowchart: Connector 126">
              <a:extLst>
                <a:ext uri="{FF2B5EF4-FFF2-40B4-BE49-F238E27FC236}">
                  <a16:creationId xmlns:a16="http://schemas.microsoft.com/office/drawing/2014/main" id="{37D081A6-4162-4A02-B352-315525B57DBA}"/>
                </a:ext>
              </a:extLst>
            </p:cNvPr>
            <p:cNvSpPr>
              <a:spLocks noChangeAspect="1"/>
            </p:cNvSpPr>
            <p:nvPr/>
          </p:nvSpPr>
          <p:spPr>
            <a:xfrm>
              <a:off x="838200" y="1515512"/>
              <a:ext cx="3161334" cy="3161334"/>
            </a:xfrm>
            <a:prstGeom prst="flowChartConnector">
              <a:avLst/>
            </a:prstGeom>
            <a:solidFill>
              <a:srgbClr val="5C93A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a:extLst>
                <a:ext uri="{FF2B5EF4-FFF2-40B4-BE49-F238E27FC236}">
                  <a16:creationId xmlns:a16="http://schemas.microsoft.com/office/drawing/2014/main" id="{42A71DC0-A0B4-4ABE-BE34-2680E6BD9B54}"/>
                </a:ext>
              </a:extLst>
            </p:cNvPr>
            <p:cNvGrpSpPr>
              <a:grpSpLocks noChangeAspect="1"/>
            </p:cNvGrpSpPr>
            <p:nvPr/>
          </p:nvGrpSpPr>
          <p:grpSpPr>
            <a:xfrm>
              <a:off x="1495367" y="2126440"/>
              <a:ext cx="1827673" cy="2006792"/>
              <a:chOff x="4209701" y="2724078"/>
              <a:chExt cx="2049462" cy="2250317"/>
            </a:xfrm>
          </p:grpSpPr>
          <p:sp>
            <p:nvSpPr>
              <p:cNvPr id="130" name="Rectangle 129">
                <a:extLst>
                  <a:ext uri="{FF2B5EF4-FFF2-40B4-BE49-F238E27FC236}">
                    <a16:creationId xmlns:a16="http://schemas.microsoft.com/office/drawing/2014/main" id="{880FFFBD-FCBA-465F-A3AC-63200DDCCB0E}"/>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6A825043-2E69-4CAB-9A88-B3A55A2CB3F6}"/>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D7743115-D338-4D71-9DB5-B2E86DB552E6}"/>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B87EB35D-2BA0-4551-B35E-AF82D8E94FC5}"/>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B2783DE2-CE46-4A0C-9AF0-F0AFC487725E}"/>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0E464196-B561-4205-9F1A-F1A47D0894FF}"/>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1F45356D-A663-4172-8E07-7DB4A8436099}"/>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BEAE74F0-4E08-4A96-AFE3-5D43EBB8379A}"/>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04C0DCD7-8C67-4B9E-9643-5F90871AC530}"/>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23B1BDD3-7C3B-4E71-901C-A3A9D9FE8EAD}"/>
                  </a:ext>
                </a:extLst>
              </p:cNvPr>
              <p:cNvGrpSpPr/>
              <p:nvPr/>
            </p:nvGrpSpPr>
            <p:grpSpPr>
              <a:xfrm rot="748349">
                <a:off x="4618137" y="2724078"/>
                <a:ext cx="1424795" cy="922549"/>
                <a:chOff x="4527639" y="2602919"/>
                <a:chExt cx="1388537" cy="869038"/>
              </a:xfrm>
            </p:grpSpPr>
            <p:sp>
              <p:nvSpPr>
                <p:cNvPr id="144" name="Rectangle 143">
                  <a:extLst>
                    <a:ext uri="{FF2B5EF4-FFF2-40B4-BE49-F238E27FC236}">
                      <a16:creationId xmlns:a16="http://schemas.microsoft.com/office/drawing/2014/main" id="{7310437B-EE9A-4B99-A14B-80D138FEEF14}"/>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a:extLst>
                    <a:ext uri="{FF2B5EF4-FFF2-40B4-BE49-F238E27FC236}">
                      <a16:creationId xmlns:a16="http://schemas.microsoft.com/office/drawing/2014/main" id="{79C15ACE-E7E5-49BA-8124-04376BC6C215}"/>
                    </a:ext>
                  </a:extLst>
                </p:cNvPr>
                <p:cNvGrpSpPr/>
                <p:nvPr/>
              </p:nvGrpSpPr>
              <p:grpSpPr>
                <a:xfrm rot="16200000">
                  <a:off x="4986286" y="2144272"/>
                  <a:ext cx="471244" cy="1388537"/>
                  <a:chOff x="2713571" y="2145900"/>
                  <a:chExt cx="2639452" cy="277746"/>
                </a:xfrm>
              </p:grpSpPr>
              <p:sp>
                <p:nvSpPr>
                  <p:cNvPr id="146" name="Oval 145">
                    <a:extLst>
                      <a:ext uri="{FF2B5EF4-FFF2-40B4-BE49-F238E27FC236}">
                        <a16:creationId xmlns:a16="http://schemas.microsoft.com/office/drawing/2014/main" id="{42A95F50-FB80-49C0-B8F7-50D258DFAD01}"/>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BA594F85-1B05-47CE-9381-E98FB62CA15D}"/>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0" name="Oval 139">
                <a:extLst>
                  <a:ext uri="{FF2B5EF4-FFF2-40B4-BE49-F238E27FC236}">
                    <a16:creationId xmlns:a16="http://schemas.microsoft.com/office/drawing/2014/main" id="{34406A27-A948-4186-80F0-53625044A9DB}"/>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948F6E86-5ED8-4AEA-A3CE-E314C597A54B}"/>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14225506-79DF-4D72-8C36-FA94C4E7090C}"/>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4D78A838-81AA-4548-83BA-0F3D81E94675}"/>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TextBox 128">
              <a:extLst>
                <a:ext uri="{FF2B5EF4-FFF2-40B4-BE49-F238E27FC236}">
                  <a16:creationId xmlns:a16="http://schemas.microsoft.com/office/drawing/2014/main" id="{92B8AE3D-FB9E-4D2A-B086-AF3031A4CF1C}"/>
                </a:ext>
              </a:extLst>
            </p:cNvPr>
            <p:cNvSpPr txBox="1"/>
            <p:nvPr/>
          </p:nvSpPr>
          <p:spPr>
            <a:xfrm>
              <a:off x="1333611" y="4756418"/>
              <a:ext cx="2093009"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Lazy SUSAN</a:t>
              </a:r>
            </a:p>
          </p:txBody>
        </p:sp>
      </p:grpSp>
    </p:spTree>
    <p:extLst>
      <p:ext uri="{BB962C8B-B14F-4D97-AF65-F5344CB8AC3E}">
        <p14:creationId xmlns:p14="http://schemas.microsoft.com/office/powerpoint/2010/main" val="1494139612"/>
      </p:ext>
    </p:extLst>
  </p:cSld>
  <p:clrMapOvr>
    <a:masterClrMapping/>
  </p:clrMapOvr>
  <mc:AlternateContent xmlns:mc="http://schemas.openxmlformats.org/markup-compatibility/2006">
    <mc:Choice xmlns:p14="http://schemas.microsoft.com/office/powerpoint/2010/main" Requires="p14">
      <p:transition p14:dur="10" advClick="0" advTm="10"/>
    </mc:Choice>
    <mc:Fallback>
      <p:transition advClick="0" advTm="1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CAD881C-6DBF-4D9C-B7B6-7EA1FD4E596A}"/>
              </a:ext>
            </a:extLst>
          </p:cNvPr>
          <p:cNvGrpSpPr/>
          <p:nvPr/>
        </p:nvGrpSpPr>
        <p:grpSpPr>
          <a:xfrm>
            <a:off x="548640" y="1270090"/>
            <a:ext cx="7321400" cy="4562281"/>
            <a:chOff x="548640" y="1185954"/>
            <a:chExt cx="7060321" cy="4646417"/>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185954"/>
              <a:ext cx="7060321" cy="4638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DF8D262-3BE4-403D-90C1-AB29D991F4A4}"/>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153461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11" name="Picture 10" descr="A picture containing clock&#10;&#10;Description automatically generated">
            <a:extLst>
              <a:ext uri="{FF2B5EF4-FFF2-40B4-BE49-F238E27FC236}">
                <a16:creationId xmlns:a16="http://schemas.microsoft.com/office/drawing/2014/main" id="{ABD8F350-8236-4D7F-9DA8-49D4F52E414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41</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grpSp>
        <p:nvGrpSpPr>
          <p:cNvPr id="6" name="Group 5">
            <a:extLst>
              <a:ext uri="{FF2B5EF4-FFF2-40B4-BE49-F238E27FC236}">
                <a16:creationId xmlns:a16="http://schemas.microsoft.com/office/drawing/2014/main" id="{811D944C-D5B6-4BB2-AB13-82F7A7DB1A26}"/>
              </a:ext>
            </a:extLst>
          </p:cNvPr>
          <p:cNvGrpSpPr/>
          <p:nvPr/>
        </p:nvGrpSpPr>
        <p:grpSpPr>
          <a:xfrm>
            <a:off x="3410018" y="2211162"/>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7C31B40-3B80-473B-BE98-8EB975EB36A5}"/>
              </a:ext>
            </a:extLst>
          </p:cNvPr>
          <p:cNvGrpSpPr/>
          <p:nvPr/>
        </p:nvGrpSpPr>
        <p:grpSpPr>
          <a:xfrm rot="19477493">
            <a:off x="2402214" y="2643829"/>
            <a:ext cx="1328482" cy="251522"/>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AF51EBAC-3C2A-43CF-A2AC-FA1BE7358E8D}"/>
              </a:ext>
            </a:extLst>
          </p:cNvPr>
          <p:cNvGrpSpPr/>
          <p:nvPr/>
        </p:nvGrpSpPr>
        <p:grpSpPr>
          <a:xfrm>
            <a:off x="4653412"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6995" y="5202043"/>
                <a:ext cx="449766" cy="449766"/>
              </a:xfrm>
              <a:prstGeom prst="rect">
                <a:avLst/>
              </a:prstGeom>
            </p:spPr>
          </p:pic>
        </p:grpSp>
      </p:gr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grpSp>
        <p:nvGrpSpPr>
          <p:cNvPr id="109" name="Group 108">
            <a:extLst>
              <a:ext uri="{FF2B5EF4-FFF2-40B4-BE49-F238E27FC236}">
                <a16:creationId xmlns:a16="http://schemas.microsoft.com/office/drawing/2014/main" id="{6366DF01-A4F5-4492-8C04-8D76AE0D1181}"/>
              </a:ext>
            </a:extLst>
          </p:cNvPr>
          <p:cNvGrpSpPr/>
          <p:nvPr/>
        </p:nvGrpSpPr>
        <p:grpSpPr>
          <a:xfrm rot="16200000">
            <a:off x="3610033" y="3807137"/>
            <a:ext cx="209133" cy="249296"/>
            <a:chOff x="3610033" y="3807137"/>
            <a:chExt cx="209133" cy="249296"/>
          </a:xfrm>
        </p:grpSpPr>
        <p:sp>
          <p:nvSpPr>
            <p:cNvPr id="110" name="Rectangle 109">
              <a:extLst>
                <a:ext uri="{FF2B5EF4-FFF2-40B4-BE49-F238E27FC236}">
                  <a16:creationId xmlns:a16="http://schemas.microsoft.com/office/drawing/2014/main" id="{5DE454D8-4D7C-41AC-87D7-4FD3DB35DBE0}"/>
                </a:ext>
              </a:extLst>
            </p:cNvPr>
            <p:cNvSpPr/>
            <p:nvPr/>
          </p:nvSpPr>
          <p:spPr>
            <a:xfrm rot="5400000">
              <a:off x="3569968" y="3847202"/>
              <a:ext cx="249296" cy="169165"/>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Rectangle 110">
              <a:extLst>
                <a:ext uri="{FF2B5EF4-FFF2-40B4-BE49-F238E27FC236}">
                  <a16:creationId xmlns:a16="http://schemas.microsoft.com/office/drawing/2014/main" id="{1EB00264-771B-4931-97DA-0D43E2188ABD}"/>
                </a:ext>
              </a:extLst>
            </p:cNvPr>
            <p:cNvSpPr/>
            <p:nvPr/>
          </p:nvSpPr>
          <p:spPr>
            <a:xfrm rot="5400000">
              <a:off x="3630237" y="3871877"/>
              <a:ext cx="179572" cy="12579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Oval 111">
              <a:extLst>
                <a:ext uri="{FF2B5EF4-FFF2-40B4-BE49-F238E27FC236}">
                  <a16:creationId xmlns:a16="http://schemas.microsoft.com/office/drawing/2014/main" id="{4A423AC5-3925-4981-9901-3BE41D6F1B0D}"/>
                </a:ext>
              </a:extLst>
            </p:cNvPr>
            <p:cNvSpPr/>
            <p:nvPr/>
          </p:nvSpPr>
          <p:spPr>
            <a:xfrm rot="5400000">
              <a:off x="3688165" y="3906251"/>
              <a:ext cx="178338" cy="5828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12">
              <a:extLst>
                <a:ext uri="{FF2B5EF4-FFF2-40B4-BE49-F238E27FC236}">
                  <a16:creationId xmlns:a16="http://schemas.microsoft.com/office/drawing/2014/main" id="{C7C1A5D0-1C63-4F3D-8E06-96304225E291}"/>
                </a:ext>
              </a:extLst>
            </p:cNvPr>
            <p:cNvSpPr/>
            <p:nvPr/>
          </p:nvSpPr>
          <p:spPr>
            <a:xfrm rot="5400000" flipV="1">
              <a:off x="3730479" y="3909855"/>
              <a:ext cx="131656"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Rectangle 11">
            <a:extLst>
              <a:ext uri="{FF2B5EF4-FFF2-40B4-BE49-F238E27FC236}">
                <a16:creationId xmlns:a16="http://schemas.microsoft.com/office/drawing/2014/main" id="{58E0F4E3-B898-4DD5-8FC7-CED44866F607}"/>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F3B41421-9315-44FA-9749-733C21A6E579}"/>
              </a:ext>
            </a:extLst>
          </p:cNvPr>
          <p:cNvGrpSpPr/>
          <p:nvPr/>
        </p:nvGrpSpPr>
        <p:grpSpPr>
          <a:xfrm>
            <a:off x="8491337" y="1515512"/>
            <a:ext cx="3161334" cy="3764126"/>
            <a:chOff x="838200" y="1515512"/>
            <a:chExt cx="3161334" cy="3764126"/>
          </a:xfrm>
        </p:grpSpPr>
        <p:sp>
          <p:nvSpPr>
            <p:cNvPr id="127" name="Flowchart: Connector 126">
              <a:extLst>
                <a:ext uri="{FF2B5EF4-FFF2-40B4-BE49-F238E27FC236}">
                  <a16:creationId xmlns:a16="http://schemas.microsoft.com/office/drawing/2014/main" id="{74D5C0DF-2BAC-4A59-9A93-55689DD4BAD1}"/>
                </a:ext>
              </a:extLst>
            </p:cNvPr>
            <p:cNvSpPr>
              <a:spLocks noChangeAspect="1"/>
            </p:cNvSpPr>
            <p:nvPr/>
          </p:nvSpPr>
          <p:spPr>
            <a:xfrm>
              <a:off x="838200" y="1515512"/>
              <a:ext cx="3161334" cy="3161334"/>
            </a:xfrm>
            <a:prstGeom prst="flowChartConnector">
              <a:avLst/>
            </a:prstGeom>
            <a:solidFill>
              <a:srgbClr val="5C93A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a:extLst>
                <a:ext uri="{FF2B5EF4-FFF2-40B4-BE49-F238E27FC236}">
                  <a16:creationId xmlns:a16="http://schemas.microsoft.com/office/drawing/2014/main" id="{178643B8-E3EE-4BAD-B8A8-F71F459AF399}"/>
                </a:ext>
              </a:extLst>
            </p:cNvPr>
            <p:cNvGrpSpPr>
              <a:grpSpLocks noChangeAspect="1"/>
            </p:cNvGrpSpPr>
            <p:nvPr/>
          </p:nvGrpSpPr>
          <p:grpSpPr>
            <a:xfrm>
              <a:off x="1495367" y="2126440"/>
              <a:ext cx="1827673" cy="2006792"/>
              <a:chOff x="4209701" y="2724078"/>
              <a:chExt cx="2049462" cy="2250317"/>
            </a:xfrm>
          </p:grpSpPr>
          <p:sp>
            <p:nvSpPr>
              <p:cNvPr id="130" name="Rectangle 129">
                <a:extLst>
                  <a:ext uri="{FF2B5EF4-FFF2-40B4-BE49-F238E27FC236}">
                    <a16:creationId xmlns:a16="http://schemas.microsoft.com/office/drawing/2014/main" id="{E49507C7-56DA-4188-A761-9EA108E591DA}"/>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A29B9E56-2010-47E3-BC78-5E9C7B3538ED}"/>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68D14E29-4120-4884-BE3E-3BE378832F06}"/>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AE71A9FF-D686-47FA-8555-55BA1AF6C45D}"/>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56A05B28-770F-4E5D-B450-445FEAF6AA23}"/>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AC5AAD72-E8DA-4AC6-9714-6F140FB8CBB8}"/>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570900E7-8922-497B-A50E-DBDF992F4913}"/>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A9FD7B85-6494-49D4-B721-510EBEBB1B85}"/>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853589CF-275C-4A7A-9C2F-7879E695E4FD}"/>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1EE2E8B5-3B5D-4D9B-85E6-1C5099C8B256}"/>
                  </a:ext>
                </a:extLst>
              </p:cNvPr>
              <p:cNvGrpSpPr/>
              <p:nvPr/>
            </p:nvGrpSpPr>
            <p:grpSpPr>
              <a:xfrm rot="748349">
                <a:off x="4618137" y="2724078"/>
                <a:ext cx="1424795" cy="922549"/>
                <a:chOff x="4527639" y="2602919"/>
                <a:chExt cx="1388537" cy="869038"/>
              </a:xfrm>
            </p:grpSpPr>
            <p:sp>
              <p:nvSpPr>
                <p:cNvPr id="144" name="Rectangle 143">
                  <a:extLst>
                    <a:ext uri="{FF2B5EF4-FFF2-40B4-BE49-F238E27FC236}">
                      <a16:creationId xmlns:a16="http://schemas.microsoft.com/office/drawing/2014/main" id="{8B9943D2-EF5F-4242-9C3D-15D2F6E0E084}"/>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a:extLst>
                    <a:ext uri="{FF2B5EF4-FFF2-40B4-BE49-F238E27FC236}">
                      <a16:creationId xmlns:a16="http://schemas.microsoft.com/office/drawing/2014/main" id="{C9DFBC4E-C9D0-400A-8B02-5F69AA69A430}"/>
                    </a:ext>
                  </a:extLst>
                </p:cNvPr>
                <p:cNvGrpSpPr/>
                <p:nvPr/>
              </p:nvGrpSpPr>
              <p:grpSpPr>
                <a:xfrm rot="16200000">
                  <a:off x="4986286" y="2144272"/>
                  <a:ext cx="471244" cy="1388537"/>
                  <a:chOff x="2713571" y="2145900"/>
                  <a:chExt cx="2639452" cy="277746"/>
                </a:xfrm>
              </p:grpSpPr>
              <p:sp>
                <p:nvSpPr>
                  <p:cNvPr id="146" name="Oval 145">
                    <a:extLst>
                      <a:ext uri="{FF2B5EF4-FFF2-40B4-BE49-F238E27FC236}">
                        <a16:creationId xmlns:a16="http://schemas.microsoft.com/office/drawing/2014/main" id="{9B3F14BA-CFFD-4803-AE6B-61F0DAA73E1D}"/>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6F3FA1BA-9085-44A2-8559-22E7AEC14287}"/>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0" name="Oval 139">
                <a:extLst>
                  <a:ext uri="{FF2B5EF4-FFF2-40B4-BE49-F238E27FC236}">
                    <a16:creationId xmlns:a16="http://schemas.microsoft.com/office/drawing/2014/main" id="{D3B2C877-4D60-48B3-9EA4-BB3EA6B08335}"/>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2D63177A-D2D0-4A93-B4FF-43DBA0A6221A}"/>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F0F26CA6-774B-472F-9F76-387F888CE020}"/>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F64CCA0B-9CFD-41A8-BBA5-4EAA0C788615}"/>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TextBox 128">
              <a:extLst>
                <a:ext uri="{FF2B5EF4-FFF2-40B4-BE49-F238E27FC236}">
                  <a16:creationId xmlns:a16="http://schemas.microsoft.com/office/drawing/2014/main" id="{8C815901-8C8B-4937-B3EB-56D4E9EE4B3B}"/>
                </a:ext>
              </a:extLst>
            </p:cNvPr>
            <p:cNvSpPr txBox="1"/>
            <p:nvPr/>
          </p:nvSpPr>
          <p:spPr>
            <a:xfrm>
              <a:off x="1333611" y="4756418"/>
              <a:ext cx="2093009"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Lazy SUSAN</a:t>
              </a:r>
            </a:p>
          </p:txBody>
        </p:sp>
      </p:grpSp>
    </p:spTree>
    <p:extLst>
      <p:ext uri="{BB962C8B-B14F-4D97-AF65-F5344CB8AC3E}">
        <p14:creationId xmlns:p14="http://schemas.microsoft.com/office/powerpoint/2010/main" val="37432448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oup 166">
            <a:extLst>
              <a:ext uri="{FF2B5EF4-FFF2-40B4-BE49-F238E27FC236}">
                <a16:creationId xmlns:a16="http://schemas.microsoft.com/office/drawing/2014/main" id="{5746DD3C-AC8F-45A1-B823-9779B30B6005}"/>
              </a:ext>
            </a:extLst>
          </p:cNvPr>
          <p:cNvGrpSpPr/>
          <p:nvPr/>
        </p:nvGrpSpPr>
        <p:grpSpPr>
          <a:xfrm>
            <a:off x="548640" y="1270090"/>
            <a:ext cx="7321400" cy="4562281"/>
            <a:chOff x="548640" y="1185954"/>
            <a:chExt cx="7060321" cy="4646417"/>
          </a:xfrm>
        </p:grpSpPr>
        <p:grpSp>
          <p:nvGrpSpPr>
            <p:cNvPr id="168" name="Group 167">
              <a:extLst>
                <a:ext uri="{FF2B5EF4-FFF2-40B4-BE49-F238E27FC236}">
                  <a16:creationId xmlns:a16="http://schemas.microsoft.com/office/drawing/2014/main" id="{55605C61-6368-48D9-B02C-6F069DB7D198}"/>
                </a:ext>
              </a:extLst>
            </p:cNvPr>
            <p:cNvGrpSpPr/>
            <p:nvPr/>
          </p:nvGrpSpPr>
          <p:grpSpPr>
            <a:xfrm>
              <a:off x="548640" y="1185954"/>
              <a:ext cx="7060321" cy="4638914"/>
              <a:chOff x="548640" y="1185954"/>
              <a:chExt cx="7060321" cy="4638914"/>
            </a:xfrm>
          </p:grpSpPr>
          <p:grpSp>
            <p:nvGrpSpPr>
              <p:cNvPr id="170" name="Group 169">
                <a:extLst>
                  <a:ext uri="{FF2B5EF4-FFF2-40B4-BE49-F238E27FC236}">
                    <a16:creationId xmlns:a16="http://schemas.microsoft.com/office/drawing/2014/main" id="{4D417E92-8E67-400A-B958-A5CA319E3BDC}"/>
                  </a:ext>
                </a:extLst>
              </p:cNvPr>
              <p:cNvGrpSpPr/>
              <p:nvPr/>
            </p:nvGrpSpPr>
            <p:grpSpPr>
              <a:xfrm>
                <a:off x="549401" y="1198466"/>
                <a:ext cx="7059560" cy="4626402"/>
                <a:chOff x="6418717" y="1301930"/>
                <a:chExt cx="5377239" cy="3091265"/>
              </a:xfrm>
            </p:grpSpPr>
            <p:sp>
              <p:nvSpPr>
                <p:cNvPr id="174" name="Rectangle: Rounded Corners 173">
                  <a:extLst>
                    <a:ext uri="{FF2B5EF4-FFF2-40B4-BE49-F238E27FC236}">
                      <a16:creationId xmlns:a16="http://schemas.microsoft.com/office/drawing/2014/main" id="{A6773762-35D5-44A2-AF21-8F7B5F58924D}"/>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Star: 4 Points 174">
                  <a:extLst>
                    <a:ext uri="{FF2B5EF4-FFF2-40B4-BE49-F238E27FC236}">
                      <a16:creationId xmlns:a16="http://schemas.microsoft.com/office/drawing/2014/main" id="{2887A3BA-05B4-457B-A77A-142F5F33663D}"/>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Star: 4 Points 175">
                  <a:extLst>
                    <a:ext uri="{FF2B5EF4-FFF2-40B4-BE49-F238E27FC236}">
                      <a16:creationId xmlns:a16="http://schemas.microsoft.com/office/drawing/2014/main" id="{4B326F30-93A4-4A9C-81EC-1FCC831BF9CC}"/>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Star: 4 Points 176">
                  <a:extLst>
                    <a:ext uri="{FF2B5EF4-FFF2-40B4-BE49-F238E27FC236}">
                      <a16:creationId xmlns:a16="http://schemas.microsoft.com/office/drawing/2014/main" id="{E4D35C47-221C-4ADE-B56F-7891587DFF6A}"/>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Star: 4 Points 177">
                  <a:extLst>
                    <a:ext uri="{FF2B5EF4-FFF2-40B4-BE49-F238E27FC236}">
                      <a16:creationId xmlns:a16="http://schemas.microsoft.com/office/drawing/2014/main" id="{4747E6A8-00C1-4ABA-BAAD-1B9779C78560}"/>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Star: 4 Points 178">
                  <a:extLst>
                    <a:ext uri="{FF2B5EF4-FFF2-40B4-BE49-F238E27FC236}">
                      <a16:creationId xmlns:a16="http://schemas.microsoft.com/office/drawing/2014/main" id="{06768FB1-FF81-455D-BA68-F5159DF95115}"/>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Star: 4 Points 179">
                  <a:extLst>
                    <a:ext uri="{FF2B5EF4-FFF2-40B4-BE49-F238E27FC236}">
                      <a16:creationId xmlns:a16="http://schemas.microsoft.com/office/drawing/2014/main" id="{DE9E379E-6322-4023-852E-A7843DD2581F}"/>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Star: 4 Points 180">
                  <a:extLst>
                    <a:ext uri="{FF2B5EF4-FFF2-40B4-BE49-F238E27FC236}">
                      <a16:creationId xmlns:a16="http://schemas.microsoft.com/office/drawing/2014/main" id="{863AEA9A-FEEB-4A1D-A843-7FFE9FA3FC4F}"/>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Star: 4 Points 181">
                  <a:extLst>
                    <a:ext uri="{FF2B5EF4-FFF2-40B4-BE49-F238E27FC236}">
                      <a16:creationId xmlns:a16="http://schemas.microsoft.com/office/drawing/2014/main" id="{F1B8CFD4-17FA-4D70-AC7D-61F7B06A267F}"/>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Star: 4 Points 182">
                  <a:extLst>
                    <a:ext uri="{FF2B5EF4-FFF2-40B4-BE49-F238E27FC236}">
                      <a16:creationId xmlns:a16="http://schemas.microsoft.com/office/drawing/2014/main" id="{A932F83C-B83A-471D-91A9-7979A02CA772}"/>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Star: 4 Points 183">
                  <a:extLst>
                    <a:ext uri="{FF2B5EF4-FFF2-40B4-BE49-F238E27FC236}">
                      <a16:creationId xmlns:a16="http://schemas.microsoft.com/office/drawing/2014/main" id="{648C8B52-80EF-4107-83F8-115240BFE200}"/>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Star: 4 Points 184">
                  <a:extLst>
                    <a:ext uri="{FF2B5EF4-FFF2-40B4-BE49-F238E27FC236}">
                      <a16:creationId xmlns:a16="http://schemas.microsoft.com/office/drawing/2014/main" id="{FBA0C9A2-9BAD-4E5F-8B67-B484A33D73DE}"/>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Star: 4 Points 185">
                  <a:extLst>
                    <a:ext uri="{FF2B5EF4-FFF2-40B4-BE49-F238E27FC236}">
                      <a16:creationId xmlns:a16="http://schemas.microsoft.com/office/drawing/2014/main" id="{2ED17A61-9BD7-4898-8125-DCD1D9CECB52}"/>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Star: 4 Points 186">
                  <a:extLst>
                    <a:ext uri="{FF2B5EF4-FFF2-40B4-BE49-F238E27FC236}">
                      <a16:creationId xmlns:a16="http://schemas.microsoft.com/office/drawing/2014/main" id="{0DB4141F-3AFF-4205-9D85-CF3D617C8750}"/>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Star: 4 Points 187">
                  <a:extLst>
                    <a:ext uri="{FF2B5EF4-FFF2-40B4-BE49-F238E27FC236}">
                      <a16:creationId xmlns:a16="http://schemas.microsoft.com/office/drawing/2014/main" id="{E52DB9B7-015A-4012-AA79-E0BAD859C7F2}"/>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Star: 4 Points 188">
                  <a:extLst>
                    <a:ext uri="{FF2B5EF4-FFF2-40B4-BE49-F238E27FC236}">
                      <a16:creationId xmlns:a16="http://schemas.microsoft.com/office/drawing/2014/main" id="{7B61A17C-E799-4E79-9B55-99A358E9FEE9}"/>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Freeform: Shape 170">
                <a:extLst>
                  <a:ext uri="{FF2B5EF4-FFF2-40B4-BE49-F238E27FC236}">
                    <a16:creationId xmlns:a16="http://schemas.microsoft.com/office/drawing/2014/main" id="{ABC2FE4E-DAE8-420C-8B6B-C67EAECDC464}"/>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Shape 171">
                <a:extLst>
                  <a:ext uri="{FF2B5EF4-FFF2-40B4-BE49-F238E27FC236}">
                    <a16:creationId xmlns:a16="http://schemas.microsoft.com/office/drawing/2014/main" id="{7325CB24-119C-4A8E-A042-2FA14515FBC5}"/>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AEA20F19-EFD8-4372-A155-2BE22750DFD4}"/>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9" name="Oval 168">
              <a:extLst>
                <a:ext uri="{FF2B5EF4-FFF2-40B4-BE49-F238E27FC236}">
                  <a16:creationId xmlns:a16="http://schemas.microsoft.com/office/drawing/2014/main" id="{739886A4-3F34-4E3B-AF9F-7BFE84D76FD1}"/>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42</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grpSp>
        <p:nvGrpSpPr>
          <p:cNvPr id="6" name="Group 5">
            <a:extLst>
              <a:ext uri="{FF2B5EF4-FFF2-40B4-BE49-F238E27FC236}">
                <a16:creationId xmlns:a16="http://schemas.microsoft.com/office/drawing/2014/main" id="{811D944C-D5B6-4BB2-AB13-82F7A7DB1A26}"/>
              </a:ext>
            </a:extLst>
          </p:cNvPr>
          <p:cNvGrpSpPr/>
          <p:nvPr/>
        </p:nvGrpSpPr>
        <p:grpSpPr>
          <a:xfrm>
            <a:off x="3410018" y="2211162"/>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153461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9" name="Title 6">
            <a:extLst>
              <a:ext uri="{FF2B5EF4-FFF2-40B4-BE49-F238E27FC236}">
                <a16:creationId xmlns:a16="http://schemas.microsoft.com/office/drawing/2014/main" id="{640883FB-9D61-4636-8432-03FD1CC36DB0}"/>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pic>
        <p:nvPicPr>
          <p:cNvPr id="9" name="Picture 8" descr="A picture containing clock&#10;&#10;Description automatically generated">
            <a:extLst>
              <a:ext uri="{FF2B5EF4-FFF2-40B4-BE49-F238E27FC236}">
                <a16:creationId xmlns:a16="http://schemas.microsoft.com/office/drawing/2014/main" id="{F5A9A251-8783-4C5E-9D62-C88D17546567}"/>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grpSp>
        <p:nvGrpSpPr>
          <p:cNvPr id="146" name="Group 145">
            <a:extLst>
              <a:ext uri="{FF2B5EF4-FFF2-40B4-BE49-F238E27FC236}">
                <a16:creationId xmlns:a16="http://schemas.microsoft.com/office/drawing/2014/main" id="{9A2EC6E7-68A7-4243-972A-D57F70B8C0A0}"/>
              </a:ext>
            </a:extLst>
          </p:cNvPr>
          <p:cNvGrpSpPr/>
          <p:nvPr/>
        </p:nvGrpSpPr>
        <p:grpSpPr>
          <a:xfrm>
            <a:off x="4653412" y="4786133"/>
            <a:ext cx="2221772" cy="801777"/>
            <a:chOff x="4653412" y="4786133"/>
            <a:chExt cx="2221772" cy="801777"/>
          </a:xfrm>
        </p:grpSpPr>
        <p:sp>
          <p:nvSpPr>
            <p:cNvPr id="147" name="Oval 146">
              <a:extLst>
                <a:ext uri="{FF2B5EF4-FFF2-40B4-BE49-F238E27FC236}">
                  <a16:creationId xmlns:a16="http://schemas.microsoft.com/office/drawing/2014/main" id="{E789C8A4-E1B4-46D5-BF05-EED9857E83F5}"/>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147">
              <a:extLst>
                <a:ext uri="{FF2B5EF4-FFF2-40B4-BE49-F238E27FC236}">
                  <a16:creationId xmlns:a16="http://schemas.microsoft.com/office/drawing/2014/main" id="{9AC0F8E9-7D17-47F7-9C2D-59589423DC05}"/>
                </a:ext>
              </a:extLst>
            </p:cNvPr>
            <p:cNvGrpSpPr>
              <a:grpSpLocks noChangeAspect="1"/>
            </p:cNvGrpSpPr>
            <p:nvPr/>
          </p:nvGrpSpPr>
          <p:grpSpPr>
            <a:xfrm>
              <a:off x="4653412" y="4786133"/>
              <a:ext cx="2221772" cy="713667"/>
              <a:chOff x="7366469" y="4745481"/>
              <a:chExt cx="3191554" cy="1025173"/>
            </a:xfrm>
          </p:grpSpPr>
          <p:grpSp>
            <p:nvGrpSpPr>
              <p:cNvPr id="149" name="Group 148">
                <a:extLst>
                  <a:ext uri="{FF2B5EF4-FFF2-40B4-BE49-F238E27FC236}">
                    <a16:creationId xmlns:a16="http://schemas.microsoft.com/office/drawing/2014/main" id="{6364FE78-D0B7-4A40-A06D-3F33F3742F4B}"/>
                  </a:ext>
                </a:extLst>
              </p:cNvPr>
              <p:cNvGrpSpPr>
                <a:grpSpLocks noChangeAspect="1"/>
              </p:cNvGrpSpPr>
              <p:nvPr/>
            </p:nvGrpSpPr>
            <p:grpSpPr>
              <a:xfrm>
                <a:off x="7366469" y="4745481"/>
                <a:ext cx="3191554" cy="1025173"/>
                <a:chOff x="7752885" y="5195074"/>
                <a:chExt cx="1201313" cy="385879"/>
              </a:xfrm>
            </p:grpSpPr>
            <p:sp>
              <p:nvSpPr>
                <p:cNvPr id="154" name="Rectangle 153">
                  <a:extLst>
                    <a:ext uri="{FF2B5EF4-FFF2-40B4-BE49-F238E27FC236}">
                      <a16:creationId xmlns:a16="http://schemas.microsoft.com/office/drawing/2014/main" id="{56B79124-887A-4552-B4FF-8CB8CCE17F1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Rectangle: Rounded Corners 154">
                  <a:extLst>
                    <a:ext uri="{FF2B5EF4-FFF2-40B4-BE49-F238E27FC236}">
                      <a16:creationId xmlns:a16="http://schemas.microsoft.com/office/drawing/2014/main" id="{695AAA8E-4AAA-4AA4-8CFB-A04204BACEDC}"/>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Rectangle: Rounded Corners 155">
                  <a:extLst>
                    <a:ext uri="{FF2B5EF4-FFF2-40B4-BE49-F238E27FC236}">
                      <a16:creationId xmlns:a16="http://schemas.microsoft.com/office/drawing/2014/main" id="{BD693F80-20F0-4D46-9604-3E422DBFF723}"/>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Rounded Corners 156">
                  <a:extLst>
                    <a:ext uri="{FF2B5EF4-FFF2-40B4-BE49-F238E27FC236}">
                      <a16:creationId xmlns:a16="http://schemas.microsoft.com/office/drawing/2014/main" id="{8C2FF2B4-5321-490D-A50E-9DD860084A93}"/>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Rounded Corners 157">
                  <a:extLst>
                    <a:ext uri="{FF2B5EF4-FFF2-40B4-BE49-F238E27FC236}">
                      <a16:creationId xmlns:a16="http://schemas.microsoft.com/office/drawing/2014/main" id="{EFC1AF3C-ED92-4178-954A-ABFFC8D3EF2F}"/>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Circle: Hollow 158">
                  <a:extLst>
                    <a:ext uri="{FF2B5EF4-FFF2-40B4-BE49-F238E27FC236}">
                      <a16:creationId xmlns:a16="http://schemas.microsoft.com/office/drawing/2014/main" id="{3E1F828B-C7FA-463A-93CD-F2D9BFFF152C}"/>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0" name="Circle: Hollow 159">
                  <a:extLst>
                    <a:ext uri="{FF2B5EF4-FFF2-40B4-BE49-F238E27FC236}">
                      <a16:creationId xmlns:a16="http://schemas.microsoft.com/office/drawing/2014/main" id="{009D7E75-E20D-4EDA-AB9F-51A35DE90A71}"/>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1" name="Circle: Hollow 160">
                  <a:extLst>
                    <a:ext uri="{FF2B5EF4-FFF2-40B4-BE49-F238E27FC236}">
                      <a16:creationId xmlns:a16="http://schemas.microsoft.com/office/drawing/2014/main" id="{08E72920-5C64-4695-AB20-741541D4FDA0}"/>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62" name="Straight Arrow Connector 161">
                  <a:extLst>
                    <a:ext uri="{FF2B5EF4-FFF2-40B4-BE49-F238E27FC236}">
                      <a16:creationId xmlns:a16="http://schemas.microsoft.com/office/drawing/2014/main" id="{C1392734-F8F3-4BD3-A1D2-4CAA1DE5A4C4}"/>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63" name="Oval 162">
                  <a:extLst>
                    <a:ext uri="{FF2B5EF4-FFF2-40B4-BE49-F238E27FC236}">
                      <a16:creationId xmlns:a16="http://schemas.microsoft.com/office/drawing/2014/main" id="{437CFE65-9B3B-4B95-93B3-B123CCF523AB}"/>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Oval 163">
                  <a:extLst>
                    <a:ext uri="{FF2B5EF4-FFF2-40B4-BE49-F238E27FC236}">
                      <a16:creationId xmlns:a16="http://schemas.microsoft.com/office/drawing/2014/main" id="{DEEFE535-D887-48A1-A709-F1474AD19924}"/>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Oval 164">
                  <a:extLst>
                    <a:ext uri="{FF2B5EF4-FFF2-40B4-BE49-F238E27FC236}">
                      <a16:creationId xmlns:a16="http://schemas.microsoft.com/office/drawing/2014/main" id="{328BD4BF-FAB5-49CD-925F-62C36AC34717}"/>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0" name="Oval 149">
                <a:extLst>
                  <a:ext uri="{FF2B5EF4-FFF2-40B4-BE49-F238E27FC236}">
                    <a16:creationId xmlns:a16="http://schemas.microsoft.com/office/drawing/2014/main" id="{6FF9417A-8371-4B31-8CEC-2E4156030880}"/>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1" name="Graphic 38" descr="Single gear">
                <a:extLst>
                  <a:ext uri="{FF2B5EF4-FFF2-40B4-BE49-F238E27FC236}">
                    <a16:creationId xmlns:a16="http://schemas.microsoft.com/office/drawing/2014/main" id="{AB0D0889-39DA-4854-A1B6-A714522C80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3288" y="5202044"/>
                <a:ext cx="449766" cy="449766"/>
              </a:xfrm>
              <a:prstGeom prst="rect">
                <a:avLst/>
              </a:prstGeom>
            </p:spPr>
          </p:pic>
          <p:pic>
            <p:nvPicPr>
              <p:cNvPr id="152" name="Graphic 38" descr="Single gear">
                <a:extLst>
                  <a:ext uri="{FF2B5EF4-FFF2-40B4-BE49-F238E27FC236}">
                    <a16:creationId xmlns:a16="http://schemas.microsoft.com/office/drawing/2014/main" id="{698B2785-DA68-424E-B2E2-0C6558331B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86291" y="5202041"/>
                <a:ext cx="449766" cy="449766"/>
              </a:xfrm>
              <a:prstGeom prst="rect">
                <a:avLst/>
              </a:prstGeom>
            </p:spPr>
          </p:pic>
          <p:pic>
            <p:nvPicPr>
              <p:cNvPr id="153" name="Graphic 38" descr="Single gear">
                <a:extLst>
                  <a:ext uri="{FF2B5EF4-FFF2-40B4-BE49-F238E27FC236}">
                    <a16:creationId xmlns:a16="http://schemas.microsoft.com/office/drawing/2014/main" id="{1A16CF0E-0B33-459E-9DFC-46D41480C5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6995" y="5202043"/>
                <a:ext cx="449766" cy="449766"/>
              </a:xfrm>
              <a:prstGeom prst="rect">
                <a:avLst/>
              </a:prstGeom>
            </p:spPr>
          </p:pic>
        </p:grpSp>
      </p:grpSp>
      <p:grpSp>
        <p:nvGrpSpPr>
          <p:cNvPr id="103" name="Group 102">
            <a:extLst>
              <a:ext uri="{FF2B5EF4-FFF2-40B4-BE49-F238E27FC236}">
                <a16:creationId xmlns:a16="http://schemas.microsoft.com/office/drawing/2014/main" id="{4D0DBE89-9582-41A6-97BD-DE9AF41E221E}"/>
              </a:ext>
            </a:extLst>
          </p:cNvPr>
          <p:cNvGrpSpPr/>
          <p:nvPr/>
        </p:nvGrpSpPr>
        <p:grpSpPr>
          <a:xfrm rot="15894598">
            <a:off x="2934141" y="3065419"/>
            <a:ext cx="1339445" cy="251522"/>
            <a:chOff x="2304640" y="2255493"/>
            <a:chExt cx="1328482" cy="251522"/>
          </a:xfrm>
        </p:grpSpPr>
        <p:sp>
          <p:nvSpPr>
            <p:cNvPr id="104" name="Rectangle 103">
              <a:extLst>
                <a:ext uri="{FF2B5EF4-FFF2-40B4-BE49-F238E27FC236}">
                  <a16:creationId xmlns:a16="http://schemas.microsoft.com/office/drawing/2014/main" id="{CC70CE95-B77A-4D35-8A84-4BC579D02A2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5F098372-93EF-435E-A859-20581FBB9A81}"/>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BAFB6ED7-719C-4C28-8862-D04AAC180595}"/>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 name="Straight Connector 106">
              <a:extLst>
                <a:ext uri="{FF2B5EF4-FFF2-40B4-BE49-F238E27FC236}">
                  <a16:creationId xmlns:a16="http://schemas.microsoft.com/office/drawing/2014/main" id="{E0A67F22-5D03-4E57-AF19-E793793BC110}"/>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112722F4-D569-4ABA-B53F-73BB6A49000A}"/>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 name="Straight Connector 112">
              <a:extLst>
                <a:ext uri="{FF2B5EF4-FFF2-40B4-BE49-F238E27FC236}">
                  <a16:creationId xmlns:a16="http://schemas.microsoft.com/office/drawing/2014/main" id="{452D8D2C-352D-41EE-83DD-3B7992AEDA2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03CF5484-9C5C-4FF1-A142-4FB37E685814}"/>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D94794A0-DD8E-4136-8C18-26FB18753B54}"/>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A8B672E3-0D5A-44B9-A07F-4450E3C2E1BE}"/>
                </a:ext>
              </a:extLst>
            </p:cNvPr>
            <p:cNvCxnSpPr>
              <a:cxnSpLocks/>
              <a:stCxn id="115" idx="3"/>
              <a:endCxn id="10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0F1889D9-9B01-4C97-9AF4-9801249A1EB9}"/>
              </a:ext>
            </a:extLst>
          </p:cNvPr>
          <p:cNvGrpSpPr/>
          <p:nvPr/>
        </p:nvGrpSpPr>
        <p:grpSpPr>
          <a:xfrm rot="16200000">
            <a:off x="3610033" y="3807137"/>
            <a:ext cx="209133" cy="249296"/>
            <a:chOff x="3610033" y="3807137"/>
            <a:chExt cx="209133" cy="249296"/>
          </a:xfrm>
        </p:grpSpPr>
        <p:sp>
          <p:nvSpPr>
            <p:cNvPr id="123" name="Rectangle 122">
              <a:extLst>
                <a:ext uri="{FF2B5EF4-FFF2-40B4-BE49-F238E27FC236}">
                  <a16:creationId xmlns:a16="http://schemas.microsoft.com/office/drawing/2014/main" id="{7E4A0275-4723-40BD-B876-C9321F689C5A}"/>
                </a:ext>
              </a:extLst>
            </p:cNvPr>
            <p:cNvSpPr/>
            <p:nvPr/>
          </p:nvSpPr>
          <p:spPr>
            <a:xfrm rot="5400000">
              <a:off x="3569968" y="3847202"/>
              <a:ext cx="249296" cy="169165"/>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a:extLst>
                <a:ext uri="{FF2B5EF4-FFF2-40B4-BE49-F238E27FC236}">
                  <a16:creationId xmlns:a16="http://schemas.microsoft.com/office/drawing/2014/main" id="{825485AA-040D-47BC-933D-CFB3B9B8E138}"/>
                </a:ext>
              </a:extLst>
            </p:cNvPr>
            <p:cNvSpPr/>
            <p:nvPr/>
          </p:nvSpPr>
          <p:spPr>
            <a:xfrm rot="5400000">
              <a:off x="3630237" y="3871877"/>
              <a:ext cx="179572" cy="12579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Oval 124">
              <a:extLst>
                <a:ext uri="{FF2B5EF4-FFF2-40B4-BE49-F238E27FC236}">
                  <a16:creationId xmlns:a16="http://schemas.microsoft.com/office/drawing/2014/main" id="{261A0287-2B37-4E21-9675-004B5ED11E13}"/>
                </a:ext>
              </a:extLst>
            </p:cNvPr>
            <p:cNvSpPr/>
            <p:nvPr/>
          </p:nvSpPr>
          <p:spPr>
            <a:xfrm rot="5400000">
              <a:off x="3688165" y="3906251"/>
              <a:ext cx="178338" cy="5828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Oval 125">
              <a:extLst>
                <a:ext uri="{FF2B5EF4-FFF2-40B4-BE49-F238E27FC236}">
                  <a16:creationId xmlns:a16="http://schemas.microsoft.com/office/drawing/2014/main" id="{73B10297-DDF4-4441-967D-DC8D6D40778A}"/>
                </a:ext>
              </a:extLst>
            </p:cNvPr>
            <p:cNvSpPr/>
            <p:nvPr/>
          </p:nvSpPr>
          <p:spPr>
            <a:xfrm rot="5400000" flipV="1">
              <a:off x="3730479" y="3909855"/>
              <a:ext cx="131656"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Rectangle 1">
            <a:extLst>
              <a:ext uri="{FF2B5EF4-FFF2-40B4-BE49-F238E27FC236}">
                <a16:creationId xmlns:a16="http://schemas.microsoft.com/office/drawing/2014/main" id="{681A3FA4-3C0F-4DA8-95D4-9E424A2106D5}"/>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a:extLst>
              <a:ext uri="{FF2B5EF4-FFF2-40B4-BE49-F238E27FC236}">
                <a16:creationId xmlns:a16="http://schemas.microsoft.com/office/drawing/2014/main" id="{E2C4CE93-E5B1-4DE0-8205-5209F76B6D70}"/>
              </a:ext>
            </a:extLst>
          </p:cNvPr>
          <p:cNvGrpSpPr/>
          <p:nvPr/>
        </p:nvGrpSpPr>
        <p:grpSpPr>
          <a:xfrm>
            <a:off x="8491337" y="1515512"/>
            <a:ext cx="3161334" cy="3764126"/>
            <a:chOff x="838200" y="1515512"/>
            <a:chExt cx="3161334" cy="3764126"/>
          </a:xfrm>
        </p:grpSpPr>
        <p:sp>
          <p:nvSpPr>
            <p:cNvPr id="129" name="Flowchart: Connector 128">
              <a:extLst>
                <a:ext uri="{FF2B5EF4-FFF2-40B4-BE49-F238E27FC236}">
                  <a16:creationId xmlns:a16="http://schemas.microsoft.com/office/drawing/2014/main" id="{0238AB46-4AC6-45BB-9A2A-8AB46CC1B138}"/>
                </a:ext>
              </a:extLst>
            </p:cNvPr>
            <p:cNvSpPr>
              <a:spLocks noChangeAspect="1"/>
            </p:cNvSpPr>
            <p:nvPr/>
          </p:nvSpPr>
          <p:spPr>
            <a:xfrm>
              <a:off x="838200" y="1515512"/>
              <a:ext cx="3161334" cy="3161334"/>
            </a:xfrm>
            <a:prstGeom prst="flowChartConnector">
              <a:avLst/>
            </a:prstGeom>
            <a:solidFill>
              <a:srgbClr val="5C93A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A4B08B7F-8E8C-4ECE-A231-DC4EF47E04F0}"/>
                </a:ext>
              </a:extLst>
            </p:cNvPr>
            <p:cNvGrpSpPr>
              <a:grpSpLocks noChangeAspect="1"/>
            </p:cNvGrpSpPr>
            <p:nvPr/>
          </p:nvGrpSpPr>
          <p:grpSpPr>
            <a:xfrm>
              <a:off x="1495367" y="2126440"/>
              <a:ext cx="1827673" cy="2006792"/>
              <a:chOff x="4209701" y="2724078"/>
              <a:chExt cx="2049462" cy="2250317"/>
            </a:xfrm>
          </p:grpSpPr>
          <p:sp>
            <p:nvSpPr>
              <p:cNvPr id="132" name="Rectangle 131">
                <a:extLst>
                  <a:ext uri="{FF2B5EF4-FFF2-40B4-BE49-F238E27FC236}">
                    <a16:creationId xmlns:a16="http://schemas.microsoft.com/office/drawing/2014/main" id="{BB951159-2D6D-448E-B4AB-9B20DFFAE693}"/>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66081FB3-47C7-43E8-BC50-9483DCD66B0D}"/>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9C0A5D97-485E-4002-B7DD-DC94FDA847FA}"/>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DC88CB11-4FAF-4AE3-85A1-957F837582F5}"/>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D0C17BBE-AA02-48FA-BA3F-FEEDC3A399AB}"/>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204D1212-08F6-4A29-A487-3803A9FF51C6}"/>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D0AE429F-0C95-473C-8E46-697E9EE36DAC}"/>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2749546A-FBAA-4191-A9C2-014290A836B3}"/>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5477090A-D17D-4DF0-A285-AF770C5C9340}"/>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a:extLst>
                  <a:ext uri="{FF2B5EF4-FFF2-40B4-BE49-F238E27FC236}">
                    <a16:creationId xmlns:a16="http://schemas.microsoft.com/office/drawing/2014/main" id="{09788087-C8F0-4232-9C81-0D70FC2C9BF0}"/>
                  </a:ext>
                </a:extLst>
              </p:cNvPr>
              <p:cNvGrpSpPr/>
              <p:nvPr/>
            </p:nvGrpSpPr>
            <p:grpSpPr>
              <a:xfrm rot="748349">
                <a:off x="4618137" y="2724078"/>
                <a:ext cx="1424795" cy="922549"/>
                <a:chOff x="4527639" y="2602919"/>
                <a:chExt cx="1388537" cy="869038"/>
              </a:xfrm>
            </p:grpSpPr>
            <p:sp>
              <p:nvSpPr>
                <p:cNvPr id="166" name="Rectangle 165">
                  <a:extLst>
                    <a:ext uri="{FF2B5EF4-FFF2-40B4-BE49-F238E27FC236}">
                      <a16:creationId xmlns:a16="http://schemas.microsoft.com/office/drawing/2014/main" id="{271507FB-D49E-42EC-8DA7-13B4ECF877BC}"/>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89">
                  <a:extLst>
                    <a:ext uri="{FF2B5EF4-FFF2-40B4-BE49-F238E27FC236}">
                      <a16:creationId xmlns:a16="http://schemas.microsoft.com/office/drawing/2014/main" id="{C6662EA3-B08A-4362-A477-36FFE00F01BC}"/>
                    </a:ext>
                  </a:extLst>
                </p:cNvPr>
                <p:cNvGrpSpPr/>
                <p:nvPr/>
              </p:nvGrpSpPr>
              <p:grpSpPr>
                <a:xfrm rot="16200000">
                  <a:off x="4986286" y="2144272"/>
                  <a:ext cx="471244" cy="1388537"/>
                  <a:chOff x="2713571" y="2145900"/>
                  <a:chExt cx="2639452" cy="277746"/>
                </a:xfrm>
              </p:grpSpPr>
              <p:sp>
                <p:nvSpPr>
                  <p:cNvPr id="191" name="Oval 190">
                    <a:extLst>
                      <a:ext uri="{FF2B5EF4-FFF2-40B4-BE49-F238E27FC236}">
                        <a16:creationId xmlns:a16="http://schemas.microsoft.com/office/drawing/2014/main" id="{2CA14AF3-3E40-4700-8671-6532740CE70F}"/>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B4BAC8C9-53A6-467E-AC9A-7468F3C0CE6B}"/>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Oval 141">
                <a:extLst>
                  <a:ext uri="{FF2B5EF4-FFF2-40B4-BE49-F238E27FC236}">
                    <a16:creationId xmlns:a16="http://schemas.microsoft.com/office/drawing/2014/main" id="{95F8A424-B9DD-47CA-BC68-A761FF151DB4}"/>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91D83718-429E-4A54-B345-B69AA69E0F4C}"/>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3BACADDE-26C3-49F4-A46C-277FC5790806}"/>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814960A8-939C-40BA-9918-6B8D5169D716}"/>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TextBox 130">
              <a:extLst>
                <a:ext uri="{FF2B5EF4-FFF2-40B4-BE49-F238E27FC236}">
                  <a16:creationId xmlns:a16="http://schemas.microsoft.com/office/drawing/2014/main" id="{C92610E4-311D-40C7-9BB4-CE94023D2A6C}"/>
                </a:ext>
              </a:extLst>
            </p:cNvPr>
            <p:cNvSpPr txBox="1"/>
            <p:nvPr/>
          </p:nvSpPr>
          <p:spPr>
            <a:xfrm>
              <a:off x="1333611" y="4756418"/>
              <a:ext cx="2093009"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Lazy SUSAN</a:t>
              </a:r>
            </a:p>
          </p:txBody>
        </p:sp>
      </p:grpSp>
    </p:spTree>
    <p:extLst>
      <p:ext uri="{BB962C8B-B14F-4D97-AF65-F5344CB8AC3E}">
        <p14:creationId xmlns:p14="http://schemas.microsoft.com/office/powerpoint/2010/main" val="11431558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 name="Group 176">
            <a:extLst>
              <a:ext uri="{FF2B5EF4-FFF2-40B4-BE49-F238E27FC236}">
                <a16:creationId xmlns:a16="http://schemas.microsoft.com/office/drawing/2014/main" id="{B74DFF7E-EDC2-4D9A-ADB5-9568F06CB8BA}"/>
              </a:ext>
            </a:extLst>
          </p:cNvPr>
          <p:cNvGrpSpPr/>
          <p:nvPr/>
        </p:nvGrpSpPr>
        <p:grpSpPr>
          <a:xfrm>
            <a:off x="548640" y="1270090"/>
            <a:ext cx="7321400" cy="4562281"/>
            <a:chOff x="548640" y="1185954"/>
            <a:chExt cx="7060321" cy="4646417"/>
          </a:xfrm>
        </p:grpSpPr>
        <p:grpSp>
          <p:nvGrpSpPr>
            <p:cNvPr id="178" name="Group 177">
              <a:extLst>
                <a:ext uri="{FF2B5EF4-FFF2-40B4-BE49-F238E27FC236}">
                  <a16:creationId xmlns:a16="http://schemas.microsoft.com/office/drawing/2014/main" id="{AE98025B-F499-483E-825B-05E084A405E2}"/>
                </a:ext>
              </a:extLst>
            </p:cNvPr>
            <p:cNvGrpSpPr/>
            <p:nvPr/>
          </p:nvGrpSpPr>
          <p:grpSpPr>
            <a:xfrm>
              <a:off x="548640" y="1185954"/>
              <a:ext cx="7060321" cy="4638914"/>
              <a:chOff x="548640" y="1185954"/>
              <a:chExt cx="7060321" cy="4638914"/>
            </a:xfrm>
          </p:grpSpPr>
          <p:grpSp>
            <p:nvGrpSpPr>
              <p:cNvPr id="180" name="Group 179">
                <a:extLst>
                  <a:ext uri="{FF2B5EF4-FFF2-40B4-BE49-F238E27FC236}">
                    <a16:creationId xmlns:a16="http://schemas.microsoft.com/office/drawing/2014/main" id="{1846C19C-50E4-4FF0-91D7-7C8BF0266AA5}"/>
                  </a:ext>
                </a:extLst>
              </p:cNvPr>
              <p:cNvGrpSpPr/>
              <p:nvPr/>
            </p:nvGrpSpPr>
            <p:grpSpPr>
              <a:xfrm>
                <a:off x="549401" y="1198466"/>
                <a:ext cx="7059560" cy="4626402"/>
                <a:chOff x="6418717" y="1301930"/>
                <a:chExt cx="5377239" cy="3091265"/>
              </a:xfrm>
            </p:grpSpPr>
            <p:sp>
              <p:nvSpPr>
                <p:cNvPr id="184" name="Rectangle: Rounded Corners 183">
                  <a:extLst>
                    <a:ext uri="{FF2B5EF4-FFF2-40B4-BE49-F238E27FC236}">
                      <a16:creationId xmlns:a16="http://schemas.microsoft.com/office/drawing/2014/main" id="{A85CFF13-7013-4765-B912-C9999D56EF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Star: 4 Points 184">
                  <a:extLst>
                    <a:ext uri="{FF2B5EF4-FFF2-40B4-BE49-F238E27FC236}">
                      <a16:creationId xmlns:a16="http://schemas.microsoft.com/office/drawing/2014/main" id="{AAD9ECD9-C3A2-45DF-9813-AB6C9F7DB608}"/>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Star: 4 Points 185">
                  <a:extLst>
                    <a:ext uri="{FF2B5EF4-FFF2-40B4-BE49-F238E27FC236}">
                      <a16:creationId xmlns:a16="http://schemas.microsoft.com/office/drawing/2014/main" id="{7CB1FF80-4F96-4326-96DE-B958DE7B46F4}"/>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Star: 4 Points 186">
                  <a:extLst>
                    <a:ext uri="{FF2B5EF4-FFF2-40B4-BE49-F238E27FC236}">
                      <a16:creationId xmlns:a16="http://schemas.microsoft.com/office/drawing/2014/main" id="{546C8375-7759-4BC1-B434-EA19B139E573}"/>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Star: 4 Points 187">
                  <a:extLst>
                    <a:ext uri="{FF2B5EF4-FFF2-40B4-BE49-F238E27FC236}">
                      <a16:creationId xmlns:a16="http://schemas.microsoft.com/office/drawing/2014/main" id="{47987C87-8483-46D3-83F5-D996926CFC28}"/>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Star: 4 Points 188">
                  <a:extLst>
                    <a:ext uri="{FF2B5EF4-FFF2-40B4-BE49-F238E27FC236}">
                      <a16:creationId xmlns:a16="http://schemas.microsoft.com/office/drawing/2014/main" id="{D24A171F-2ED6-4356-8294-90EA2768BFF6}"/>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Star: 4 Points 189">
                  <a:extLst>
                    <a:ext uri="{FF2B5EF4-FFF2-40B4-BE49-F238E27FC236}">
                      <a16:creationId xmlns:a16="http://schemas.microsoft.com/office/drawing/2014/main" id="{47B295B7-52A4-4FFE-9F11-85F20649AC4D}"/>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Star: 4 Points 190">
                  <a:extLst>
                    <a:ext uri="{FF2B5EF4-FFF2-40B4-BE49-F238E27FC236}">
                      <a16:creationId xmlns:a16="http://schemas.microsoft.com/office/drawing/2014/main" id="{DBD753C7-FFE4-4877-8E04-6AA9D52E01EC}"/>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Star: 4 Points 191">
                  <a:extLst>
                    <a:ext uri="{FF2B5EF4-FFF2-40B4-BE49-F238E27FC236}">
                      <a16:creationId xmlns:a16="http://schemas.microsoft.com/office/drawing/2014/main" id="{7F4D53F2-D60F-459A-AB40-D1655C60CE90}"/>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Star: 4 Points 192">
                  <a:extLst>
                    <a:ext uri="{FF2B5EF4-FFF2-40B4-BE49-F238E27FC236}">
                      <a16:creationId xmlns:a16="http://schemas.microsoft.com/office/drawing/2014/main" id="{43867FB2-6D8E-4917-A853-BDEA3FABFA6D}"/>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Star: 4 Points 193">
                  <a:extLst>
                    <a:ext uri="{FF2B5EF4-FFF2-40B4-BE49-F238E27FC236}">
                      <a16:creationId xmlns:a16="http://schemas.microsoft.com/office/drawing/2014/main" id="{82DE933C-BB93-4EBF-BE00-50DAEC7B1464}"/>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Star: 4 Points 194">
                  <a:extLst>
                    <a:ext uri="{FF2B5EF4-FFF2-40B4-BE49-F238E27FC236}">
                      <a16:creationId xmlns:a16="http://schemas.microsoft.com/office/drawing/2014/main" id="{E85D8397-836B-4512-878F-669E4AF264D2}"/>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Star: 4 Points 195">
                  <a:extLst>
                    <a:ext uri="{FF2B5EF4-FFF2-40B4-BE49-F238E27FC236}">
                      <a16:creationId xmlns:a16="http://schemas.microsoft.com/office/drawing/2014/main" id="{4CF3DBFC-2566-49C2-A567-94CE6E7F945F}"/>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Star: 4 Points 196">
                  <a:extLst>
                    <a:ext uri="{FF2B5EF4-FFF2-40B4-BE49-F238E27FC236}">
                      <a16:creationId xmlns:a16="http://schemas.microsoft.com/office/drawing/2014/main" id="{93C8A959-36EF-47C3-9C48-877F7546B02A}"/>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Star: 4 Points 197">
                  <a:extLst>
                    <a:ext uri="{FF2B5EF4-FFF2-40B4-BE49-F238E27FC236}">
                      <a16:creationId xmlns:a16="http://schemas.microsoft.com/office/drawing/2014/main" id="{3967EF39-A6D3-4F70-9900-C8E3EE294D3D}"/>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Star: 4 Points 198">
                  <a:extLst>
                    <a:ext uri="{FF2B5EF4-FFF2-40B4-BE49-F238E27FC236}">
                      <a16:creationId xmlns:a16="http://schemas.microsoft.com/office/drawing/2014/main" id="{6FA2570B-2281-4ABF-8330-588B7AF152AB}"/>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1" name="Freeform: Shape 180">
                <a:extLst>
                  <a:ext uri="{FF2B5EF4-FFF2-40B4-BE49-F238E27FC236}">
                    <a16:creationId xmlns:a16="http://schemas.microsoft.com/office/drawing/2014/main" id="{353E77C9-481E-4170-96D4-F4359C008A5A}"/>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Shape 181">
                <a:extLst>
                  <a:ext uri="{FF2B5EF4-FFF2-40B4-BE49-F238E27FC236}">
                    <a16:creationId xmlns:a16="http://schemas.microsoft.com/office/drawing/2014/main" id="{A6010714-A824-4269-BF69-B3C8923228E1}"/>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Rounded Corners 182">
                <a:extLst>
                  <a:ext uri="{FF2B5EF4-FFF2-40B4-BE49-F238E27FC236}">
                    <a16:creationId xmlns:a16="http://schemas.microsoft.com/office/drawing/2014/main" id="{A1ABF7F9-77A2-4DF2-8E5B-DDB0C289008D}"/>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9" name="Oval 178">
              <a:extLst>
                <a:ext uri="{FF2B5EF4-FFF2-40B4-BE49-F238E27FC236}">
                  <a16:creationId xmlns:a16="http://schemas.microsoft.com/office/drawing/2014/main" id="{01A1D2E8-E1F0-432C-BF74-A6D5EE1B9AC6}"/>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43</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grpSp>
        <p:nvGrpSpPr>
          <p:cNvPr id="6" name="Group 5">
            <a:extLst>
              <a:ext uri="{FF2B5EF4-FFF2-40B4-BE49-F238E27FC236}">
                <a16:creationId xmlns:a16="http://schemas.microsoft.com/office/drawing/2014/main" id="{811D944C-D5B6-4BB2-AB13-82F7A7DB1A26}"/>
              </a:ext>
            </a:extLst>
          </p:cNvPr>
          <p:cNvGrpSpPr/>
          <p:nvPr/>
        </p:nvGrpSpPr>
        <p:grpSpPr>
          <a:xfrm rot="18987598">
            <a:off x="3690157" y="2136396"/>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153461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13" name="Group 112">
            <a:extLst>
              <a:ext uri="{FF2B5EF4-FFF2-40B4-BE49-F238E27FC236}">
                <a16:creationId xmlns:a16="http://schemas.microsoft.com/office/drawing/2014/main" id="{93769885-B780-41F9-A159-14D35B498CF6}"/>
              </a:ext>
            </a:extLst>
          </p:cNvPr>
          <p:cNvGrpSpPr/>
          <p:nvPr/>
        </p:nvGrpSpPr>
        <p:grpSpPr>
          <a:xfrm rot="15894598">
            <a:off x="2934141" y="3065419"/>
            <a:ext cx="1339445" cy="251522"/>
            <a:chOff x="2304640" y="2255493"/>
            <a:chExt cx="1328482" cy="251522"/>
          </a:xfrm>
        </p:grpSpPr>
        <p:sp>
          <p:nvSpPr>
            <p:cNvPr id="114" name="Rectangle 113">
              <a:extLst>
                <a:ext uri="{FF2B5EF4-FFF2-40B4-BE49-F238E27FC236}">
                  <a16:creationId xmlns:a16="http://schemas.microsoft.com/office/drawing/2014/main" id="{76520BD9-A95C-4117-B0C9-9B8EF12029BC}"/>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D6F5975-9577-44BE-B35B-1231CD602B29}"/>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EB8CB7C-AFC9-416B-99E7-C7C991C84E5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3D13B901-C7C1-4620-B650-D017F7EA4C48}"/>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AB074DA1-5383-48DF-9131-D183C3694FEB}"/>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7855FD0D-C99B-49F2-950D-202004E8B1EC}"/>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50D478C-B09D-4CE9-AC38-8F904C576D41}"/>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681CE86-E6CC-4B6D-B272-71E6C0DEB468}"/>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C113F005-C4AB-45A8-891B-564D9B5491DE}"/>
                </a:ext>
              </a:extLst>
            </p:cNvPr>
            <p:cNvCxnSpPr>
              <a:cxnSpLocks/>
              <a:stCxn id="121" idx="3"/>
              <a:endCxn id="11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9" name="Title 6">
            <a:extLst>
              <a:ext uri="{FF2B5EF4-FFF2-40B4-BE49-F238E27FC236}">
                <a16:creationId xmlns:a16="http://schemas.microsoft.com/office/drawing/2014/main" id="{EA29F304-6060-4D0F-B7D7-80C53331089F}"/>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pic>
        <p:nvPicPr>
          <p:cNvPr id="9" name="Picture 8" descr="A picture containing clock&#10;&#10;Description automatically generated">
            <a:extLst>
              <a:ext uri="{FF2B5EF4-FFF2-40B4-BE49-F238E27FC236}">
                <a16:creationId xmlns:a16="http://schemas.microsoft.com/office/drawing/2014/main" id="{290787F7-1FC8-40B3-8F05-EC5190C53C87}"/>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grpSp>
        <p:nvGrpSpPr>
          <p:cNvPr id="156" name="Group 155">
            <a:extLst>
              <a:ext uri="{FF2B5EF4-FFF2-40B4-BE49-F238E27FC236}">
                <a16:creationId xmlns:a16="http://schemas.microsoft.com/office/drawing/2014/main" id="{52FE107D-875D-4458-9094-15BCD6A9A0BB}"/>
              </a:ext>
            </a:extLst>
          </p:cNvPr>
          <p:cNvGrpSpPr/>
          <p:nvPr/>
        </p:nvGrpSpPr>
        <p:grpSpPr>
          <a:xfrm>
            <a:off x="4653412" y="4786133"/>
            <a:ext cx="2221772" cy="801777"/>
            <a:chOff x="4653412" y="4786133"/>
            <a:chExt cx="2221772" cy="801777"/>
          </a:xfrm>
        </p:grpSpPr>
        <p:sp>
          <p:nvSpPr>
            <p:cNvPr id="157" name="Oval 156">
              <a:extLst>
                <a:ext uri="{FF2B5EF4-FFF2-40B4-BE49-F238E27FC236}">
                  <a16:creationId xmlns:a16="http://schemas.microsoft.com/office/drawing/2014/main" id="{6C3D4B13-966B-4F14-8AC0-7EEE2BAD3234}"/>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157">
              <a:extLst>
                <a:ext uri="{FF2B5EF4-FFF2-40B4-BE49-F238E27FC236}">
                  <a16:creationId xmlns:a16="http://schemas.microsoft.com/office/drawing/2014/main" id="{B8823D09-E286-43D2-8D08-EEAF3BFC2621}"/>
                </a:ext>
              </a:extLst>
            </p:cNvPr>
            <p:cNvGrpSpPr>
              <a:grpSpLocks noChangeAspect="1"/>
            </p:cNvGrpSpPr>
            <p:nvPr/>
          </p:nvGrpSpPr>
          <p:grpSpPr>
            <a:xfrm>
              <a:off x="4653412" y="4786133"/>
              <a:ext cx="2221772" cy="713667"/>
              <a:chOff x="7366469" y="4745481"/>
              <a:chExt cx="3191554" cy="1025173"/>
            </a:xfrm>
          </p:grpSpPr>
          <p:grpSp>
            <p:nvGrpSpPr>
              <p:cNvPr id="159" name="Group 158">
                <a:extLst>
                  <a:ext uri="{FF2B5EF4-FFF2-40B4-BE49-F238E27FC236}">
                    <a16:creationId xmlns:a16="http://schemas.microsoft.com/office/drawing/2014/main" id="{1C40CB59-DCD8-4E6A-8296-E7BA3180A9C1}"/>
                  </a:ext>
                </a:extLst>
              </p:cNvPr>
              <p:cNvGrpSpPr>
                <a:grpSpLocks noChangeAspect="1"/>
              </p:cNvGrpSpPr>
              <p:nvPr/>
            </p:nvGrpSpPr>
            <p:grpSpPr>
              <a:xfrm>
                <a:off x="7366469" y="4745481"/>
                <a:ext cx="3191554" cy="1025173"/>
                <a:chOff x="7752885" y="5195074"/>
                <a:chExt cx="1201313" cy="385879"/>
              </a:xfrm>
            </p:grpSpPr>
            <p:sp>
              <p:nvSpPr>
                <p:cNvPr id="164" name="Rectangle 163">
                  <a:extLst>
                    <a:ext uri="{FF2B5EF4-FFF2-40B4-BE49-F238E27FC236}">
                      <a16:creationId xmlns:a16="http://schemas.microsoft.com/office/drawing/2014/main" id="{11F23A7C-529C-469E-8D33-11355F4A3E8B}"/>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Rounded Corners 164">
                  <a:extLst>
                    <a:ext uri="{FF2B5EF4-FFF2-40B4-BE49-F238E27FC236}">
                      <a16:creationId xmlns:a16="http://schemas.microsoft.com/office/drawing/2014/main" id="{A1DB6679-F647-49B0-8022-DCDBA762CD78}"/>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Rounded Corners 165">
                  <a:extLst>
                    <a:ext uri="{FF2B5EF4-FFF2-40B4-BE49-F238E27FC236}">
                      <a16:creationId xmlns:a16="http://schemas.microsoft.com/office/drawing/2014/main" id="{AF55FD39-0208-41B8-A2D2-71683B4C2DA7}"/>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Rounded Corners 166">
                  <a:extLst>
                    <a:ext uri="{FF2B5EF4-FFF2-40B4-BE49-F238E27FC236}">
                      <a16:creationId xmlns:a16="http://schemas.microsoft.com/office/drawing/2014/main" id="{4E1A974D-F82E-4B87-86FE-EDAFAD239148}"/>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Rectangle: Rounded Corners 167">
                  <a:extLst>
                    <a:ext uri="{FF2B5EF4-FFF2-40B4-BE49-F238E27FC236}">
                      <a16:creationId xmlns:a16="http://schemas.microsoft.com/office/drawing/2014/main" id="{FCF085FC-2E7F-461C-856D-D08353CC55DB}"/>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Circle: Hollow 168">
                  <a:extLst>
                    <a:ext uri="{FF2B5EF4-FFF2-40B4-BE49-F238E27FC236}">
                      <a16:creationId xmlns:a16="http://schemas.microsoft.com/office/drawing/2014/main" id="{5AD8104F-FA3D-4C60-857C-6B98A6417D9A}"/>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0" name="Circle: Hollow 169">
                  <a:extLst>
                    <a:ext uri="{FF2B5EF4-FFF2-40B4-BE49-F238E27FC236}">
                      <a16:creationId xmlns:a16="http://schemas.microsoft.com/office/drawing/2014/main" id="{B39368A9-6938-4E1A-9390-9B36F713F922}"/>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1" name="Circle: Hollow 170">
                  <a:extLst>
                    <a:ext uri="{FF2B5EF4-FFF2-40B4-BE49-F238E27FC236}">
                      <a16:creationId xmlns:a16="http://schemas.microsoft.com/office/drawing/2014/main" id="{DB99FBFA-98AB-4EC0-8952-EBBECF32655B}"/>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72" name="Straight Arrow Connector 171">
                  <a:extLst>
                    <a:ext uri="{FF2B5EF4-FFF2-40B4-BE49-F238E27FC236}">
                      <a16:creationId xmlns:a16="http://schemas.microsoft.com/office/drawing/2014/main" id="{B1F613A1-B64C-4C4C-B35A-4C9657573DE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73" name="Oval 172">
                  <a:extLst>
                    <a:ext uri="{FF2B5EF4-FFF2-40B4-BE49-F238E27FC236}">
                      <a16:creationId xmlns:a16="http://schemas.microsoft.com/office/drawing/2014/main" id="{AD17C41C-3AC4-4589-BAC1-D198FE272021}"/>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 name="Oval 173">
                  <a:extLst>
                    <a:ext uri="{FF2B5EF4-FFF2-40B4-BE49-F238E27FC236}">
                      <a16:creationId xmlns:a16="http://schemas.microsoft.com/office/drawing/2014/main" id="{CD15D835-147D-4322-AB45-B721470C02AD}"/>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Oval 174">
                  <a:extLst>
                    <a:ext uri="{FF2B5EF4-FFF2-40B4-BE49-F238E27FC236}">
                      <a16:creationId xmlns:a16="http://schemas.microsoft.com/office/drawing/2014/main" id="{92346B90-60EE-477D-BA86-CECD12FDC8CF}"/>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0" name="Oval 159">
                <a:extLst>
                  <a:ext uri="{FF2B5EF4-FFF2-40B4-BE49-F238E27FC236}">
                    <a16:creationId xmlns:a16="http://schemas.microsoft.com/office/drawing/2014/main" id="{D918B973-13DF-407C-8B0E-B89F581628FA}"/>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1" name="Graphic 38" descr="Single gear">
                <a:extLst>
                  <a:ext uri="{FF2B5EF4-FFF2-40B4-BE49-F238E27FC236}">
                    <a16:creationId xmlns:a16="http://schemas.microsoft.com/office/drawing/2014/main" id="{8716470E-665B-430D-907A-645EB12663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3288" y="5202044"/>
                <a:ext cx="449766" cy="449766"/>
              </a:xfrm>
              <a:prstGeom prst="rect">
                <a:avLst/>
              </a:prstGeom>
            </p:spPr>
          </p:pic>
          <p:pic>
            <p:nvPicPr>
              <p:cNvPr id="162" name="Graphic 38" descr="Single gear">
                <a:extLst>
                  <a:ext uri="{FF2B5EF4-FFF2-40B4-BE49-F238E27FC236}">
                    <a16:creationId xmlns:a16="http://schemas.microsoft.com/office/drawing/2014/main" id="{9FC21D99-C868-48CA-A471-3801985E9C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86291" y="5202041"/>
                <a:ext cx="449766" cy="449766"/>
              </a:xfrm>
              <a:prstGeom prst="rect">
                <a:avLst/>
              </a:prstGeom>
            </p:spPr>
          </p:pic>
          <p:pic>
            <p:nvPicPr>
              <p:cNvPr id="163" name="Graphic 38" descr="Single gear">
                <a:extLst>
                  <a:ext uri="{FF2B5EF4-FFF2-40B4-BE49-F238E27FC236}">
                    <a16:creationId xmlns:a16="http://schemas.microsoft.com/office/drawing/2014/main" id="{FE8CCCD0-400F-47D5-8DE6-847C992562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6995" y="5202043"/>
                <a:ext cx="449766" cy="449766"/>
              </a:xfrm>
              <a:prstGeom prst="rect">
                <a:avLst/>
              </a:prstGeom>
            </p:spPr>
          </p:pic>
        </p:grpSp>
      </p:grpSp>
      <p:grpSp>
        <p:nvGrpSpPr>
          <p:cNvPr id="103" name="Group 102">
            <a:extLst>
              <a:ext uri="{FF2B5EF4-FFF2-40B4-BE49-F238E27FC236}">
                <a16:creationId xmlns:a16="http://schemas.microsoft.com/office/drawing/2014/main" id="{EE6C0C90-E2E0-4EBB-9ACA-68F747F8FEC5}"/>
              </a:ext>
            </a:extLst>
          </p:cNvPr>
          <p:cNvGrpSpPr/>
          <p:nvPr/>
        </p:nvGrpSpPr>
        <p:grpSpPr>
          <a:xfrm rot="16200000">
            <a:off x="3610033" y="3807137"/>
            <a:ext cx="209133" cy="249296"/>
            <a:chOff x="3610033" y="3807137"/>
            <a:chExt cx="209133" cy="249296"/>
          </a:xfrm>
        </p:grpSpPr>
        <p:sp>
          <p:nvSpPr>
            <p:cNvPr id="104" name="Rectangle 103">
              <a:extLst>
                <a:ext uri="{FF2B5EF4-FFF2-40B4-BE49-F238E27FC236}">
                  <a16:creationId xmlns:a16="http://schemas.microsoft.com/office/drawing/2014/main" id="{C4002EC7-4A40-4DDA-9A89-195FA41BD919}"/>
                </a:ext>
              </a:extLst>
            </p:cNvPr>
            <p:cNvSpPr/>
            <p:nvPr/>
          </p:nvSpPr>
          <p:spPr>
            <a:xfrm rot="5400000">
              <a:off x="3569968" y="3847202"/>
              <a:ext cx="249296" cy="169165"/>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350C94DC-8145-4216-AF30-D6C5E2E1E2C0}"/>
                </a:ext>
              </a:extLst>
            </p:cNvPr>
            <p:cNvSpPr/>
            <p:nvPr/>
          </p:nvSpPr>
          <p:spPr>
            <a:xfrm rot="5400000">
              <a:off x="3630237" y="3871877"/>
              <a:ext cx="179572" cy="12579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Oval 105">
              <a:extLst>
                <a:ext uri="{FF2B5EF4-FFF2-40B4-BE49-F238E27FC236}">
                  <a16:creationId xmlns:a16="http://schemas.microsoft.com/office/drawing/2014/main" id="{34BB895A-8BDC-49A9-9324-CFFF537048A1}"/>
                </a:ext>
              </a:extLst>
            </p:cNvPr>
            <p:cNvSpPr/>
            <p:nvPr/>
          </p:nvSpPr>
          <p:spPr>
            <a:xfrm rot="5400000">
              <a:off x="3688165" y="3906251"/>
              <a:ext cx="178338" cy="5828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a:extLst>
                <a:ext uri="{FF2B5EF4-FFF2-40B4-BE49-F238E27FC236}">
                  <a16:creationId xmlns:a16="http://schemas.microsoft.com/office/drawing/2014/main" id="{67617C08-6BD4-4E0C-9F5B-4D80FD6DDBA6}"/>
                </a:ext>
              </a:extLst>
            </p:cNvPr>
            <p:cNvSpPr/>
            <p:nvPr/>
          </p:nvSpPr>
          <p:spPr>
            <a:xfrm rot="5400000" flipV="1">
              <a:off x="3730479" y="3909855"/>
              <a:ext cx="131656"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Rectangle 1">
            <a:extLst>
              <a:ext uri="{FF2B5EF4-FFF2-40B4-BE49-F238E27FC236}">
                <a16:creationId xmlns:a16="http://schemas.microsoft.com/office/drawing/2014/main" id="{06545E3B-22DD-45BE-B4FC-C18CB4051A86}"/>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0423AB1F-9622-4A49-BDFD-8278B6BBDBD9}"/>
              </a:ext>
            </a:extLst>
          </p:cNvPr>
          <p:cNvGrpSpPr/>
          <p:nvPr/>
        </p:nvGrpSpPr>
        <p:grpSpPr>
          <a:xfrm>
            <a:off x="8491337" y="1515512"/>
            <a:ext cx="3161334" cy="3764126"/>
            <a:chOff x="838200" y="1515512"/>
            <a:chExt cx="3161334" cy="3764126"/>
          </a:xfrm>
        </p:grpSpPr>
        <p:sp>
          <p:nvSpPr>
            <p:cNvPr id="127" name="Flowchart: Connector 126">
              <a:extLst>
                <a:ext uri="{FF2B5EF4-FFF2-40B4-BE49-F238E27FC236}">
                  <a16:creationId xmlns:a16="http://schemas.microsoft.com/office/drawing/2014/main" id="{6A608CF5-5DEB-4F55-A604-284CA37D7550}"/>
                </a:ext>
              </a:extLst>
            </p:cNvPr>
            <p:cNvSpPr>
              <a:spLocks noChangeAspect="1"/>
            </p:cNvSpPr>
            <p:nvPr/>
          </p:nvSpPr>
          <p:spPr>
            <a:xfrm>
              <a:off x="838200" y="1515512"/>
              <a:ext cx="3161334" cy="3161334"/>
            </a:xfrm>
            <a:prstGeom prst="flowChartConnector">
              <a:avLst/>
            </a:prstGeom>
            <a:solidFill>
              <a:srgbClr val="5C93A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a:extLst>
                <a:ext uri="{FF2B5EF4-FFF2-40B4-BE49-F238E27FC236}">
                  <a16:creationId xmlns:a16="http://schemas.microsoft.com/office/drawing/2014/main" id="{E81EB8C8-9604-4C32-AB2B-B9CCE65B7C78}"/>
                </a:ext>
              </a:extLst>
            </p:cNvPr>
            <p:cNvGrpSpPr>
              <a:grpSpLocks noChangeAspect="1"/>
            </p:cNvGrpSpPr>
            <p:nvPr/>
          </p:nvGrpSpPr>
          <p:grpSpPr>
            <a:xfrm>
              <a:off x="1495367" y="2126440"/>
              <a:ext cx="1827673" cy="2006792"/>
              <a:chOff x="4209701" y="2724078"/>
              <a:chExt cx="2049462" cy="2250317"/>
            </a:xfrm>
          </p:grpSpPr>
          <p:sp>
            <p:nvSpPr>
              <p:cNvPr id="131" name="Rectangle 130">
                <a:extLst>
                  <a:ext uri="{FF2B5EF4-FFF2-40B4-BE49-F238E27FC236}">
                    <a16:creationId xmlns:a16="http://schemas.microsoft.com/office/drawing/2014/main" id="{C858F4C7-21D2-4424-87D5-926C256C2233}"/>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132A7ABB-5783-41C2-A676-883EA6A35681}"/>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A1DD56C6-BF2E-4AD9-BB47-4C2234B493FF}"/>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D4A99233-E484-4128-8019-3D24B068248C}"/>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A559678B-D287-4DAC-B14B-61BB3B4A89DD}"/>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8DB5D256-6AB2-47BA-8ECD-28735B813E87}"/>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84031882-90EB-4AE4-A6DF-D1B2C811F4FE}"/>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1A14D8F7-8B8C-42F3-A923-606E3106A773}"/>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FD38C62C-2AE9-487B-AB0D-6E1C93A62B5D}"/>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a:extLst>
                  <a:ext uri="{FF2B5EF4-FFF2-40B4-BE49-F238E27FC236}">
                    <a16:creationId xmlns:a16="http://schemas.microsoft.com/office/drawing/2014/main" id="{128046E9-3D96-4D2A-839B-EC3ACEFBF3B8}"/>
                  </a:ext>
                </a:extLst>
              </p:cNvPr>
              <p:cNvGrpSpPr/>
              <p:nvPr/>
            </p:nvGrpSpPr>
            <p:grpSpPr>
              <a:xfrm rot="748349">
                <a:off x="4618137" y="2724078"/>
                <a:ext cx="1424795" cy="922549"/>
                <a:chOff x="4527639" y="2602919"/>
                <a:chExt cx="1388537" cy="869038"/>
              </a:xfrm>
            </p:grpSpPr>
            <p:sp>
              <p:nvSpPr>
                <p:cNvPr id="145" name="Rectangle 144">
                  <a:extLst>
                    <a:ext uri="{FF2B5EF4-FFF2-40B4-BE49-F238E27FC236}">
                      <a16:creationId xmlns:a16="http://schemas.microsoft.com/office/drawing/2014/main" id="{342264FB-1351-4E35-843E-52C8A8652D67}"/>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145">
                  <a:extLst>
                    <a:ext uri="{FF2B5EF4-FFF2-40B4-BE49-F238E27FC236}">
                      <a16:creationId xmlns:a16="http://schemas.microsoft.com/office/drawing/2014/main" id="{E5A54B2A-B26F-4CF3-B506-B5FC44DE9663}"/>
                    </a:ext>
                  </a:extLst>
                </p:cNvPr>
                <p:cNvGrpSpPr/>
                <p:nvPr/>
              </p:nvGrpSpPr>
              <p:grpSpPr>
                <a:xfrm rot="16200000">
                  <a:off x="4986286" y="2144272"/>
                  <a:ext cx="471244" cy="1388537"/>
                  <a:chOff x="2713571" y="2145900"/>
                  <a:chExt cx="2639452" cy="277746"/>
                </a:xfrm>
              </p:grpSpPr>
              <p:sp>
                <p:nvSpPr>
                  <p:cNvPr id="147" name="Oval 146">
                    <a:extLst>
                      <a:ext uri="{FF2B5EF4-FFF2-40B4-BE49-F238E27FC236}">
                        <a16:creationId xmlns:a16="http://schemas.microsoft.com/office/drawing/2014/main" id="{BED37C98-7619-403F-A1DE-18A297AE1E41}"/>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CBB66471-F63A-4CF5-8A88-10FA4715783D}"/>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1" name="Oval 140">
                <a:extLst>
                  <a:ext uri="{FF2B5EF4-FFF2-40B4-BE49-F238E27FC236}">
                    <a16:creationId xmlns:a16="http://schemas.microsoft.com/office/drawing/2014/main" id="{E25C8810-4C08-457F-AEF7-50C73D7585C0}"/>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95A60D01-F7A3-41EE-BFCC-A76CE563799E}"/>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74B7B9ED-DC38-4149-9C01-D3FB2365B19A}"/>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995ED585-55B9-4EA6-98F7-13FC66E07229}"/>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TextBox 129">
              <a:extLst>
                <a:ext uri="{FF2B5EF4-FFF2-40B4-BE49-F238E27FC236}">
                  <a16:creationId xmlns:a16="http://schemas.microsoft.com/office/drawing/2014/main" id="{EAD64D85-AFF6-4631-AC6C-F6283B05F8A7}"/>
                </a:ext>
              </a:extLst>
            </p:cNvPr>
            <p:cNvSpPr txBox="1"/>
            <p:nvPr/>
          </p:nvSpPr>
          <p:spPr>
            <a:xfrm>
              <a:off x="1333611" y="4756418"/>
              <a:ext cx="2093009"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Lazy SUSAN</a:t>
              </a:r>
            </a:p>
          </p:txBody>
        </p:sp>
      </p:grpSp>
    </p:spTree>
    <p:extLst>
      <p:ext uri="{BB962C8B-B14F-4D97-AF65-F5344CB8AC3E}">
        <p14:creationId xmlns:p14="http://schemas.microsoft.com/office/powerpoint/2010/main" val="10212765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 name="Group 167">
            <a:extLst>
              <a:ext uri="{FF2B5EF4-FFF2-40B4-BE49-F238E27FC236}">
                <a16:creationId xmlns:a16="http://schemas.microsoft.com/office/drawing/2014/main" id="{922BFD1B-A472-4EDB-B46E-035EFC285570}"/>
              </a:ext>
            </a:extLst>
          </p:cNvPr>
          <p:cNvGrpSpPr/>
          <p:nvPr/>
        </p:nvGrpSpPr>
        <p:grpSpPr>
          <a:xfrm>
            <a:off x="548640" y="1270090"/>
            <a:ext cx="7321400" cy="4562281"/>
            <a:chOff x="548640" y="1185954"/>
            <a:chExt cx="7060321" cy="4646417"/>
          </a:xfrm>
        </p:grpSpPr>
        <p:grpSp>
          <p:nvGrpSpPr>
            <p:cNvPr id="169" name="Group 168">
              <a:extLst>
                <a:ext uri="{FF2B5EF4-FFF2-40B4-BE49-F238E27FC236}">
                  <a16:creationId xmlns:a16="http://schemas.microsoft.com/office/drawing/2014/main" id="{8F31A535-54E0-4824-ABD3-7AF24C90D0E2}"/>
                </a:ext>
              </a:extLst>
            </p:cNvPr>
            <p:cNvGrpSpPr/>
            <p:nvPr/>
          </p:nvGrpSpPr>
          <p:grpSpPr>
            <a:xfrm>
              <a:off x="548640" y="1185954"/>
              <a:ext cx="7060321" cy="4638914"/>
              <a:chOff x="548640" y="1185954"/>
              <a:chExt cx="7060321" cy="4638914"/>
            </a:xfrm>
          </p:grpSpPr>
          <p:grpSp>
            <p:nvGrpSpPr>
              <p:cNvPr id="171" name="Group 170">
                <a:extLst>
                  <a:ext uri="{FF2B5EF4-FFF2-40B4-BE49-F238E27FC236}">
                    <a16:creationId xmlns:a16="http://schemas.microsoft.com/office/drawing/2014/main" id="{FE1B5EEB-7324-49BD-AD8C-075D77FFE0BD}"/>
                  </a:ext>
                </a:extLst>
              </p:cNvPr>
              <p:cNvGrpSpPr/>
              <p:nvPr/>
            </p:nvGrpSpPr>
            <p:grpSpPr>
              <a:xfrm>
                <a:off x="549401" y="1198466"/>
                <a:ext cx="7059560" cy="4626402"/>
                <a:chOff x="6418717" y="1301930"/>
                <a:chExt cx="5377239" cy="3091265"/>
              </a:xfrm>
            </p:grpSpPr>
            <p:sp>
              <p:nvSpPr>
                <p:cNvPr id="175" name="Rectangle: Rounded Corners 174">
                  <a:extLst>
                    <a:ext uri="{FF2B5EF4-FFF2-40B4-BE49-F238E27FC236}">
                      <a16:creationId xmlns:a16="http://schemas.microsoft.com/office/drawing/2014/main" id="{949C02EA-832D-4B97-A239-AC660125EA22}"/>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Star: 4 Points 175">
                  <a:extLst>
                    <a:ext uri="{FF2B5EF4-FFF2-40B4-BE49-F238E27FC236}">
                      <a16:creationId xmlns:a16="http://schemas.microsoft.com/office/drawing/2014/main" id="{DB424ACF-03C3-43E5-8560-D02D506A784C}"/>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Star: 4 Points 176">
                  <a:extLst>
                    <a:ext uri="{FF2B5EF4-FFF2-40B4-BE49-F238E27FC236}">
                      <a16:creationId xmlns:a16="http://schemas.microsoft.com/office/drawing/2014/main" id="{393B0FE2-2A9B-42AA-A9DD-816B4DB34FF5}"/>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Star: 4 Points 177">
                  <a:extLst>
                    <a:ext uri="{FF2B5EF4-FFF2-40B4-BE49-F238E27FC236}">
                      <a16:creationId xmlns:a16="http://schemas.microsoft.com/office/drawing/2014/main" id="{D6DF1091-8ADC-4162-977D-A3E201E63321}"/>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Star: 4 Points 178">
                  <a:extLst>
                    <a:ext uri="{FF2B5EF4-FFF2-40B4-BE49-F238E27FC236}">
                      <a16:creationId xmlns:a16="http://schemas.microsoft.com/office/drawing/2014/main" id="{4B55BC85-EDBF-4045-99A0-E53CA5B652CD}"/>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Star: 4 Points 179">
                  <a:extLst>
                    <a:ext uri="{FF2B5EF4-FFF2-40B4-BE49-F238E27FC236}">
                      <a16:creationId xmlns:a16="http://schemas.microsoft.com/office/drawing/2014/main" id="{231BD28D-DD0B-4965-9472-D658D677EF5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Star: 4 Points 180">
                  <a:extLst>
                    <a:ext uri="{FF2B5EF4-FFF2-40B4-BE49-F238E27FC236}">
                      <a16:creationId xmlns:a16="http://schemas.microsoft.com/office/drawing/2014/main" id="{67BADCD1-2356-49BF-BE9A-2A2A6593D880}"/>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Star: 4 Points 181">
                  <a:extLst>
                    <a:ext uri="{FF2B5EF4-FFF2-40B4-BE49-F238E27FC236}">
                      <a16:creationId xmlns:a16="http://schemas.microsoft.com/office/drawing/2014/main" id="{AE299E89-97E7-45D8-B5FA-01DB8C77396E}"/>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Star: 4 Points 182">
                  <a:extLst>
                    <a:ext uri="{FF2B5EF4-FFF2-40B4-BE49-F238E27FC236}">
                      <a16:creationId xmlns:a16="http://schemas.microsoft.com/office/drawing/2014/main" id="{F1AC88AE-509F-4D5F-9EA2-7B0D85ED960E}"/>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Star: 4 Points 183">
                  <a:extLst>
                    <a:ext uri="{FF2B5EF4-FFF2-40B4-BE49-F238E27FC236}">
                      <a16:creationId xmlns:a16="http://schemas.microsoft.com/office/drawing/2014/main" id="{79E38EA4-B675-43E0-86C0-6B217E67F312}"/>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Star: 4 Points 184">
                  <a:extLst>
                    <a:ext uri="{FF2B5EF4-FFF2-40B4-BE49-F238E27FC236}">
                      <a16:creationId xmlns:a16="http://schemas.microsoft.com/office/drawing/2014/main" id="{F62700D3-7639-4774-AC80-D1A27432BFFE}"/>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Star: 4 Points 185">
                  <a:extLst>
                    <a:ext uri="{FF2B5EF4-FFF2-40B4-BE49-F238E27FC236}">
                      <a16:creationId xmlns:a16="http://schemas.microsoft.com/office/drawing/2014/main" id="{88464D76-4C5E-4A31-8911-8DC07F2D886B}"/>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Star: 4 Points 186">
                  <a:extLst>
                    <a:ext uri="{FF2B5EF4-FFF2-40B4-BE49-F238E27FC236}">
                      <a16:creationId xmlns:a16="http://schemas.microsoft.com/office/drawing/2014/main" id="{E235D660-2ED5-4F78-A2F5-F2B087B2BB39}"/>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Star: 4 Points 187">
                  <a:extLst>
                    <a:ext uri="{FF2B5EF4-FFF2-40B4-BE49-F238E27FC236}">
                      <a16:creationId xmlns:a16="http://schemas.microsoft.com/office/drawing/2014/main" id="{A3494B24-8CE4-49D5-9729-518EE628A097}"/>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Star: 4 Points 188">
                  <a:extLst>
                    <a:ext uri="{FF2B5EF4-FFF2-40B4-BE49-F238E27FC236}">
                      <a16:creationId xmlns:a16="http://schemas.microsoft.com/office/drawing/2014/main" id="{B776105C-553D-4A13-AB0E-69ADA978D2E3}"/>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Star: 4 Points 189">
                  <a:extLst>
                    <a:ext uri="{FF2B5EF4-FFF2-40B4-BE49-F238E27FC236}">
                      <a16:creationId xmlns:a16="http://schemas.microsoft.com/office/drawing/2014/main" id="{E45CD3DE-913D-457C-AAB9-DBE69B740977}"/>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2" name="Freeform: Shape 171">
                <a:extLst>
                  <a:ext uri="{FF2B5EF4-FFF2-40B4-BE49-F238E27FC236}">
                    <a16:creationId xmlns:a16="http://schemas.microsoft.com/office/drawing/2014/main" id="{72FEDA45-28E7-4BD9-80AF-29E4E6034117}"/>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reeform: Shape 172">
                <a:extLst>
                  <a:ext uri="{FF2B5EF4-FFF2-40B4-BE49-F238E27FC236}">
                    <a16:creationId xmlns:a16="http://schemas.microsoft.com/office/drawing/2014/main" id="{F477688C-9341-4B5E-899D-24EFB7207CB0}"/>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Rounded Corners 173">
                <a:extLst>
                  <a:ext uri="{FF2B5EF4-FFF2-40B4-BE49-F238E27FC236}">
                    <a16:creationId xmlns:a16="http://schemas.microsoft.com/office/drawing/2014/main" id="{53BC9928-8241-413E-B348-26768E925703}"/>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0" name="Oval 169">
              <a:extLst>
                <a:ext uri="{FF2B5EF4-FFF2-40B4-BE49-F238E27FC236}">
                  <a16:creationId xmlns:a16="http://schemas.microsoft.com/office/drawing/2014/main" id="{C6F90E26-E2AC-40D9-ACD8-0151E079674E}"/>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A5073FE8-CC3F-4462-B95A-3246BA3A67A3}"/>
              </a:ext>
            </a:extLst>
          </p:cNvPr>
          <p:cNvGrpSpPr/>
          <p:nvPr/>
        </p:nvGrpSpPr>
        <p:grpSpPr>
          <a:xfrm>
            <a:off x="4653412" y="4786133"/>
            <a:ext cx="2221772" cy="801777"/>
            <a:chOff x="4653412" y="4786133"/>
            <a:chExt cx="2221772" cy="801777"/>
          </a:xfrm>
        </p:grpSpPr>
        <p:sp>
          <p:nvSpPr>
            <p:cNvPr id="148" name="Oval 147">
              <a:extLst>
                <a:ext uri="{FF2B5EF4-FFF2-40B4-BE49-F238E27FC236}">
                  <a16:creationId xmlns:a16="http://schemas.microsoft.com/office/drawing/2014/main" id="{5575D1CF-18C9-42F4-9188-DE32B3408F68}"/>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48">
              <a:extLst>
                <a:ext uri="{FF2B5EF4-FFF2-40B4-BE49-F238E27FC236}">
                  <a16:creationId xmlns:a16="http://schemas.microsoft.com/office/drawing/2014/main" id="{A2126BC5-DF10-409B-9527-BF382F50F12A}"/>
                </a:ext>
              </a:extLst>
            </p:cNvPr>
            <p:cNvGrpSpPr>
              <a:grpSpLocks noChangeAspect="1"/>
            </p:cNvGrpSpPr>
            <p:nvPr/>
          </p:nvGrpSpPr>
          <p:grpSpPr>
            <a:xfrm>
              <a:off x="4653412" y="4786133"/>
              <a:ext cx="2221772" cy="713667"/>
              <a:chOff x="7366469" y="4745481"/>
              <a:chExt cx="3191554" cy="1025173"/>
            </a:xfrm>
          </p:grpSpPr>
          <p:grpSp>
            <p:nvGrpSpPr>
              <p:cNvPr id="150" name="Group 149">
                <a:extLst>
                  <a:ext uri="{FF2B5EF4-FFF2-40B4-BE49-F238E27FC236}">
                    <a16:creationId xmlns:a16="http://schemas.microsoft.com/office/drawing/2014/main" id="{0C56F8B6-1996-4587-A35B-8B4151F68151}"/>
                  </a:ext>
                </a:extLst>
              </p:cNvPr>
              <p:cNvGrpSpPr>
                <a:grpSpLocks noChangeAspect="1"/>
              </p:cNvGrpSpPr>
              <p:nvPr/>
            </p:nvGrpSpPr>
            <p:grpSpPr>
              <a:xfrm>
                <a:off x="7366469" y="4745481"/>
                <a:ext cx="3191554" cy="1025173"/>
                <a:chOff x="7752885" y="5195074"/>
                <a:chExt cx="1201313" cy="385879"/>
              </a:xfrm>
            </p:grpSpPr>
            <p:sp>
              <p:nvSpPr>
                <p:cNvPr id="155" name="Rectangle 154">
                  <a:extLst>
                    <a:ext uri="{FF2B5EF4-FFF2-40B4-BE49-F238E27FC236}">
                      <a16:creationId xmlns:a16="http://schemas.microsoft.com/office/drawing/2014/main" id="{875943A0-BC07-4F03-B36A-72529118349C}"/>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Rectangle: Rounded Corners 155">
                  <a:extLst>
                    <a:ext uri="{FF2B5EF4-FFF2-40B4-BE49-F238E27FC236}">
                      <a16:creationId xmlns:a16="http://schemas.microsoft.com/office/drawing/2014/main" id="{61744D9D-B1AF-4A27-AE4C-12938909C38D}"/>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Rounded Corners 156">
                  <a:extLst>
                    <a:ext uri="{FF2B5EF4-FFF2-40B4-BE49-F238E27FC236}">
                      <a16:creationId xmlns:a16="http://schemas.microsoft.com/office/drawing/2014/main" id="{F25EA991-D808-4BDA-9B84-C9F5DAD43E11}"/>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Rounded Corners 157">
                  <a:extLst>
                    <a:ext uri="{FF2B5EF4-FFF2-40B4-BE49-F238E27FC236}">
                      <a16:creationId xmlns:a16="http://schemas.microsoft.com/office/drawing/2014/main" id="{728FBA6C-E3FD-412A-90FA-F317FE3B6E3B}"/>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Rectangle: Rounded Corners 158">
                  <a:extLst>
                    <a:ext uri="{FF2B5EF4-FFF2-40B4-BE49-F238E27FC236}">
                      <a16:creationId xmlns:a16="http://schemas.microsoft.com/office/drawing/2014/main" id="{61EF1CBE-17F2-487E-9E8A-711347CE00B6}"/>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0" name="Circle: Hollow 159">
                  <a:extLst>
                    <a:ext uri="{FF2B5EF4-FFF2-40B4-BE49-F238E27FC236}">
                      <a16:creationId xmlns:a16="http://schemas.microsoft.com/office/drawing/2014/main" id="{19AF5AF4-3CD3-4656-89E2-7C8876C3EFD9}"/>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1" name="Circle: Hollow 160">
                  <a:extLst>
                    <a:ext uri="{FF2B5EF4-FFF2-40B4-BE49-F238E27FC236}">
                      <a16:creationId xmlns:a16="http://schemas.microsoft.com/office/drawing/2014/main" id="{D1CFC41D-FE04-4A91-96A4-3F6E6EDA368D}"/>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2" name="Circle: Hollow 161">
                  <a:extLst>
                    <a:ext uri="{FF2B5EF4-FFF2-40B4-BE49-F238E27FC236}">
                      <a16:creationId xmlns:a16="http://schemas.microsoft.com/office/drawing/2014/main" id="{A8330B74-4BC4-4443-A6D6-BF7A8533A59F}"/>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63" name="Straight Arrow Connector 162">
                  <a:extLst>
                    <a:ext uri="{FF2B5EF4-FFF2-40B4-BE49-F238E27FC236}">
                      <a16:creationId xmlns:a16="http://schemas.microsoft.com/office/drawing/2014/main" id="{5112098D-9B87-491A-8288-6DF0470C0F3B}"/>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64" name="Oval 163">
                  <a:extLst>
                    <a:ext uri="{FF2B5EF4-FFF2-40B4-BE49-F238E27FC236}">
                      <a16:creationId xmlns:a16="http://schemas.microsoft.com/office/drawing/2014/main" id="{39B75B73-9BCD-4C8E-B66F-49A768272619}"/>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Oval 164">
                  <a:extLst>
                    <a:ext uri="{FF2B5EF4-FFF2-40B4-BE49-F238E27FC236}">
                      <a16:creationId xmlns:a16="http://schemas.microsoft.com/office/drawing/2014/main" id="{07E58710-D62B-4C1B-9E32-B2AF5F81F50E}"/>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Oval 165">
                  <a:extLst>
                    <a:ext uri="{FF2B5EF4-FFF2-40B4-BE49-F238E27FC236}">
                      <a16:creationId xmlns:a16="http://schemas.microsoft.com/office/drawing/2014/main" id="{AC189351-601B-4A60-BE00-7BD376301514}"/>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1" name="Oval 150">
                <a:extLst>
                  <a:ext uri="{FF2B5EF4-FFF2-40B4-BE49-F238E27FC236}">
                    <a16:creationId xmlns:a16="http://schemas.microsoft.com/office/drawing/2014/main" id="{C341BEC1-79FC-4CD4-819B-2103D3EE6771}"/>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2" name="Graphic 38" descr="Single gear">
                <a:extLst>
                  <a:ext uri="{FF2B5EF4-FFF2-40B4-BE49-F238E27FC236}">
                    <a16:creationId xmlns:a16="http://schemas.microsoft.com/office/drawing/2014/main" id="{FAACC8D4-5EBB-47CC-981D-4DFCCA676F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153" name="Graphic 38" descr="Single gear">
                <a:extLst>
                  <a:ext uri="{FF2B5EF4-FFF2-40B4-BE49-F238E27FC236}">
                    <a16:creationId xmlns:a16="http://schemas.microsoft.com/office/drawing/2014/main" id="{BA4A6F0C-2DAD-4FF8-BE68-F890B076E3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154" name="Graphic 38" descr="Single gear">
                <a:extLst>
                  <a:ext uri="{FF2B5EF4-FFF2-40B4-BE49-F238E27FC236}">
                    <a16:creationId xmlns:a16="http://schemas.microsoft.com/office/drawing/2014/main" id="{8DB5F83D-5172-474C-BE14-8D6ADEC274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44</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grpSp>
        <p:nvGrpSpPr>
          <p:cNvPr id="6" name="Group 5">
            <a:extLst>
              <a:ext uri="{FF2B5EF4-FFF2-40B4-BE49-F238E27FC236}">
                <a16:creationId xmlns:a16="http://schemas.microsoft.com/office/drawing/2014/main" id="{811D944C-D5B6-4BB2-AB13-82F7A7DB1A26}"/>
              </a:ext>
            </a:extLst>
          </p:cNvPr>
          <p:cNvGrpSpPr/>
          <p:nvPr/>
        </p:nvGrpSpPr>
        <p:grpSpPr>
          <a:xfrm rot="20434668">
            <a:off x="4772012" y="2920541"/>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153461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13" name="Group 112">
            <a:extLst>
              <a:ext uri="{FF2B5EF4-FFF2-40B4-BE49-F238E27FC236}">
                <a16:creationId xmlns:a16="http://schemas.microsoft.com/office/drawing/2014/main" id="{93769885-B780-41F9-A159-14D35B498CF6}"/>
              </a:ext>
            </a:extLst>
          </p:cNvPr>
          <p:cNvGrpSpPr/>
          <p:nvPr/>
        </p:nvGrpSpPr>
        <p:grpSpPr>
          <a:xfrm rot="19778320">
            <a:off x="3579117" y="3325144"/>
            <a:ext cx="1339445" cy="251522"/>
            <a:chOff x="2304640" y="2255493"/>
            <a:chExt cx="1328482" cy="251522"/>
          </a:xfrm>
        </p:grpSpPr>
        <p:sp>
          <p:nvSpPr>
            <p:cNvPr id="114" name="Rectangle 113">
              <a:extLst>
                <a:ext uri="{FF2B5EF4-FFF2-40B4-BE49-F238E27FC236}">
                  <a16:creationId xmlns:a16="http://schemas.microsoft.com/office/drawing/2014/main" id="{76520BD9-A95C-4117-B0C9-9B8EF12029BC}"/>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D6F5975-9577-44BE-B35B-1231CD602B29}"/>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EB8CB7C-AFC9-416B-99E7-C7C991C84E5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3D13B901-C7C1-4620-B650-D017F7EA4C48}"/>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AB074DA1-5383-48DF-9131-D183C3694FEB}"/>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7855FD0D-C99B-49F2-950D-202004E8B1EC}"/>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50D478C-B09D-4CE9-AC38-8F904C576D41}"/>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681CE86-E6CC-4B6D-B272-71E6C0DEB468}"/>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C113F005-C4AB-45A8-891B-564D9B5491DE}"/>
                </a:ext>
              </a:extLst>
            </p:cNvPr>
            <p:cNvCxnSpPr>
              <a:cxnSpLocks/>
              <a:stCxn id="121" idx="3"/>
              <a:endCxn id="11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 name="Title 6">
            <a:extLst>
              <a:ext uri="{FF2B5EF4-FFF2-40B4-BE49-F238E27FC236}">
                <a16:creationId xmlns:a16="http://schemas.microsoft.com/office/drawing/2014/main" id="{0B2BC157-E237-4D2F-B0EB-C4963EF71E85}"/>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pic>
        <p:nvPicPr>
          <p:cNvPr id="8" name="Picture 7" descr="A picture containing clock&#10;&#10;Description automatically generated">
            <a:extLst>
              <a:ext uri="{FF2B5EF4-FFF2-40B4-BE49-F238E27FC236}">
                <a16:creationId xmlns:a16="http://schemas.microsoft.com/office/drawing/2014/main" id="{002A1908-E8F0-454A-B9D9-9D0D88026FB7}"/>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grpSp>
        <p:nvGrpSpPr>
          <p:cNvPr id="103" name="Group 102">
            <a:extLst>
              <a:ext uri="{FF2B5EF4-FFF2-40B4-BE49-F238E27FC236}">
                <a16:creationId xmlns:a16="http://schemas.microsoft.com/office/drawing/2014/main" id="{50ED9357-7866-4F8F-AE6E-E973411FB937}"/>
              </a:ext>
            </a:extLst>
          </p:cNvPr>
          <p:cNvGrpSpPr/>
          <p:nvPr/>
        </p:nvGrpSpPr>
        <p:grpSpPr>
          <a:xfrm rot="18412706">
            <a:off x="3610033" y="3807137"/>
            <a:ext cx="209133" cy="249296"/>
            <a:chOff x="3610033" y="3807137"/>
            <a:chExt cx="209133" cy="249296"/>
          </a:xfrm>
        </p:grpSpPr>
        <p:sp>
          <p:nvSpPr>
            <p:cNvPr id="104" name="Rectangle 103">
              <a:extLst>
                <a:ext uri="{FF2B5EF4-FFF2-40B4-BE49-F238E27FC236}">
                  <a16:creationId xmlns:a16="http://schemas.microsoft.com/office/drawing/2014/main" id="{A3868C60-6F44-4FA7-BBDB-8057E923BB6B}"/>
                </a:ext>
              </a:extLst>
            </p:cNvPr>
            <p:cNvSpPr/>
            <p:nvPr/>
          </p:nvSpPr>
          <p:spPr>
            <a:xfrm rot="5400000">
              <a:off x="3569968" y="3847202"/>
              <a:ext cx="249296" cy="169165"/>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a:extLst>
                <a:ext uri="{FF2B5EF4-FFF2-40B4-BE49-F238E27FC236}">
                  <a16:creationId xmlns:a16="http://schemas.microsoft.com/office/drawing/2014/main" id="{7670E86B-EEF9-4F6C-A09A-D719130D7BAF}"/>
                </a:ext>
              </a:extLst>
            </p:cNvPr>
            <p:cNvSpPr/>
            <p:nvPr/>
          </p:nvSpPr>
          <p:spPr>
            <a:xfrm rot="5400000">
              <a:off x="3630237" y="3871877"/>
              <a:ext cx="179572" cy="12579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Oval 124">
              <a:extLst>
                <a:ext uri="{FF2B5EF4-FFF2-40B4-BE49-F238E27FC236}">
                  <a16:creationId xmlns:a16="http://schemas.microsoft.com/office/drawing/2014/main" id="{AA4E30DC-6181-4CBE-85DE-DA82114DB800}"/>
                </a:ext>
              </a:extLst>
            </p:cNvPr>
            <p:cNvSpPr/>
            <p:nvPr/>
          </p:nvSpPr>
          <p:spPr>
            <a:xfrm rot="5400000">
              <a:off x="3688165" y="3906251"/>
              <a:ext cx="178338" cy="5828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Oval 125">
              <a:extLst>
                <a:ext uri="{FF2B5EF4-FFF2-40B4-BE49-F238E27FC236}">
                  <a16:creationId xmlns:a16="http://schemas.microsoft.com/office/drawing/2014/main" id="{15B1671E-4FAB-429E-A3B8-2FDD571F6E38}"/>
                </a:ext>
              </a:extLst>
            </p:cNvPr>
            <p:cNvSpPr/>
            <p:nvPr/>
          </p:nvSpPr>
          <p:spPr>
            <a:xfrm rot="5400000" flipV="1">
              <a:off x="3730479" y="3909855"/>
              <a:ext cx="131656"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Rectangle 1">
            <a:extLst>
              <a:ext uri="{FF2B5EF4-FFF2-40B4-BE49-F238E27FC236}">
                <a16:creationId xmlns:a16="http://schemas.microsoft.com/office/drawing/2014/main" id="{11F14FEA-6E9D-47D8-AFFA-49D5DD0B52A2}"/>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a:extLst>
              <a:ext uri="{FF2B5EF4-FFF2-40B4-BE49-F238E27FC236}">
                <a16:creationId xmlns:a16="http://schemas.microsoft.com/office/drawing/2014/main" id="{1C56A6C1-8210-4487-B60D-6126641134E8}"/>
              </a:ext>
            </a:extLst>
          </p:cNvPr>
          <p:cNvGrpSpPr/>
          <p:nvPr/>
        </p:nvGrpSpPr>
        <p:grpSpPr>
          <a:xfrm>
            <a:off x="8491337" y="1515512"/>
            <a:ext cx="3161334" cy="3764126"/>
            <a:chOff x="838200" y="1515512"/>
            <a:chExt cx="3161334" cy="3764126"/>
          </a:xfrm>
        </p:grpSpPr>
        <p:sp>
          <p:nvSpPr>
            <p:cNvPr id="129" name="Flowchart: Connector 128">
              <a:extLst>
                <a:ext uri="{FF2B5EF4-FFF2-40B4-BE49-F238E27FC236}">
                  <a16:creationId xmlns:a16="http://schemas.microsoft.com/office/drawing/2014/main" id="{26F3B866-DFF1-4848-B23C-C0D3E6B4142B}"/>
                </a:ext>
              </a:extLst>
            </p:cNvPr>
            <p:cNvSpPr>
              <a:spLocks noChangeAspect="1"/>
            </p:cNvSpPr>
            <p:nvPr/>
          </p:nvSpPr>
          <p:spPr>
            <a:xfrm>
              <a:off x="838200" y="1515512"/>
              <a:ext cx="3161334" cy="3161334"/>
            </a:xfrm>
            <a:prstGeom prst="flowChartConnector">
              <a:avLst/>
            </a:prstGeom>
            <a:solidFill>
              <a:srgbClr val="5C93A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6A2E6F44-A7C7-4839-88FA-6663FD4B859C}"/>
                </a:ext>
              </a:extLst>
            </p:cNvPr>
            <p:cNvGrpSpPr>
              <a:grpSpLocks noChangeAspect="1"/>
            </p:cNvGrpSpPr>
            <p:nvPr/>
          </p:nvGrpSpPr>
          <p:grpSpPr>
            <a:xfrm>
              <a:off x="1495367" y="2126440"/>
              <a:ext cx="1827673" cy="2006792"/>
              <a:chOff x="4209701" y="2724078"/>
              <a:chExt cx="2049462" cy="2250317"/>
            </a:xfrm>
          </p:grpSpPr>
          <p:sp>
            <p:nvSpPr>
              <p:cNvPr id="132" name="Rectangle 131">
                <a:extLst>
                  <a:ext uri="{FF2B5EF4-FFF2-40B4-BE49-F238E27FC236}">
                    <a16:creationId xmlns:a16="http://schemas.microsoft.com/office/drawing/2014/main" id="{182439CB-DF4D-4EC4-986B-8944D253093D}"/>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E293AC3A-A74D-43DE-B4B0-C1D19FF37B1C}"/>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4D68F57D-12FC-403B-B7A8-20D73ADCAB90}"/>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EA896917-2037-47DB-86BF-AF49B2414889}"/>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C20F6CB8-1934-4D9A-B67E-3DFF6559E021}"/>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75E16BCE-1F6C-4D80-A321-B49B83255A0F}"/>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E33C6701-91B7-42DA-A98A-681A55F670D3}"/>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0C306F42-7900-4BBD-A658-3BAC925B066B}"/>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77D1F75C-43EC-4868-A5FB-7BCCA8968957}"/>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a:extLst>
                  <a:ext uri="{FF2B5EF4-FFF2-40B4-BE49-F238E27FC236}">
                    <a16:creationId xmlns:a16="http://schemas.microsoft.com/office/drawing/2014/main" id="{777E124E-1D4B-4D50-A319-06A9CDB69DC3}"/>
                  </a:ext>
                </a:extLst>
              </p:cNvPr>
              <p:cNvGrpSpPr/>
              <p:nvPr/>
            </p:nvGrpSpPr>
            <p:grpSpPr>
              <a:xfrm rot="748349">
                <a:off x="4618137" y="2724078"/>
                <a:ext cx="1424795" cy="922549"/>
                <a:chOff x="4527639" y="2602919"/>
                <a:chExt cx="1388537" cy="869038"/>
              </a:xfrm>
            </p:grpSpPr>
            <p:sp>
              <p:nvSpPr>
                <p:cNvPr id="146" name="Rectangle 145">
                  <a:extLst>
                    <a:ext uri="{FF2B5EF4-FFF2-40B4-BE49-F238E27FC236}">
                      <a16:creationId xmlns:a16="http://schemas.microsoft.com/office/drawing/2014/main" id="{6B1B324F-C5F6-4326-A53A-D14BB0B088C9}"/>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166">
                  <a:extLst>
                    <a:ext uri="{FF2B5EF4-FFF2-40B4-BE49-F238E27FC236}">
                      <a16:creationId xmlns:a16="http://schemas.microsoft.com/office/drawing/2014/main" id="{CA8339CD-E0DB-420E-954C-F298AED3EE15}"/>
                    </a:ext>
                  </a:extLst>
                </p:cNvPr>
                <p:cNvGrpSpPr/>
                <p:nvPr/>
              </p:nvGrpSpPr>
              <p:grpSpPr>
                <a:xfrm rot="16200000">
                  <a:off x="4986286" y="2144272"/>
                  <a:ext cx="471244" cy="1388537"/>
                  <a:chOff x="2713571" y="2145900"/>
                  <a:chExt cx="2639452" cy="277746"/>
                </a:xfrm>
              </p:grpSpPr>
              <p:sp>
                <p:nvSpPr>
                  <p:cNvPr id="191" name="Oval 190">
                    <a:extLst>
                      <a:ext uri="{FF2B5EF4-FFF2-40B4-BE49-F238E27FC236}">
                        <a16:creationId xmlns:a16="http://schemas.microsoft.com/office/drawing/2014/main" id="{F41A8315-86A2-4B57-B78E-3AD2516C05ED}"/>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CA01C713-7F69-4691-9384-516818C77888}"/>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Oval 141">
                <a:extLst>
                  <a:ext uri="{FF2B5EF4-FFF2-40B4-BE49-F238E27FC236}">
                    <a16:creationId xmlns:a16="http://schemas.microsoft.com/office/drawing/2014/main" id="{3DFD8CD5-6EA4-4936-BBAF-600052D87E03}"/>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4D437884-2420-4153-B916-35C4394AD2A1}"/>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E3CE2410-834B-4365-A6D9-2C8537C86018}"/>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625F8D4C-F905-4907-9EBE-47FD2FC7991F}"/>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TextBox 130">
              <a:extLst>
                <a:ext uri="{FF2B5EF4-FFF2-40B4-BE49-F238E27FC236}">
                  <a16:creationId xmlns:a16="http://schemas.microsoft.com/office/drawing/2014/main" id="{A8253D6A-8590-4FAC-942B-289AB03808CF}"/>
                </a:ext>
              </a:extLst>
            </p:cNvPr>
            <p:cNvSpPr txBox="1"/>
            <p:nvPr/>
          </p:nvSpPr>
          <p:spPr>
            <a:xfrm>
              <a:off x="1333611" y="4756418"/>
              <a:ext cx="2093009"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Lazy SUSAN</a:t>
              </a:r>
            </a:p>
          </p:txBody>
        </p:sp>
      </p:grpSp>
    </p:spTree>
    <p:extLst>
      <p:ext uri="{BB962C8B-B14F-4D97-AF65-F5344CB8AC3E}">
        <p14:creationId xmlns:p14="http://schemas.microsoft.com/office/powerpoint/2010/main" val="25809101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168">
            <a:extLst>
              <a:ext uri="{FF2B5EF4-FFF2-40B4-BE49-F238E27FC236}">
                <a16:creationId xmlns:a16="http://schemas.microsoft.com/office/drawing/2014/main" id="{2680B3BD-9D15-4DAA-A9BA-3A61FA3E4EA5}"/>
              </a:ext>
            </a:extLst>
          </p:cNvPr>
          <p:cNvGrpSpPr/>
          <p:nvPr/>
        </p:nvGrpSpPr>
        <p:grpSpPr>
          <a:xfrm>
            <a:off x="548640" y="1270090"/>
            <a:ext cx="7321400" cy="4562281"/>
            <a:chOff x="548640" y="1185954"/>
            <a:chExt cx="7060321" cy="4646417"/>
          </a:xfrm>
        </p:grpSpPr>
        <p:grpSp>
          <p:nvGrpSpPr>
            <p:cNvPr id="170" name="Group 169">
              <a:extLst>
                <a:ext uri="{FF2B5EF4-FFF2-40B4-BE49-F238E27FC236}">
                  <a16:creationId xmlns:a16="http://schemas.microsoft.com/office/drawing/2014/main" id="{C1B232C0-AD3C-4D13-BBBC-54781D08E7FA}"/>
                </a:ext>
              </a:extLst>
            </p:cNvPr>
            <p:cNvGrpSpPr/>
            <p:nvPr/>
          </p:nvGrpSpPr>
          <p:grpSpPr>
            <a:xfrm>
              <a:off x="548640" y="1185954"/>
              <a:ext cx="7060321" cy="4638914"/>
              <a:chOff x="548640" y="1185954"/>
              <a:chExt cx="7060321" cy="4638914"/>
            </a:xfrm>
          </p:grpSpPr>
          <p:grpSp>
            <p:nvGrpSpPr>
              <p:cNvPr id="172" name="Group 171">
                <a:extLst>
                  <a:ext uri="{FF2B5EF4-FFF2-40B4-BE49-F238E27FC236}">
                    <a16:creationId xmlns:a16="http://schemas.microsoft.com/office/drawing/2014/main" id="{47FDF531-9833-4FD6-AABD-3233BEBCF00A}"/>
                  </a:ext>
                </a:extLst>
              </p:cNvPr>
              <p:cNvGrpSpPr/>
              <p:nvPr/>
            </p:nvGrpSpPr>
            <p:grpSpPr>
              <a:xfrm>
                <a:off x="549401" y="1198466"/>
                <a:ext cx="7059560" cy="4626402"/>
                <a:chOff x="6418717" y="1301930"/>
                <a:chExt cx="5377239" cy="3091265"/>
              </a:xfrm>
            </p:grpSpPr>
            <p:sp>
              <p:nvSpPr>
                <p:cNvPr id="176" name="Rectangle: Rounded Corners 175">
                  <a:extLst>
                    <a:ext uri="{FF2B5EF4-FFF2-40B4-BE49-F238E27FC236}">
                      <a16:creationId xmlns:a16="http://schemas.microsoft.com/office/drawing/2014/main" id="{EE12DCAA-DD7E-4EAE-BD87-57E993CC3FF9}"/>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Star: 4 Points 176">
                  <a:extLst>
                    <a:ext uri="{FF2B5EF4-FFF2-40B4-BE49-F238E27FC236}">
                      <a16:creationId xmlns:a16="http://schemas.microsoft.com/office/drawing/2014/main" id="{10A51D7E-99D5-419E-ADC6-B78FD548D0C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Star: 4 Points 177">
                  <a:extLst>
                    <a:ext uri="{FF2B5EF4-FFF2-40B4-BE49-F238E27FC236}">
                      <a16:creationId xmlns:a16="http://schemas.microsoft.com/office/drawing/2014/main" id="{F77E1F91-5D92-4FC8-BA7B-9A664E4BC97D}"/>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Star: 4 Points 178">
                  <a:extLst>
                    <a:ext uri="{FF2B5EF4-FFF2-40B4-BE49-F238E27FC236}">
                      <a16:creationId xmlns:a16="http://schemas.microsoft.com/office/drawing/2014/main" id="{77361C16-947E-4504-8A18-CAE5595AB2DB}"/>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Star: 4 Points 179">
                  <a:extLst>
                    <a:ext uri="{FF2B5EF4-FFF2-40B4-BE49-F238E27FC236}">
                      <a16:creationId xmlns:a16="http://schemas.microsoft.com/office/drawing/2014/main" id="{D0754012-56DA-4187-8993-810819FE1CAF}"/>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Star: 4 Points 180">
                  <a:extLst>
                    <a:ext uri="{FF2B5EF4-FFF2-40B4-BE49-F238E27FC236}">
                      <a16:creationId xmlns:a16="http://schemas.microsoft.com/office/drawing/2014/main" id="{69866052-B7A6-4E8B-84C6-48513C5E68F5}"/>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Star: 4 Points 181">
                  <a:extLst>
                    <a:ext uri="{FF2B5EF4-FFF2-40B4-BE49-F238E27FC236}">
                      <a16:creationId xmlns:a16="http://schemas.microsoft.com/office/drawing/2014/main" id="{6A360675-9FE0-49E1-A439-BC1776468A5A}"/>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Star: 4 Points 182">
                  <a:extLst>
                    <a:ext uri="{FF2B5EF4-FFF2-40B4-BE49-F238E27FC236}">
                      <a16:creationId xmlns:a16="http://schemas.microsoft.com/office/drawing/2014/main" id="{ABC8EE29-9EC0-4D88-B8A1-452BBEBD3F8F}"/>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Star: 4 Points 183">
                  <a:extLst>
                    <a:ext uri="{FF2B5EF4-FFF2-40B4-BE49-F238E27FC236}">
                      <a16:creationId xmlns:a16="http://schemas.microsoft.com/office/drawing/2014/main" id="{411FEF40-C565-4D6E-8FA8-8E272896D6D9}"/>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Star: 4 Points 184">
                  <a:extLst>
                    <a:ext uri="{FF2B5EF4-FFF2-40B4-BE49-F238E27FC236}">
                      <a16:creationId xmlns:a16="http://schemas.microsoft.com/office/drawing/2014/main" id="{4B9BDCC6-0AD8-414F-8C88-E722A38A2E76}"/>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Star: 4 Points 185">
                  <a:extLst>
                    <a:ext uri="{FF2B5EF4-FFF2-40B4-BE49-F238E27FC236}">
                      <a16:creationId xmlns:a16="http://schemas.microsoft.com/office/drawing/2014/main" id="{EF0B7CAA-A7AE-48A9-9A63-67E55F1665C5}"/>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Star: 4 Points 186">
                  <a:extLst>
                    <a:ext uri="{FF2B5EF4-FFF2-40B4-BE49-F238E27FC236}">
                      <a16:creationId xmlns:a16="http://schemas.microsoft.com/office/drawing/2014/main" id="{26FBDBCA-8666-4653-A581-8A3BC1284C77}"/>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Star: 4 Points 187">
                  <a:extLst>
                    <a:ext uri="{FF2B5EF4-FFF2-40B4-BE49-F238E27FC236}">
                      <a16:creationId xmlns:a16="http://schemas.microsoft.com/office/drawing/2014/main" id="{5BCA4090-4A3B-4C00-8BF1-B073840D5CE2}"/>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Star: 4 Points 188">
                  <a:extLst>
                    <a:ext uri="{FF2B5EF4-FFF2-40B4-BE49-F238E27FC236}">
                      <a16:creationId xmlns:a16="http://schemas.microsoft.com/office/drawing/2014/main" id="{74CB6C60-52D0-468B-8408-561CDD44DAAA}"/>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Star: 4 Points 189">
                  <a:extLst>
                    <a:ext uri="{FF2B5EF4-FFF2-40B4-BE49-F238E27FC236}">
                      <a16:creationId xmlns:a16="http://schemas.microsoft.com/office/drawing/2014/main" id="{5CC7D952-36EE-47F0-8174-957E2D156342}"/>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Star: 4 Points 190">
                  <a:extLst>
                    <a:ext uri="{FF2B5EF4-FFF2-40B4-BE49-F238E27FC236}">
                      <a16:creationId xmlns:a16="http://schemas.microsoft.com/office/drawing/2014/main" id="{A550C39D-933D-4D21-8FB8-8FF6527029BB}"/>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3" name="Freeform: Shape 172">
                <a:extLst>
                  <a:ext uri="{FF2B5EF4-FFF2-40B4-BE49-F238E27FC236}">
                    <a16:creationId xmlns:a16="http://schemas.microsoft.com/office/drawing/2014/main" id="{352388BC-C566-4863-81AC-25802F5B4BF1}"/>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Shape 173">
                <a:extLst>
                  <a:ext uri="{FF2B5EF4-FFF2-40B4-BE49-F238E27FC236}">
                    <a16:creationId xmlns:a16="http://schemas.microsoft.com/office/drawing/2014/main" id="{E4939D63-B799-49EE-964F-019D6FB264F6}"/>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Rounded Corners 174">
                <a:extLst>
                  <a:ext uri="{FF2B5EF4-FFF2-40B4-BE49-F238E27FC236}">
                    <a16:creationId xmlns:a16="http://schemas.microsoft.com/office/drawing/2014/main" id="{637500D0-D03B-4CCD-A7B1-E52C604A2750}"/>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Oval 170">
              <a:extLst>
                <a:ext uri="{FF2B5EF4-FFF2-40B4-BE49-F238E27FC236}">
                  <a16:creationId xmlns:a16="http://schemas.microsoft.com/office/drawing/2014/main" id="{2F72D67B-D329-489E-BA4B-D6E9C6879C92}"/>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811D944C-D5B6-4BB2-AB13-82F7A7DB1A26}"/>
              </a:ext>
            </a:extLst>
          </p:cNvPr>
          <p:cNvGrpSpPr/>
          <p:nvPr/>
        </p:nvGrpSpPr>
        <p:grpSpPr>
          <a:xfrm>
            <a:off x="4826762" y="3839507"/>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id="{27266E4A-F012-489C-9054-B41C906C422F}"/>
              </a:ext>
            </a:extLst>
          </p:cNvPr>
          <p:cNvGrpSpPr/>
          <p:nvPr/>
        </p:nvGrpSpPr>
        <p:grpSpPr>
          <a:xfrm>
            <a:off x="4162534" y="4807898"/>
            <a:ext cx="2221772" cy="801777"/>
            <a:chOff x="4653412" y="4786133"/>
            <a:chExt cx="2221772" cy="801777"/>
          </a:xfrm>
        </p:grpSpPr>
        <p:sp>
          <p:nvSpPr>
            <p:cNvPr id="149" name="Oval 148">
              <a:extLst>
                <a:ext uri="{FF2B5EF4-FFF2-40B4-BE49-F238E27FC236}">
                  <a16:creationId xmlns:a16="http://schemas.microsoft.com/office/drawing/2014/main" id="{179FB047-3C7C-4574-8A92-4204486244D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149">
              <a:extLst>
                <a:ext uri="{FF2B5EF4-FFF2-40B4-BE49-F238E27FC236}">
                  <a16:creationId xmlns:a16="http://schemas.microsoft.com/office/drawing/2014/main" id="{DC5F263D-6270-4E58-B5FE-7CD75FCC1C63}"/>
                </a:ext>
              </a:extLst>
            </p:cNvPr>
            <p:cNvGrpSpPr>
              <a:grpSpLocks noChangeAspect="1"/>
            </p:cNvGrpSpPr>
            <p:nvPr/>
          </p:nvGrpSpPr>
          <p:grpSpPr>
            <a:xfrm>
              <a:off x="4653412" y="4786133"/>
              <a:ext cx="2221772" cy="713667"/>
              <a:chOff x="7366469" y="4745481"/>
              <a:chExt cx="3191554" cy="1025173"/>
            </a:xfrm>
          </p:grpSpPr>
          <p:grpSp>
            <p:nvGrpSpPr>
              <p:cNvPr id="151" name="Group 150">
                <a:extLst>
                  <a:ext uri="{FF2B5EF4-FFF2-40B4-BE49-F238E27FC236}">
                    <a16:creationId xmlns:a16="http://schemas.microsoft.com/office/drawing/2014/main" id="{37828A96-7865-4BE7-87E0-51090D17611F}"/>
                  </a:ext>
                </a:extLst>
              </p:cNvPr>
              <p:cNvGrpSpPr>
                <a:grpSpLocks noChangeAspect="1"/>
              </p:cNvGrpSpPr>
              <p:nvPr/>
            </p:nvGrpSpPr>
            <p:grpSpPr>
              <a:xfrm>
                <a:off x="7366469" y="4745481"/>
                <a:ext cx="3191554" cy="1025173"/>
                <a:chOff x="7752885" y="5195074"/>
                <a:chExt cx="1201313" cy="385879"/>
              </a:xfrm>
            </p:grpSpPr>
            <p:sp>
              <p:nvSpPr>
                <p:cNvPr id="156" name="Rectangle 155">
                  <a:extLst>
                    <a:ext uri="{FF2B5EF4-FFF2-40B4-BE49-F238E27FC236}">
                      <a16:creationId xmlns:a16="http://schemas.microsoft.com/office/drawing/2014/main" id="{779EA0E8-F1BC-4749-B79D-C6C0F4A4449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Rounded Corners 156">
                  <a:extLst>
                    <a:ext uri="{FF2B5EF4-FFF2-40B4-BE49-F238E27FC236}">
                      <a16:creationId xmlns:a16="http://schemas.microsoft.com/office/drawing/2014/main" id="{97BD93E2-2FBF-44CF-AE9B-78FB41ED0967}"/>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Rounded Corners 157">
                  <a:extLst>
                    <a:ext uri="{FF2B5EF4-FFF2-40B4-BE49-F238E27FC236}">
                      <a16:creationId xmlns:a16="http://schemas.microsoft.com/office/drawing/2014/main" id="{694A66AC-34CE-42FF-BD33-B88FAA26E3AC}"/>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Rectangle: Rounded Corners 158">
                  <a:extLst>
                    <a:ext uri="{FF2B5EF4-FFF2-40B4-BE49-F238E27FC236}">
                      <a16:creationId xmlns:a16="http://schemas.microsoft.com/office/drawing/2014/main" id="{7878958F-524D-4FB8-8B0C-1BBBEDDA3CA8}"/>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0" name="Rectangle: Rounded Corners 159">
                  <a:extLst>
                    <a:ext uri="{FF2B5EF4-FFF2-40B4-BE49-F238E27FC236}">
                      <a16:creationId xmlns:a16="http://schemas.microsoft.com/office/drawing/2014/main" id="{594ECE9F-00A6-4B55-913F-7CA0C4290A08}"/>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Circle: Hollow 160">
                  <a:extLst>
                    <a:ext uri="{FF2B5EF4-FFF2-40B4-BE49-F238E27FC236}">
                      <a16:creationId xmlns:a16="http://schemas.microsoft.com/office/drawing/2014/main" id="{7B88F64F-A616-4717-B356-DAF0824262F4}"/>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2" name="Circle: Hollow 161">
                  <a:extLst>
                    <a:ext uri="{FF2B5EF4-FFF2-40B4-BE49-F238E27FC236}">
                      <a16:creationId xmlns:a16="http://schemas.microsoft.com/office/drawing/2014/main" id="{8BC32CD6-4290-4FBC-B245-5F7C56B3FF79}"/>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3" name="Circle: Hollow 162">
                  <a:extLst>
                    <a:ext uri="{FF2B5EF4-FFF2-40B4-BE49-F238E27FC236}">
                      <a16:creationId xmlns:a16="http://schemas.microsoft.com/office/drawing/2014/main" id="{CAA47468-EEDA-40E6-8871-0E7EE8556424}"/>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64" name="Straight Arrow Connector 163">
                  <a:extLst>
                    <a:ext uri="{FF2B5EF4-FFF2-40B4-BE49-F238E27FC236}">
                      <a16:creationId xmlns:a16="http://schemas.microsoft.com/office/drawing/2014/main" id="{89AA131D-352F-4F3B-BB88-2D1B066CC04B}"/>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65" name="Oval 164">
                  <a:extLst>
                    <a:ext uri="{FF2B5EF4-FFF2-40B4-BE49-F238E27FC236}">
                      <a16:creationId xmlns:a16="http://schemas.microsoft.com/office/drawing/2014/main" id="{05AC7A12-D9C9-425E-8B4C-32ED60460C2F}"/>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Oval 165">
                  <a:extLst>
                    <a:ext uri="{FF2B5EF4-FFF2-40B4-BE49-F238E27FC236}">
                      <a16:creationId xmlns:a16="http://schemas.microsoft.com/office/drawing/2014/main" id="{DA60593D-9A69-4479-ABCF-B29C0389EB26}"/>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Oval 166">
                  <a:extLst>
                    <a:ext uri="{FF2B5EF4-FFF2-40B4-BE49-F238E27FC236}">
                      <a16:creationId xmlns:a16="http://schemas.microsoft.com/office/drawing/2014/main" id="{D81EABDF-F736-4CD4-B165-4D94F588BD8D}"/>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2" name="Oval 151">
                <a:extLst>
                  <a:ext uri="{FF2B5EF4-FFF2-40B4-BE49-F238E27FC236}">
                    <a16:creationId xmlns:a16="http://schemas.microsoft.com/office/drawing/2014/main" id="{B2A2CBB7-C276-4CA5-93E3-596EFF1C6EE9}"/>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3" name="Graphic 38" descr="Single gear">
                <a:extLst>
                  <a:ext uri="{FF2B5EF4-FFF2-40B4-BE49-F238E27FC236}">
                    <a16:creationId xmlns:a16="http://schemas.microsoft.com/office/drawing/2014/main" id="{C8D14651-CAC5-4AE8-B765-D037863B54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154" name="Graphic 38" descr="Single gear">
                <a:extLst>
                  <a:ext uri="{FF2B5EF4-FFF2-40B4-BE49-F238E27FC236}">
                    <a16:creationId xmlns:a16="http://schemas.microsoft.com/office/drawing/2014/main" id="{9844086A-9B81-47F7-BCF1-F23DE98343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155" name="Graphic 38" descr="Single gear">
                <a:extLst>
                  <a:ext uri="{FF2B5EF4-FFF2-40B4-BE49-F238E27FC236}">
                    <a16:creationId xmlns:a16="http://schemas.microsoft.com/office/drawing/2014/main" id="{46A52942-4D24-43B7-844F-44F6FE1DB2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45</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153461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06" name="Title 6">
            <a:extLst>
              <a:ext uri="{FF2B5EF4-FFF2-40B4-BE49-F238E27FC236}">
                <a16:creationId xmlns:a16="http://schemas.microsoft.com/office/drawing/2014/main" id="{825032E6-8D66-4C0B-A78C-716A8B6DF755}"/>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pic>
        <p:nvPicPr>
          <p:cNvPr id="9" name="Picture 8" descr="A picture containing clock&#10;&#10;Description automatically generated">
            <a:extLst>
              <a:ext uri="{FF2B5EF4-FFF2-40B4-BE49-F238E27FC236}">
                <a16:creationId xmlns:a16="http://schemas.microsoft.com/office/drawing/2014/main" id="{492EBF98-9523-43A7-BC01-6B93588F52B5}"/>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grpSp>
        <p:nvGrpSpPr>
          <p:cNvPr id="113" name="Group 112">
            <a:extLst>
              <a:ext uri="{FF2B5EF4-FFF2-40B4-BE49-F238E27FC236}">
                <a16:creationId xmlns:a16="http://schemas.microsoft.com/office/drawing/2014/main" id="{93769885-B780-41F9-A159-14D35B498CF6}"/>
              </a:ext>
            </a:extLst>
          </p:cNvPr>
          <p:cNvGrpSpPr/>
          <p:nvPr/>
        </p:nvGrpSpPr>
        <p:grpSpPr>
          <a:xfrm rot="541906">
            <a:off x="3741382" y="3833534"/>
            <a:ext cx="1339445" cy="251522"/>
            <a:chOff x="2304640" y="2255493"/>
            <a:chExt cx="1328482" cy="251522"/>
          </a:xfrm>
        </p:grpSpPr>
        <p:sp>
          <p:nvSpPr>
            <p:cNvPr id="114" name="Rectangle 113">
              <a:extLst>
                <a:ext uri="{FF2B5EF4-FFF2-40B4-BE49-F238E27FC236}">
                  <a16:creationId xmlns:a16="http://schemas.microsoft.com/office/drawing/2014/main" id="{76520BD9-A95C-4117-B0C9-9B8EF12029BC}"/>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D6F5975-9577-44BE-B35B-1231CD602B29}"/>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EB8CB7C-AFC9-416B-99E7-C7C991C84E5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3D13B901-C7C1-4620-B650-D017F7EA4C48}"/>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AB074DA1-5383-48DF-9131-D183C3694FEB}"/>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7855FD0D-C99B-49F2-950D-202004E8B1EC}"/>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50D478C-B09D-4CE9-AC38-8F904C576D41}"/>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681CE86-E6CC-4B6D-B272-71E6C0DEB468}"/>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C113F005-C4AB-45A8-891B-564D9B5491DE}"/>
                </a:ext>
              </a:extLst>
            </p:cNvPr>
            <p:cNvCxnSpPr>
              <a:cxnSpLocks/>
              <a:stCxn id="121" idx="3"/>
              <a:endCxn id="11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1BDB5D2E-28E0-445E-9734-BCCC5DBBA99B}"/>
              </a:ext>
            </a:extLst>
          </p:cNvPr>
          <p:cNvGrpSpPr/>
          <p:nvPr/>
        </p:nvGrpSpPr>
        <p:grpSpPr>
          <a:xfrm>
            <a:off x="3610033" y="3807137"/>
            <a:ext cx="209133" cy="249296"/>
            <a:chOff x="3610033" y="3807137"/>
            <a:chExt cx="209133" cy="249296"/>
          </a:xfrm>
        </p:grpSpPr>
        <p:sp>
          <p:nvSpPr>
            <p:cNvPr id="128" name="Rectangle 127">
              <a:extLst>
                <a:ext uri="{FF2B5EF4-FFF2-40B4-BE49-F238E27FC236}">
                  <a16:creationId xmlns:a16="http://schemas.microsoft.com/office/drawing/2014/main" id="{215F8A9F-446A-4E97-8758-1258848FDC03}"/>
                </a:ext>
              </a:extLst>
            </p:cNvPr>
            <p:cNvSpPr/>
            <p:nvPr/>
          </p:nvSpPr>
          <p:spPr>
            <a:xfrm rot="5400000">
              <a:off x="3569968" y="3847202"/>
              <a:ext cx="249296" cy="169165"/>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Rectangle 128">
              <a:extLst>
                <a:ext uri="{FF2B5EF4-FFF2-40B4-BE49-F238E27FC236}">
                  <a16:creationId xmlns:a16="http://schemas.microsoft.com/office/drawing/2014/main" id="{3112F157-7759-46EC-BA29-A9F8FA423436}"/>
                </a:ext>
              </a:extLst>
            </p:cNvPr>
            <p:cNvSpPr/>
            <p:nvPr/>
          </p:nvSpPr>
          <p:spPr>
            <a:xfrm rot="5400000">
              <a:off x="3630237" y="3871877"/>
              <a:ext cx="179572" cy="12579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Oval 129">
              <a:extLst>
                <a:ext uri="{FF2B5EF4-FFF2-40B4-BE49-F238E27FC236}">
                  <a16:creationId xmlns:a16="http://schemas.microsoft.com/office/drawing/2014/main" id="{06724724-017B-4DF5-A495-DB67C12707F1}"/>
                </a:ext>
              </a:extLst>
            </p:cNvPr>
            <p:cNvSpPr/>
            <p:nvPr/>
          </p:nvSpPr>
          <p:spPr>
            <a:xfrm rot="5400000">
              <a:off x="3688165" y="3906251"/>
              <a:ext cx="178338" cy="5828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Oval 130">
              <a:extLst>
                <a:ext uri="{FF2B5EF4-FFF2-40B4-BE49-F238E27FC236}">
                  <a16:creationId xmlns:a16="http://schemas.microsoft.com/office/drawing/2014/main" id="{64312255-0C3E-4121-8669-C3C17B53F447}"/>
                </a:ext>
              </a:extLst>
            </p:cNvPr>
            <p:cNvSpPr/>
            <p:nvPr/>
          </p:nvSpPr>
          <p:spPr>
            <a:xfrm rot="5400000" flipV="1">
              <a:off x="3730479" y="3909855"/>
              <a:ext cx="131656"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Rectangle 1">
            <a:extLst>
              <a:ext uri="{FF2B5EF4-FFF2-40B4-BE49-F238E27FC236}">
                <a16:creationId xmlns:a16="http://schemas.microsoft.com/office/drawing/2014/main" id="{02EF6F1F-3F32-452B-9198-BBBEA63CE346}"/>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DE3CB231-C044-49E7-8DCD-84D9A270CA62}"/>
              </a:ext>
            </a:extLst>
          </p:cNvPr>
          <p:cNvGrpSpPr/>
          <p:nvPr/>
        </p:nvGrpSpPr>
        <p:grpSpPr>
          <a:xfrm>
            <a:off x="8491337" y="1515512"/>
            <a:ext cx="3161334" cy="3764126"/>
            <a:chOff x="838200" y="1515512"/>
            <a:chExt cx="3161334" cy="3764126"/>
          </a:xfrm>
        </p:grpSpPr>
        <p:sp>
          <p:nvSpPr>
            <p:cNvPr id="132" name="Flowchart: Connector 131">
              <a:extLst>
                <a:ext uri="{FF2B5EF4-FFF2-40B4-BE49-F238E27FC236}">
                  <a16:creationId xmlns:a16="http://schemas.microsoft.com/office/drawing/2014/main" id="{811B43DA-7E56-49BB-9557-D071DC7D447F}"/>
                </a:ext>
              </a:extLst>
            </p:cNvPr>
            <p:cNvSpPr>
              <a:spLocks noChangeAspect="1"/>
            </p:cNvSpPr>
            <p:nvPr/>
          </p:nvSpPr>
          <p:spPr>
            <a:xfrm>
              <a:off x="838200" y="1515512"/>
              <a:ext cx="3161334" cy="3161334"/>
            </a:xfrm>
            <a:prstGeom prst="flowChartConnector">
              <a:avLst/>
            </a:prstGeom>
            <a:solidFill>
              <a:srgbClr val="5C93A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 name="Group 132">
              <a:extLst>
                <a:ext uri="{FF2B5EF4-FFF2-40B4-BE49-F238E27FC236}">
                  <a16:creationId xmlns:a16="http://schemas.microsoft.com/office/drawing/2014/main" id="{C23A4DE7-D002-4975-AE9A-78BC3B8001D4}"/>
                </a:ext>
              </a:extLst>
            </p:cNvPr>
            <p:cNvGrpSpPr>
              <a:grpSpLocks noChangeAspect="1"/>
            </p:cNvGrpSpPr>
            <p:nvPr/>
          </p:nvGrpSpPr>
          <p:grpSpPr>
            <a:xfrm>
              <a:off x="1495367" y="2126440"/>
              <a:ext cx="1827673" cy="2006792"/>
              <a:chOff x="4209701" y="2724078"/>
              <a:chExt cx="2049462" cy="2250317"/>
            </a:xfrm>
          </p:grpSpPr>
          <p:sp>
            <p:nvSpPr>
              <p:cNvPr id="135" name="Rectangle 134">
                <a:extLst>
                  <a:ext uri="{FF2B5EF4-FFF2-40B4-BE49-F238E27FC236}">
                    <a16:creationId xmlns:a16="http://schemas.microsoft.com/office/drawing/2014/main" id="{95142EFE-BD51-4862-9CF9-B3F92BA7E321}"/>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620F6F40-289C-4B87-84D5-6188F4F9BF6A}"/>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06609153-F96E-4630-92DF-53291A78D34F}"/>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F066E399-26E6-443D-A14B-55767AD8F513}"/>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CCC36AF3-4530-4D3E-A3B5-B434A13F7246}"/>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DC1B4C2E-43D7-493F-B826-B4BA788C56F4}"/>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9AF8B1FA-3FC1-4B90-B3DE-1937E2C7179A}"/>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62D6A6BB-D99A-4047-8931-DEB2DE05ECA0}"/>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A927C727-048F-411E-A69B-967F5AD85890}"/>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143">
                <a:extLst>
                  <a:ext uri="{FF2B5EF4-FFF2-40B4-BE49-F238E27FC236}">
                    <a16:creationId xmlns:a16="http://schemas.microsoft.com/office/drawing/2014/main" id="{B72EDA35-7F19-468C-BFB6-ED779C2006A6}"/>
                  </a:ext>
                </a:extLst>
              </p:cNvPr>
              <p:cNvGrpSpPr/>
              <p:nvPr/>
            </p:nvGrpSpPr>
            <p:grpSpPr>
              <a:xfrm rot="748349">
                <a:off x="4618137" y="2724078"/>
                <a:ext cx="1424795" cy="922549"/>
                <a:chOff x="4527639" y="2602919"/>
                <a:chExt cx="1388537" cy="869038"/>
              </a:xfrm>
            </p:grpSpPr>
            <p:sp>
              <p:nvSpPr>
                <p:cNvPr id="192" name="Rectangle 191">
                  <a:extLst>
                    <a:ext uri="{FF2B5EF4-FFF2-40B4-BE49-F238E27FC236}">
                      <a16:creationId xmlns:a16="http://schemas.microsoft.com/office/drawing/2014/main" id="{B38FFDE4-41D9-4C57-BDE7-58FC1F6C8982}"/>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B0B140A2-506D-446F-92CF-A40C1320066B}"/>
                    </a:ext>
                  </a:extLst>
                </p:cNvPr>
                <p:cNvGrpSpPr/>
                <p:nvPr/>
              </p:nvGrpSpPr>
              <p:grpSpPr>
                <a:xfrm rot="16200000">
                  <a:off x="4986286" y="2144272"/>
                  <a:ext cx="471244" cy="1388537"/>
                  <a:chOff x="2713571" y="2145900"/>
                  <a:chExt cx="2639452" cy="277746"/>
                </a:xfrm>
              </p:grpSpPr>
              <p:sp>
                <p:nvSpPr>
                  <p:cNvPr id="194" name="Oval 193">
                    <a:extLst>
                      <a:ext uri="{FF2B5EF4-FFF2-40B4-BE49-F238E27FC236}">
                        <a16:creationId xmlns:a16="http://schemas.microsoft.com/office/drawing/2014/main" id="{1B6B65FE-94F8-497D-91C4-426D83997034}"/>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B4104E59-884D-4F7F-AA62-5B51F1DD8EB4}"/>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5" name="Oval 144">
                <a:extLst>
                  <a:ext uri="{FF2B5EF4-FFF2-40B4-BE49-F238E27FC236}">
                    <a16:creationId xmlns:a16="http://schemas.microsoft.com/office/drawing/2014/main" id="{8AA1FF06-B7A1-410E-B8B4-64F4F6F54B4D}"/>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09AFA30E-DACD-4950-A972-58655D82EF7D}"/>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6D06CB2D-A792-4751-A052-B2B65A9B5D06}"/>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660F4779-1E83-46E7-B082-98745EC96082}"/>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TextBox 133">
              <a:extLst>
                <a:ext uri="{FF2B5EF4-FFF2-40B4-BE49-F238E27FC236}">
                  <a16:creationId xmlns:a16="http://schemas.microsoft.com/office/drawing/2014/main" id="{689A5DE3-241F-4B41-8480-C14918DD8AC7}"/>
                </a:ext>
              </a:extLst>
            </p:cNvPr>
            <p:cNvSpPr txBox="1"/>
            <p:nvPr/>
          </p:nvSpPr>
          <p:spPr>
            <a:xfrm>
              <a:off x="1333611" y="4756418"/>
              <a:ext cx="2093009"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Lazy SUSAN</a:t>
              </a:r>
            </a:p>
          </p:txBody>
        </p:sp>
      </p:grpSp>
    </p:spTree>
    <p:extLst>
      <p:ext uri="{BB962C8B-B14F-4D97-AF65-F5344CB8AC3E}">
        <p14:creationId xmlns:p14="http://schemas.microsoft.com/office/powerpoint/2010/main" val="19740678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 name="Group 269">
            <a:extLst>
              <a:ext uri="{FF2B5EF4-FFF2-40B4-BE49-F238E27FC236}">
                <a16:creationId xmlns:a16="http://schemas.microsoft.com/office/drawing/2014/main" id="{1BE7E5F5-5256-488D-9681-845DABC06ACB}"/>
              </a:ext>
            </a:extLst>
          </p:cNvPr>
          <p:cNvGrpSpPr/>
          <p:nvPr/>
        </p:nvGrpSpPr>
        <p:grpSpPr>
          <a:xfrm>
            <a:off x="548640" y="1270090"/>
            <a:ext cx="7321400" cy="4562281"/>
            <a:chOff x="548640" y="1185954"/>
            <a:chExt cx="7060321" cy="4646417"/>
          </a:xfrm>
        </p:grpSpPr>
        <p:grpSp>
          <p:nvGrpSpPr>
            <p:cNvPr id="271" name="Group 270">
              <a:extLst>
                <a:ext uri="{FF2B5EF4-FFF2-40B4-BE49-F238E27FC236}">
                  <a16:creationId xmlns:a16="http://schemas.microsoft.com/office/drawing/2014/main" id="{CDC2F9D2-7EF0-4211-92B4-AA235E8E7B94}"/>
                </a:ext>
              </a:extLst>
            </p:cNvPr>
            <p:cNvGrpSpPr/>
            <p:nvPr/>
          </p:nvGrpSpPr>
          <p:grpSpPr>
            <a:xfrm>
              <a:off x="548640" y="1185954"/>
              <a:ext cx="7060321" cy="4638914"/>
              <a:chOff x="548640" y="1185954"/>
              <a:chExt cx="7060321" cy="4638914"/>
            </a:xfrm>
          </p:grpSpPr>
          <p:grpSp>
            <p:nvGrpSpPr>
              <p:cNvPr id="273" name="Group 272">
                <a:extLst>
                  <a:ext uri="{FF2B5EF4-FFF2-40B4-BE49-F238E27FC236}">
                    <a16:creationId xmlns:a16="http://schemas.microsoft.com/office/drawing/2014/main" id="{7240D5CC-46CA-4AAC-A8BC-3EF9769A4D47}"/>
                  </a:ext>
                </a:extLst>
              </p:cNvPr>
              <p:cNvGrpSpPr/>
              <p:nvPr/>
            </p:nvGrpSpPr>
            <p:grpSpPr>
              <a:xfrm>
                <a:off x="549401" y="1198466"/>
                <a:ext cx="7059560" cy="4626402"/>
                <a:chOff x="6418717" y="1301930"/>
                <a:chExt cx="5377239" cy="3091265"/>
              </a:xfrm>
            </p:grpSpPr>
            <p:sp>
              <p:nvSpPr>
                <p:cNvPr id="277" name="Rectangle: Rounded Corners 276">
                  <a:extLst>
                    <a:ext uri="{FF2B5EF4-FFF2-40B4-BE49-F238E27FC236}">
                      <a16:creationId xmlns:a16="http://schemas.microsoft.com/office/drawing/2014/main" id="{794A52BC-945C-41F0-90FC-784530C90E50}"/>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Star: 4 Points 277">
                  <a:extLst>
                    <a:ext uri="{FF2B5EF4-FFF2-40B4-BE49-F238E27FC236}">
                      <a16:creationId xmlns:a16="http://schemas.microsoft.com/office/drawing/2014/main" id="{1031795E-DEDD-4346-8221-FA0F4B99A898}"/>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Star: 4 Points 278">
                  <a:extLst>
                    <a:ext uri="{FF2B5EF4-FFF2-40B4-BE49-F238E27FC236}">
                      <a16:creationId xmlns:a16="http://schemas.microsoft.com/office/drawing/2014/main" id="{F0CB6996-FD09-4DCC-AE82-CEC1213CE1B9}"/>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Star: 4 Points 279">
                  <a:extLst>
                    <a:ext uri="{FF2B5EF4-FFF2-40B4-BE49-F238E27FC236}">
                      <a16:creationId xmlns:a16="http://schemas.microsoft.com/office/drawing/2014/main" id="{2E1593B7-DBB2-4DDD-87F1-79FC4EA39019}"/>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Star: 4 Points 280">
                  <a:extLst>
                    <a:ext uri="{FF2B5EF4-FFF2-40B4-BE49-F238E27FC236}">
                      <a16:creationId xmlns:a16="http://schemas.microsoft.com/office/drawing/2014/main" id="{5CDFF1CC-0DD8-4480-9E9A-5C7AE27B6B43}"/>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Star: 4 Points 281">
                  <a:extLst>
                    <a:ext uri="{FF2B5EF4-FFF2-40B4-BE49-F238E27FC236}">
                      <a16:creationId xmlns:a16="http://schemas.microsoft.com/office/drawing/2014/main" id="{D0FEE52D-E2EC-4F7D-980F-416B9F4CD37A}"/>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Star: 4 Points 282">
                  <a:extLst>
                    <a:ext uri="{FF2B5EF4-FFF2-40B4-BE49-F238E27FC236}">
                      <a16:creationId xmlns:a16="http://schemas.microsoft.com/office/drawing/2014/main" id="{9A0B8BCE-4DC7-4AF1-B50C-39AD4EE89C4E}"/>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Star: 4 Points 283">
                  <a:extLst>
                    <a:ext uri="{FF2B5EF4-FFF2-40B4-BE49-F238E27FC236}">
                      <a16:creationId xmlns:a16="http://schemas.microsoft.com/office/drawing/2014/main" id="{FE1F9629-6F8E-415F-A4F9-46CFBBD03E43}"/>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Star: 4 Points 284">
                  <a:extLst>
                    <a:ext uri="{FF2B5EF4-FFF2-40B4-BE49-F238E27FC236}">
                      <a16:creationId xmlns:a16="http://schemas.microsoft.com/office/drawing/2014/main" id="{8FFFF158-79D8-4FB3-A039-C83A83D3AF3F}"/>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Star: 4 Points 285">
                  <a:extLst>
                    <a:ext uri="{FF2B5EF4-FFF2-40B4-BE49-F238E27FC236}">
                      <a16:creationId xmlns:a16="http://schemas.microsoft.com/office/drawing/2014/main" id="{FACDF976-63F8-47E7-9AB2-7560D0AEB4C0}"/>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Star: 4 Points 286">
                  <a:extLst>
                    <a:ext uri="{FF2B5EF4-FFF2-40B4-BE49-F238E27FC236}">
                      <a16:creationId xmlns:a16="http://schemas.microsoft.com/office/drawing/2014/main" id="{E297264A-C32F-4B30-B558-A9E8B0A83C28}"/>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Star: 4 Points 287">
                  <a:extLst>
                    <a:ext uri="{FF2B5EF4-FFF2-40B4-BE49-F238E27FC236}">
                      <a16:creationId xmlns:a16="http://schemas.microsoft.com/office/drawing/2014/main" id="{5B724F5A-6857-41C6-A96B-A55C0DD80D1D}"/>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Star: 4 Points 288">
                  <a:extLst>
                    <a:ext uri="{FF2B5EF4-FFF2-40B4-BE49-F238E27FC236}">
                      <a16:creationId xmlns:a16="http://schemas.microsoft.com/office/drawing/2014/main" id="{0CACD3F3-7025-4B8D-8DC6-C952F9E5A152}"/>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Star: 4 Points 289">
                  <a:extLst>
                    <a:ext uri="{FF2B5EF4-FFF2-40B4-BE49-F238E27FC236}">
                      <a16:creationId xmlns:a16="http://schemas.microsoft.com/office/drawing/2014/main" id="{42F28B3D-8730-41CC-8AB2-709437E0943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Star: 4 Points 290">
                  <a:extLst>
                    <a:ext uri="{FF2B5EF4-FFF2-40B4-BE49-F238E27FC236}">
                      <a16:creationId xmlns:a16="http://schemas.microsoft.com/office/drawing/2014/main" id="{28DEC6AB-2305-4B72-857B-E3C4F362FA53}"/>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Star: 4 Points 291">
                  <a:extLst>
                    <a:ext uri="{FF2B5EF4-FFF2-40B4-BE49-F238E27FC236}">
                      <a16:creationId xmlns:a16="http://schemas.microsoft.com/office/drawing/2014/main" id="{ADE753E6-472A-4E60-8F51-F57D20DC991E}"/>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4" name="Freeform: Shape 273">
                <a:extLst>
                  <a:ext uri="{FF2B5EF4-FFF2-40B4-BE49-F238E27FC236}">
                    <a16:creationId xmlns:a16="http://schemas.microsoft.com/office/drawing/2014/main" id="{D5E96598-213D-46A6-9A21-6143A02A0887}"/>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reeform: Shape 274">
                <a:extLst>
                  <a:ext uri="{FF2B5EF4-FFF2-40B4-BE49-F238E27FC236}">
                    <a16:creationId xmlns:a16="http://schemas.microsoft.com/office/drawing/2014/main" id="{6D62E847-CE24-4EA4-95AF-FCEF02914176}"/>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Rounded Corners 275">
                <a:extLst>
                  <a:ext uri="{FF2B5EF4-FFF2-40B4-BE49-F238E27FC236}">
                    <a16:creationId xmlns:a16="http://schemas.microsoft.com/office/drawing/2014/main" id="{360A4D5D-1513-4430-8AC7-20E0694C36CB}"/>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2" name="Oval 271">
              <a:extLst>
                <a:ext uri="{FF2B5EF4-FFF2-40B4-BE49-F238E27FC236}">
                  <a16:creationId xmlns:a16="http://schemas.microsoft.com/office/drawing/2014/main" id="{9A00D411-135E-4F26-B37B-0DA096B69DC1}"/>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CD878F42-7ED0-4ABE-9DCD-6388E4399EE9}"/>
              </a:ext>
            </a:extLst>
          </p:cNvPr>
          <p:cNvGrpSpPr/>
          <p:nvPr/>
        </p:nvGrpSpPr>
        <p:grpSpPr>
          <a:xfrm>
            <a:off x="5760516" y="3828494"/>
            <a:ext cx="467443" cy="1287994"/>
            <a:chOff x="3410018" y="2211162"/>
            <a:chExt cx="467443" cy="1287994"/>
          </a:xfrm>
        </p:grpSpPr>
        <p:cxnSp>
          <p:nvCxnSpPr>
            <p:cNvPr id="175" name="Straight Connector 174">
              <a:extLst>
                <a:ext uri="{FF2B5EF4-FFF2-40B4-BE49-F238E27FC236}">
                  <a16:creationId xmlns:a16="http://schemas.microsoft.com/office/drawing/2014/main" id="{D49BC21F-7E4C-4D0D-945E-FB42421CA1B0}"/>
                </a:ext>
              </a:extLst>
            </p:cNvPr>
            <p:cNvCxnSpPr>
              <a:cxnSpLocks/>
              <a:stCxn id="182"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Rectangle 175">
              <a:extLst>
                <a:ext uri="{FF2B5EF4-FFF2-40B4-BE49-F238E27FC236}">
                  <a16:creationId xmlns:a16="http://schemas.microsoft.com/office/drawing/2014/main" id="{7710C32E-B8E3-4FD9-A2D5-5D16E6682074}"/>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C4426612-CDFB-44EF-AF0C-130C7A2705BC}"/>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Rounded Corners 177">
              <a:extLst>
                <a:ext uri="{FF2B5EF4-FFF2-40B4-BE49-F238E27FC236}">
                  <a16:creationId xmlns:a16="http://schemas.microsoft.com/office/drawing/2014/main" id="{3B0A74A1-91D5-4703-B2F0-D8FD18ADDE7E}"/>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7B6B98D2-18D7-4AB1-B130-090A491F983A}"/>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7BC5B162-CAA9-4923-A73D-A0BF869696A9}"/>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5F39D30B-1915-463E-B360-F394325C3AB1}"/>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Rounded Corners 181">
              <a:extLst>
                <a:ext uri="{FF2B5EF4-FFF2-40B4-BE49-F238E27FC236}">
                  <a16:creationId xmlns:a16="http://schemas.microsoft.com/office/drawing/2014/main" id="{066F7AD0-2628-4837-A094-97C6F287F17D}"/>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3" name="Straight Connector 182">
              <a:extLst>
                <a:ext uri="{FF2B5EF4-FFF2-40B4-BE49-F238E27FC236}">
                  <a16:creationId xmlns:a16="http://schemas.microsoft.com/office/drawing/2014/main" id="{7A277D0E-DB52-4DF0-A170-EEBCFFB43937}"/>
                </a:ext>
              </a:extLst>
            </p:cNvPr>
            <p:cNvCxnSpPr>
              <a:cxnSpLocks/>
              <a:endCxn id="182"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97D2699-57E9-4D32-86D7-A884B727986F}"/>
                </a:ext>
              </a:extLst>
            </p:cNvPr>
            <p:cNvCxnSpPr>
              <a:cxnSpLocks/>
              <a:stCxn id="180"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CF7ADB6-EC2A-4ECC-9704-A49704013D1E}"/>
                </a:ext>
              </a:extLst>
            </p:cNvPr>
            <p:cNvCxnSpPr>
              <a:cxnSpLocks/>
              <a:endCxn id="186"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6" name="Rectangle 185">
              <a:extLst>
                <a:ext uri="{FF2B5EF4-FFF2-40B4-BE49-F238E27FC236}">
                  <a16:creationId xmlns:a16="http://schemas.microsoft.com/office/drawing/2014/main" id="{8CB33257-3F45-411C-9BF1-6262B2ACFC69}"/>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Straight Connector 186">
              <a:extLst>
                <a:ext uri="{FF2B5EF4-FFF2-40B4-BE49-F238E27FC236}">
                  <a16:creationId xmlns:a16="http://schemas.microsoft.com/office/drawing/2014/main" id="{542CD70E-415B-4AB0-B952-3351CE4C0C6C}"/>
                </a:ext>
              </a:extLst>
            </p:cNvPr>
            <p:cNvCxnSpPr>
              <a:cxnSpLocks/>
              <a:stCxn id="177"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F4738052-112C-4393-9703-4BF25D84C280}"/>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Rectangle 188">
              <a:extLst>
                <a:ext uri="{FF2B5EF4-FFF2-40B4-BE49-F238E27FC236}">
                  <a16:creationId xmlns:a16="http://schemas.microsoft.com/office/drawing/2014/main" id="{739770A1-9A0D-4923-A5CD-9A12A2D403D0}"/>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30EF2C2E-5E4B-4AF5-B82A-92F9AA977434}"/>
              </a:ext>
            </a:extLst>
          </p:cNvPr>
          <p:cNvGrpSpPr/>
          <p:nvPr/>
        </p:nvGrpSpPr>
        <p:grpSpPr>
          <a:xfrm>
            <a:off x="5089475" y="4807898"/>
            <a:ext cx="2221772" cy="801777"/>
            <a:chOff x="4653412" y="4786133"/>
            <a:chExt cx="2221772" cy="801777"/>
          </a:xfrm>
        </p:grpSpPr>
        <p:sp>
          <p:nvSpPr>
            <p:cNvPr id="191" name="Oval 190">
              <a:extLst>
                <a:ext uri="{FF2B5EF4-FFF2-40B4-BE49-F238E27FC236}">
                  <a16:creationId xmlns:a16="http://schemas.microsoft.com/office/drawing/2014/main" id="{099920FA-65D3-4E15-B8E8-86AD4C035830}"/>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191">
              <a:extLst>
                <a:ext uri="{FF2B5EF4-FFF2-40B4-BE49-F238E27FC236}">
                  <a16:creationId xmlns:a16="http://schemas.microsoft.com/office/drawing/2014/main" id="{3B3E4008-C088-40A4-AAA8-B2D677BA7526}"/>
                </a:ext>
              </a:extLst>
            </p:cNvPr>
            <p:cNvGrpSpPr>
              <a:grpSpLocks noChangeAspect="1"/>
            </p:cNvGrpSpPr>
            <p:nvPr/>
          </p:nvGrpSpPr>
          <p:grpSpPr>
            <a:xfrm>
              <a:off x="4653412" y="4786133"/>
              <a:ext cx="2221772" cy="713667"/>
              <a:chOff x="7366469" y="4745481"/>
              <a:chExt cx="3191554" cy="1025173"/>
            </a:xfrm>
          </p:grpSpPr>
          <p:grpSp>
            <p:nvGrpSpPr>
              <p:cNvPr id="193" name="Group 192">
                <a:extLst>
                  <a:ext uri="{FF2B5EF4-FFF2-40B4-BE49-F238E27FC236}">
                    <a16:creationId xmlns:a16="http://schemas.microsoft.com/office/drawing/2014/main" id="{699D3010-2E20-4325-A355-3F2417E868DB}"/>
                  </a:ext>
                </a:extLst>
              </p:cNvPr>
              <p:cNvGrpSpPr>
                <a:grpSpLocks noChangeAspect="1"/>
              </p:cNvGrpSpPr>
              <p:nvPr/>
            </p:nvGrpSpPr>
            <p:grpSpPr>
              <a:xfrm>
                <a:off x="7366469" y="4745481"/>
                <a:ext cx="3191554" cy="1025173"/>
                <a:chOff x="7752885" y="5195074"/>
                <a:chExt cx="1201313" cy="385879"/>
              </a:xfrm>
            </p:grpSpPr>
            <p:sp>
              <p:nvSpPr>
                <p:cNvPr id="198" name="Rectangle 197">
                  <a:extLst>
                    <a:ext uri="{FF2B5EF4-FFF2-40B4-BE49-F238E27FC236}">
                      <a16:creationId xmlns:a16="http://schemas.microsoft.com/office/drawing/2014/main" id="{C1F2AB03-E9FE-4535-A9C0-44EBDD4FE1DC}"/>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9" name="Rectangle: Rounded Corners 198">
                  <a:extLst>
                    <a:ext uri="{FF2B5EF4-FFF2-40B4-BE49-F238E27FC236}">
                      <a16:creationId xmlns:a16="http://schemas.microsoft.com/office/drawing/2014/main" id="{A5A53080-5153-49F5-B3BC-DF493F9B66EE}"/>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0" name="Rectangle: Rounded Corners 199">
                  <a:extLst>
                    <a:ext uri="{FF2B5EF4-FFF2-40B4-BE49-F238E27FC236}">
                      <a16:creationId xmlns:a16="http://schemas.microsoft.com/office/drawing/2014/main" id="{EFE14908-601E-4426-BB07-256252CA2904}"/>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1" name="Rectangle: Rounded Corners 200">
                  <a:extLst>
                    <a:ext uri="{FF2B5EF4-FFF2-40B4-BE49-F238E27FC236}">
                      <a16:creationId xmlns:a16="http://schemas.microsoft.com/office/drawing/2014/main" id="{8E4B04D2-862B-4AD1-978E-1D06886E3DF6}"/>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Rectangle: Rounded Corners 201">
                  <a:extLst>
                    <a:ext uri="{FF2B5EF4-FFF2-40B4-BE49-F238E27FC236}">
                      <a16:creationId xmlns:a16="http://schemas.microsoft.com/office/drawing/2014/main" id="{C9AA7D78-D393-4109-A1BC-6D8A6C0BC550}"/>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3" name="Circle: Hollow 202">
                  <a:extLst>
                    <a:ext uri="{FF2B5EF4-FFF2-40B4-BE49-F238E27FC236}">
                      <a16:creationId xmlns:a16="http://schemas.microsoft.com/office/drawing/2014/main" id="{70AD60B8-3E06-4E9D-9CB8-914C3352AC28}"/>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4" name="Circle: Hollow 203">
                  <a:extLst>
                    <a:ext uri="{FF2B5EF4-FFF2-40B4-BE49-F238E27FC236}">
                      <a16:creationId xmlns:a16="http://schemas.microsoft.com/office/drawing/2014/main" id="{4AB0E528-7C59-4AD2-8C5A-E591D2952D71}"/>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5" name="Circle: Hollow 204">
                  <a:extLst>
                    <a:ext uri="{FF2B5EF4-FFF2-40B4-BE49-F238E27FC236}">
                      <a16:creationId xmlns:a16="http://schemas.microsoft.com/office/drawing/2014/main" id="{CA306532-B875-4EC6-9A4D-14FD7CC9BC0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206" name="Straight Arrow Connector 205">
                  <a:extLst>
                    <a:ext uri="{FF2B5EF4-FFF2-40B4-BE49-F238E27FC236}">
                      <a16:creationId xmlns:a16="http://schemas.microsoft.com/office/drawing/2014/main" id="{53382094-16BD-4A59-805A-DE12AC45F35B}"/>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207" name="Oval 206">
                  <a:extLst>
                    <a:ext uri="{FF2B5EF4-FFF2-40B4-BE49-F238E27FC236}">
                      <a16:creationId xmlns:a16="http://schemas.microsoft.com/office/drawing/2014/main" id="{B18E863C-6C71-45DE-B04A-F2970EAE9129}"/>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 name="Oval 207">
                  <a:extLst>
                    <a:ext uri="{FF2B5EF4-FFF2-40B4-BE49-F238E27FC236}">
                      <a16:creationId xmlns:a16="http://schemas.microsoft.com/office/drawing/2014/main" id="{56966D58-CD3B-4D9D-84F5-64C17B743AB7}"/>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Oval 208">
                  <a:extLst>
                    <a:ext uri="{FF2B5EF4-FFF2-40B4-BE49-F238E27FC236}">
                      <a16:creationId xmlns:a16="http://schemas.microsoft.com/office/drawing/2014/main" id="{2737CFDC-607D-452F-871D-6CA0A0C6F339}"/>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4" name="Oval 193">
                <a:extLst>
                  <a:ext uri="{FF2B5EF4-FFF2-40B4-BE49-F238E27FC236}">
                    <a16:creationId xmlns:a16="http://schemas.microsoft.com/office/drawing/2014/main" id="{2AD7BDB3-F159-4292-BA02-ECF90F740910}"/>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5" name="Graphic 38" descr="Single gear">
                <a:extLst>
                  <a:ext uri="{FF2B5EF4-FFF2-40B4-BE49-F238E27FC236}">
                    <a16:creationId xmlns:a16="http://schemas.microsoft.com/office/drawing/2014/main" id="{382F5D22-8F0A-47B2-842A-6A3337B3AF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196" name="Graphic 38" descr="Single gear">
                <a:extLst>
                  <a:ext uri="{FF2B5EF4-FFF2-40B4-BE49-F238E27FC236}">
                    <a16:creationId xmlns:a16="http://schemas.microsoft.com/office/drawing/2014/main" id="{CFEE1DC9-BF3F-439A-B383-F303C4794C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197" name="Graphic 38" descr="Single gear">
                <a:extLst>
                  <a:ext uri="{FF2B5EF4-FFF2-40B4-BE49-F238E27FC236}">
                    <a16:creationId xmlns:a16="http://schemas.microsoft.com/office/drawing/2014/main" id="{C8125E2C-BED4-4B96-AC8F-52E47086A3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153461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8" name="Picture 7" descr="A picture containing clock&#10;&#10;Description automatically generated">
            <a:extLst>
              <a:ext uri="{FF2B5EF4-FFF2-40B4-BE49-F238E27FC236}">
                <a16:creationId xmlns:a16="http://schemas.microsoft.com/office/drawing/2014/main" id="{D7810B6D-0383-4877-B5FF-C046F7319C7E}"/>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46</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grpSp>
        <p:nvGrpSpPr>
          <p:cNvPr id="113" name="Group 112">
            <a:extLst>
              <a:ext uri="{FF2B5EF4-FFF2-40B4-BE49-F238E27FC236}">
                <a16:creationId xmlns:a16="http://schemas.microsoft.com/office/drawing/2014/main" id="{93769885-B780-41F9-A159-14D35B498CF6}"/>
              </a:ext>
            </a:extLst>
          </p:cNvPr>
          <p:cNvGrpSpPr/>
          <p:nvPr/>
        </p:nvGrpSpPr>
        <p:grpSpPr>
          <a:xfrm rot="21415336">
            <a:off x="4712258" y="3902429"/>
            <a:ext cx="1339445" cy="251522"/>
            <a:chOff x="2304640" y="2255493"/>
            <a:chExt cx="1328482" cy="251522"/>
          </a:xfrm>
        </p:grpSpPr>
        <p:sp>
          <p:nvSpPr>
            <p:cNvPr id="114" name="Rectangle 113">
              <a:extLst>
                <a:ext uri="{FF2B5EF4-FFF2-40B4-BE49-F238E27FC236}">
                  <a16:creationId xmlns:a16="http://schemas.microsoft.com/office/drawing/2014/main" id="{76520BD9-A95C-4117-B0C9-9B8EF12029BC}"/>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D6F5975-9577-44BE-B35B-1231CD602B29}"/>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EB8CB7C-AFC9-416B-99E7-C7C991C84E5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3D13B901-C7C1-4620-B650-D017F7EA4C48}"/>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AB074DA1-5383-48DF-9131-D183C3694FEB}"/>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7855FD0D-C99B-49F2-950D-202004E8B1EC}"/>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50D478C-B09D-4CE9-AC38-8F904C576D41}"/>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681CE86-E6CC-4B6D-B272-71E6C0DEB468}"/>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C113F005-C4AB-45A8-891B-564D9B5491DE}"/>
                </a:ext>
              </a:extLst>
            </p:cNvPr>
            <p:cNvCxnSpPr>
              <a:cxnSpLocks/>
              <a:stCxn id="121" idx="3"/>
              <a:endCxn id="11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5" name="Title 6">
            <a:extLst>
              <a:ext uri="{FF2B5EF4-FFF2-40B4-BE49-F238E27FC236}">
                <a16:creationId xmlns:a16="http://schemas.microsoft.com/office/drawing/2014/main" id="{FD2C2B2D-D492-49C6-B6FA-36C2F4B9E0FB}"/>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grpSp>
        <p:nvGrpSpPr>
          <p:cNvPr id="6" name="Group 5">
            <a:extLst>
              <a:ext uri="{FF2B5EF4-FFF2-40B4-BE49-F238E27FC236}">
                <a16:creationId xmlns:a16="http://schemas.microsoft.com/office/drawing/2014/main" id="{BD60E0F8-44D4-4085-BEA9-EFD5C87AA608}"/>
              </a:ext>
            </a:extLst>
          </p:cNvPr>
          <p:cNvGrpSpPr/>
          <p:nvPr/>
        </p:nvGrpSpPr>
        <p:grpSpPr>
          <a:xfrm>
            <a:off x="3610033" y="3807137"/>
            <a:ext cx="209133" cy="249296"/>
            <a:chOff x="3610033" y="3807137"/>
            <a:chExt cx="209133" cy="249296"/>
          </a:xfrm>
        </p:grpSpPr>
        <p:sp>
          <p:nvSpPr>
            <p:cNvPr id="294" name="Rectangle 293">
              <a:extLst>
                <a:ext uri="{FF2B5EF4-FFF2-40B4-BE49-F238E27FC236}">
                  <a16:creationId xmlns:a16="http://schemas.microsoft.com/office/drawing/2014/main" id="{AB9E31AE-FCD0-4E2F-BE3D-6E9D00E5ABDF}"/>
                </a:ext>
              </a:extLst>
            </p:cNvPr>
            <p:cNvSpPr/>
            <p:nvPr/>
          </p:nvSpPr>
          <p:spPr>
            <a:xfrm rot="5400000">
              <a:off x="3569968" y="3847202"/>
              <a:ext cx="249296" cy="169165"/>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Rectangle 1">
              <a:extLst>
                <a:ext uri="{FF2B5EF4-FFF2-40B4-BE49-F238E27FC236}">
                  <a16:creationId xmlns:a16="http://schemas.microsoft.com/office/drawing/2014/main" id="{E0A3A9A5-3276-479F-89E9-82077178CE82}"/>
                </a:ext>
              </a:extLst>
            </p:cNvPr>
            <p:cNvSpPr/>
            <p:nvPr/>
          </p:nvSpPr>
          <p:spPr>
            <a:xfrm rot="5400000">
              <a:off x="3630237" y="3871877"/>
              <a:ext cx="179572" cy="12579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5" name="Oval 294">
              <a:extLst>
                <a:ext uri="{FF2B5EF4-FFF2-40B4-BE49-F238E27FC236}">
                  <a16:creationId xmlns:a16="http://schemas.microsoft.com/office/drawing/2014/main" id="{3A3C551D-CF68-4298-939A-B3ECE6769BC2}"/>
                </a:ext>
              </a:extLst>
            </p:cNvPr>
            <p:cNvSpPr/>
            <p:nvPr/>
          </p:nvSpPr>
          <p:spPr>
            <a:xfrm rot="5400000">
              <a:off x="3688165" y="3906251"/>
              <a:ext cx="178338" cy="5828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6" name="Oval 295">
              <a:extLst>
                <a:ext uri="{FF2B5EF4-FFF2-40B4-BE49-F238E27FC236}">
                  <a16:creationId xmlns:a16="http://schemas.microsoft.com/office/drawing/2014/main" id="{87A295D6-89C9-4ECA-BAC3-4ABD76C1221F}"/>
                </a:ext>
              </a:extLst>
            </p:cNvPr>
            <p:cNvSpPr/>
            <p:nvPr/>
          </p:nvSpPr>
          <p:spPr>
            <a:xfrm rot="5400000" flipV="1">
              <a:off x="3730479" y="3909855"/>
              <a:ext cx="131656"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Rectangle 6">
            <a:extLst>
              <a:ext uri="{FF2B5EF4-FFF2-40B4-BE49-F238E27FC236}">
                <a16:creationId xmlns:a16="http://schemas.microsoft.com/office/drawing/2014/main" id="{B7703510-34B1-4015-8DC3-92EA46656565}"/>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AEF11CBB-30C4-4C57-96BC-0460B7D07A83}"/>
              </a:ext>
            </a:extLst>
          </p:cNvPr>
          <p:cNvGrpSpPr/>
          <p:nvPr/>
        </p:nvGrpSpPr>
        <p:grpSpPr>
          <a:xfrm>
            <a:off x="8491337" y="1515512"/>
            <a:ext cx="3161334" cy="3764126"/>
            <a:chOff x="838200" y="1515512"/>
            <a:chExt cx="3161334" cy="3764126"/>
          </a:xfrm>
        </p:grpSpPr>
        <p:sp>
          <p:nvSpPr>
            <p:cNvPr id="131" name="Flowchart: Connector 130">
              <a:extLst>
                <a:ext uri="{FF2B5EF4-FFF2-40B4-BE49-F238E27FC236}">
                  <a16:creationId xmlns:a16="http://schemas.microsoft.com/office/drawing/2014/main" id="{0CA79DAC-0866-4771-97CE-DD8AB9DBBA0B}"/>
                </a:ext>
              </a:extLst>
            </p:cNvPr>
            <p:cNvSpPr>
              <a:spLocks noChangeAspect="1"/>
            </p:cNvSpPr>
            <p:nvPr/>
          </p:nvSpPr>
          <p:spPr>
            <a:xfrm>
              <a:off x="838200" y="1515512"/>
              <a:ext cx="3161334" cy="3161334"/>
            </a:xfrm>
            <a:prstGeom prst="flowChartConnector">
              <a:avLst/>
            </a:prstGeom>
            <a:solidFill>
              <a:srgbClr val="5C93A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a16="http://schemas.microsoft.com/office/drawing/2014/main" id="{87908314-F7C5-468E-A313-40DC084C3E12}"/>
                </a:ext>
              </a:extLst>
            </p:cNvPr>
            <p:cNvGrpSpPr>
              <a:grpSpLocks noChangeAspect="1"/>
            </p:cNvGrpSpPr>
            <p:nvPr/>
          </p:nvGrpSpPr>
          <p:grpSpPr>
            <a:xfrm>
              <a:off x="1495367" y="2126440"/>
              <a:ext cx="1827673" cy="2006792"/>
              <a:chOff x="4209701" y="2724078"/>
              <a:chExt cx="2049462" cy="2250317"/>
            </a:xfrm>
          </p:grpSpPr>
          <p:sp>
            <p:nvSpPr>
              <p:cNvPr id="134" name="Rectangle 133">
                <a:extLst>
                  <a:ext uri="{FF2B5EF4-FFF2-40B4-BE49-F238E27FC236}">
                    <a16:creationId xmlns:a16="http://schemas.microsoft.com/office/drawing/2014/main" id="{5043D03E-A7DD-4740-84B1-F2F0905F4D27}"/>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6E975A64-658E-4C74-999F-75F3D2CF4958}"/>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06FFAA91-8B81-47D3-ADF3-6A75FA5D5465}"/>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FB69BF05-A6FC-41AB-888C-BF2ED863FD7D}"/>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A3368C7F-FECF-4300-9CE5-991642D1D7F4}"/>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380F61D8-F86C-4B23-84E5-92116899AD35}"/>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4D4A5EA8-C0C6-4EBA-94D2-4E4DEEB6584A}"/>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353026D6-76F5-46D6-B79C-70B71DCEE5CF}"/>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CCBF1059-193C-40FF-8EF6-D7295680F771}"/>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a:extLst>
                  <a:ext uri="{FF2B5EF4-FFF2-40B4-BE49-F238E27FC236}">
                    <a16:creationId xmlns:a16="http://schemas.microsoft.com/office/drawing/2014/main" id="{5431DFEB-B160-4D80-9690-58B2C0080E08}"/>
                  </a:ext>
                </a:extLst>
              </p:cNvPr>
              <p:cNvGrpSpPr/>
              <p:nvPr/>
            </p:nvGrpSpPr>
            <p:grpSpPr>
              <a:xfrm rot="748349">
                <a:off x="4618137" y="2724078"/>
                <a:ext cx="1424795" cy="922549"/>
                <a:chOff x="4527639" y="2602919"/>
                <a:chExt cx="1388537" cy="869038"/>
              </a:xfrm>
            </p:grpSpPr>
            <p:sp>
              <p:nvSpPr>
                <p:cNvPr id="148" name="Rectangle 147">
                  <a:extLst>
                    <a:ext uri="{FF2B5EF4-FFF2-40B4-BE49-F238E27FC236}">
                      <a16:creationId xmlns:a16="http://schemas.microsoft.com/office/drawing/2014/main" id="{895CC4A7-132C-41AA-A3E5-A94B08C30F61}"/>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48">
                  <a:extLst>
                    <a:ext uri="{FF2B5EF4-FFF2-40B4-BE49-F238E27FC236}">
                      <a16:creationId xmlns:a16="http://schemas.microsoft.com/office/drawing/2014/main" id="{7BF0CD5E-C4BB-495A-9B43-55B1448CA47F}"/>
                    </a:ext>
                  </a:extLst>
                </p:cNvPr>
                <p:cNvGrpSpPr/>
                <p:nvPr/>
              </p:nvGrpSpPr>
              <p:grpSpPr>
                <a:xfrm rot="16200000">
                  <a:off x="4986286" y="2144272"/>
                  <a:ext cx="471244" cy="1388537"/>
                  <a:chOff x="2713571" y="2145900"/>
                  <a:chExt cx="2639452" cy="277746"/>
                </a:xfrm>
              </p:grpSpPr>
              <p:sp>
                <p:nvSpPr>
                  <p:cNvPr id="150" name="Oval 149">
                    <a:extLst>
                      <a:ext uri="{FF2B5EF4-FFF2-40B4-BE49-F238E27FC236}">
                        <a16:creationId xmlns:a16="http://schemas.microsoft.com/office/drawing/2014/main" id="{4466D7F2-1EDD-4161-A4B3-68558E2F07CF}"/>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0832417D-17D7-4CAC-AEB0-47743053EE4C}"/>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4" name="Oval 143">
                <a:extLst>
                  <a:ext uri="{FF2B5EF4-FFF2-40B4-BE49-F238E27FC236}">
                    <a16:creationId xmlns:a16="http://schemas.microsoft.com/office/drawing/2014/main" id="{82030EBE-ADAD-4AEB-8FF7-CB697C929D50}"/>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DBF5467-C575-4CFF-B4A0-B80E499F5A63}"/>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B351AFA0-A5EF-4E39-994D-3C8423A3330E}"/>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1E130110-2AE4-4729-BC59-95DBF6A2193B}"/>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TextBox 132">
              <a:extLst>
                <a:ext uri="{FF2B5EF4-FFF2-40B4-BE49-F238E27FC236}">
                  <a16:creationId xmlns:a16="http://schemas.microsoft.com/office/drawing/2014/main" id="{ED7D5F28-2E9D-4DB1-A246-6097B4E43BB6}"/>
                </a:ext>
              </a:extLst>
            </p:cNvPr>
            <p:cNvSpPr txBox="1"/>
            <p:nvPr/>
          </p:nvSpPr>
          <p:spPr>
            <a:xfrm>
              <a:off x="1333611" y="4756418"/>
              <a:ext cx="2093009"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Lazy SUSAN</a:t>
              </a:r>
            </a:p>
          </p:txBody>
        </p:sp>
      </p:grpSp>
    </p:spTree>
    <p:extLst>
      <p:ext uri="{BB962C8B-B14F-4D97-AF65-F5344CB8AC3E}">
        <p14:creationId xmlns:p14="http://schemas.microsoft.com/office/powerpoint/2010/main" val="3134313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47</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sp>
        <p:nvSpPr>
          <p:cNvPr id="5" name="Rectangle 4">
            <a:extLst>
              <a:ext uri="{FF2B5EF4-FFF2-40B4-BE49-F238E27FC236}">
                <a16:creationId xmlns:a16="http://schemas.microsoft.com/office/drawing/2014/main" id="{2E6EB24C-D9CF-4989-937B-C9CFF9435F9C}"/>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BA1358F-F19C-4DCC-98CC-8FE28C78A6CB}"/>
              </a:ext>
            </a:extLst>
          </p:cNvPr>
          <p:cNvGrpSpPr/>
          <p:nvPr/>
        </p:nvGrpSpPr>
        <p:grpSpPr>
          <a:xfrm>
            <a:off x="838200" y="1515512"/>
            <a:ext cx="3161334" cy="3764126"/>
            <a:chOff x="838200" y="1515512"/>
            <a:chExt cx="3161334" cy="3764126"/>
          </a:xfrm>
        </p:grpSpPr>
        <p:sp>
          <p:nvSpPr>
            <p:cNvPr id="6" name="Flowchart: Connector 5">
              <a:extLst>
                <a:ext uri="{FF2B5EF4-FFF2-40B4-BE49-F238E27FC236}">
                  <a16:creationId xmlns:a16="http://schemas.microsoft.com/office/drawing/2014/main" id="{BABB026A-D7BE-43CC-B690-5A50239863DD}"/>
                </a:ext>
              </a:extLst>
            </p:cNvPr>
            <p:cNvSpPr>
              <a:spLocks noChangeAspect="1"/>
            </p:cNvSpPr>
            <p:nvPr/>
          </p:nvSpPr>
          <p:spPr>
            <a:xfrm>
              <a:off x="838200" y="1515512"/>
              <a:ext cx="3161334" cy="3161334"/>
            </a:xfrm>
            <a:prstGeom prst="flowChartConnector">
              <a:avLst/>
            </a:prstGeom>
            <a:solidFill>
              <a:srgbClr val="5C93A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8EBDEBDA-6217-47B9-AFA1-D6F25FB64E0D}"/>
                </a:ext>
              </a:extLst>
            </p:cNvPr>
            <p:cNvGrpSpPr>
              <a:grpSpLocks noChangeAspect="1"/>
            </p:cNvGrpSpPr>
            <p:nvPr/>
          </p:nvGrpSpPr>
          <p:grpSpPr>
            <a:xfrm>
              <a:off x="1495367" y="2126440"/>
              <a:ext cx="1827673" cy="2006792"/>
              <a:chOff x="4209701" y="2724078"/>
              <a:chExt cx="2049462" cy="2250317"/>
            </a:xfrm>
          </p:grpSpPr>
          <p:sp>
            <p:nvSpPr>
              <p:cNvPr id="165" name="Rectangle 164">
                <a:extLst>
                  <a:ext uri="{FF2B5EF4-FFF2-40B4-BE49-F238E27FC236}">
                    <a16:creationId xmlns:a16="http://schemas.microsoft.com/office/drawing/2014/main" id="{A2A942E4-7F50-427E-A136-57DAB4D771C1}"/>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DDA1966A-845C-4756-A328-1EB11886DAD2}"/>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4FA1A859-7762-4BE3-96D3-F8076C4C1556}"/>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C903F743-53FC-4393-88DF-F7A1D5D552E1}"/>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8E87B008-BCC9-487B-AE39-47824C49E25A}"/>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4D6E350E-14B8-4BD4-B0A2-3CEDAF193FF9}"/>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FBBD4FBE-E7BC-48E0-8234-FA3C4A9CFD9A}"/>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07516FB6-AA46-4528-99EF-3A7ECEB66639}"/>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A186F845-79D3-4A16-A0AC-6959A897CF85}"/>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74">
                <a:extLst>
                  <a:ext uri="{FF2B5EF4-FFF2-40B4-BE49-F238E27FC236}">
                    <a16:creationId xmlns:a16="http://schemas.microsoft.com/office/drawing/2014/main" id="{1264DEC4-9243-4A8E-A148-8B48FE704903}"/>
                  </a:ext>
                </a:extLst>
              </p:cNvPr>
              <p:cNvGrpSpPr/>
              <p:nvPr/>
            </p:nvGrpSpPr>
            <p:grpSpPr>
              <a:xfrm rot="748349">
                <a:off x="4618137" y="2724078"/>
                <a:ext cx="1424795" cy="922549"/>
                <a:chOff x="4527639" y="2602919"/>
                <a:chExt cx="1388537" cy="869038"/>
              </a:xfrm>
            </p:grpSpPr>
            <p:sp>
              <p:nvSpPr>
                <p:cNvPr id="180" name="Rectangle 179">
                  <a:extLst>
                    <a:ext uri="{FF2B5EF4-FFF2-40B4-BE49-F238E27FC236}">
                      <a16:creationId xmlns:a16="http://schemas.microsoft.com/office/drawing/2014/main" id="{BEBB2FFB-2DEE-4899-8F94-A0A42128D634}"/>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a:extLst>
                    <a:ext uri="{FF2B5EF4-FFF2-40B4-BE49-F238E27FC236}">
                      <a16:creationId xmlns:a16="http://schemas.microsoft.com/office/drawing/2014/main" id="{B47BE8FF-5019-4191-9A8B-E8A0E2098C52}"/>
                    </a:ext>
                  </a:extLst>
                </p:cNvPr>
                <p:cNvGrpSpPr/>
                <p:nvPr/>
              </p:nvGrpSpPr>
              <p:grpSpPr>
                <a:xfrm rot="16200000">
                  <a:off x="4986286" y="2144272"/>
                  <a:ext cx="471244" cy="1388537"/>
                  <a:chOff x="2713571" y="2145900"/>
                  <a:chExt cx="2639452" cy="277746"/>
                </a:xfrm>
              </p:grpSpPr>
              <p:sp>
                <p:nvSpPr>
                  <p:cNvPr id="182" name="Oval 181">
                    <a:extLst>
                      <a:ext uri="{FF2B5EF4-FFF2-40B4-BE49-F238E27FC236}">
                        <a16:creationId xmlns:a16="http://schemas.microsoft.com/office/drawing/2014/main" id="{EC60FF86-15E2-44B2-86EB-62625CC8B1CC}"/>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878B8AFF-D42E-453B-90D7-65292819EFF0}"/>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6" name="Oval 175">
                <a:extLst>
                  <a:ext uri="{FF2B5EF4-FFF2-40B4-BE49-F238E27FC236}">
                    <a16:creationId xmlns:a16="http://schemas.microsoft.com/office/drawing/2014/main" id="{32345F36-4F35-4841-8B2D-5A5EFBA02962}"/>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8253306A-7E93-40E0-943C-586DA3C17467}"/>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AC2B2291-6BDA-44DC-B972-52978CA13573}"/>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9B25E514-2A70-448D-B418-9A9FBC15C59D}"/>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403C9665-7F96-4953-ACAC-DFB6771A3CCF}"/>
                </a:ext>
              </a:extLst>
            </p:cNvPr>
            <p:cNvSpPr txBox="1"/>
            <p:nvPr/>
          </p:nvSpPr>
          <p:spPr>
            <a:xfrm>
              <a:off x="1333611" y="4756418"/>
              <a:ext cx="2093009"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Lazy SUSAN</a:t>
              </a:r>
            </a:p>
          </p:txBody>
        </p:sp>
      </p:grpSp>
      <p:grpSp>
        <p:nvGrpSpPr>
          <p:cNvPr id="13" name="Group 12">
            <a:extLst>
              <a:ext uri="{FF2B5EF4-FFF2-40B4-BE49-F238E27FC236}">
                <a16:creationId xmlns:a16="http://schemas.microsoft.com/office/drawing/2014/main" id="{F4C960FD-DA4B-4E87-864D-F5626E782D3D}"/>
              </a:ext>
            </a:extLst>
          </p:cNvPr>
          <p:cNvGrpSpPr/>
          <p:nvPr/>
        </p:nvGrpSpPr>
        <p:grpSpPr>
          <a:xfrm>
            <a:off x="4403264" y="1515512"/>
            <a:ext cx="3161334" cy="4200214"/>
            <a:chOff x="4403264" y="1515512"/>
            <a:chExt cx="3161334" cy="4200214"/>
          </a:xfrm>
        </p:grpSpPr>
        <p:sp>
          <p:nvSpPr>
            <p:cNvPr id="10" name="Flowchart: Connector 9">
              <a:extLst>
                <a:ext uri="{FF2B5EF4-FFF2-40B4-BE49-F238E27FC236}">
                  <a16:creationId xmlns:a16="http://schemas.microsoft.com/office/drawing/2014/main" id="{6CBA7806-64C1-4C2C-8BB3-6F50B9FD95BC}"/>
                </a:ext>
              </a:extLst>
            </p:cNvPr>
            <p:cNvSpPr>
              <a:spLocks noChangeAspect="1"/>
            </p:cNvSpPr>
            <p:nvPr/>
          </p:nvSpPr>
          <p:spPr>
            <a:xfrm>
              <a:off x="4403264" y="1515512"/>
              <a:ext cx="3161334" cy="3161334"/>
            </a:xfrm>
            <a:prstGeom prst="flowChartConnector">
              <a:avLst/>
            </a:prstGeom>
            <a:solidFill>
              <a:srgbClr val="E58B8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E985D7E0-D716-4DC9-AFE7-85C3924949F8}"/>
                </a:ext>
              </a:extLst>
            </p:cNvPr>
            <p:cNvGrpSpPr>
              <a:grpSpLocks noChangeAspect="1"/>
            </p:cNvGrpSpPr>
            <p:nvPr/>
          </p:nvGrpSpPr>
          <p:grpSpPr>
            <a:xfrm>
              <a:off x="5053685" y="1742625"/>
              <a:ext cx="2254940" cy="2485524"/>
              <a:chOff x="4209701" y="1399560"/>
              <a:chExt cx="3204415" cy="3532090"/>
            </a:xfrm>
          </p:grpSpPr>
          <p:grpSp>
            <p:nvGrpSpPr>
              <p:cNvPr id="98" name="Group 97">
                <a:extLst>
                  <a:ext uri="{FF2B5EF4-FFF2-40B4-BE49-F238E27FC236}">
                    <a16:creationId xmlns:a16="http://schemas.microsoft.com/office/drawing/2014/main" id="{147B5FA7-A225-4A5E-BCE6-59EBA9ECC97F}"/>
                  </a:ext>
                </a:extLst>
              </p:cNvPr>
              <p:cNvGrpSpPr/>
              <p:nvPr/>
            </p:nvGrpSpPr>
            <p:grpSpPr>
              <a:xfrm>
                <a:off x="4209701" y="1399560"/>
                <a:ext cx="2021580" cy="3532090"/>
                <a:chOff x="4199831" y="1399560"/>
                <a:chExt cx="2021580" cy="3532090"/>
              </a:xfrm>
            </p:grpSpPr>
            <p:sp>
              <p:nvSpPr>
                <p:cNvPr id="103" name="Rectangle 102">
                  <a:extLst>
                    <a:ext uri="{FF2B5EF4-FFF2-40B4-BE49-F238E27FC236}">
                      <a16:creationId xmlns:a16="http://schemas.microsoft.com/office/drawing/2014/main" id="{03E31B46-9966-4B39-AF0E-3DE0820BD157}"/>
                    </a:ext>
                  </a:extLst>
                </p:cNvPr>
                <p:cNvSpPr/>
                <p:nvPr/>
              </p:nvSpPr>
              <p:spPr>
                <a:xfrm>
                  <a:off x="4249915" y="4316321"/>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A9FFEFC5-723E-44E1-9F0F-6169DBF2D208}"/>
                    </a:ext>
                  </a:extLst>
                </p:cNvPr>
                <p:cNvSpPr/>
                <p:nvPr/>
              </p:nvSpPr>
              <p:spPr>
                <a:xfrm>
                  <a:off x="4782360" y="3451881"/>
                  <a:ext cx="863417"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7172F1C8-CB6D-4F39-97B0-811B6BFF21C7}"/>
                    </a:ext>
                  </a:extLst>
                </p:cNvPr>
                <p:cNvSpPr/>
                <p:nvPr/>
              </p:nvSpPr>
              <p:spPr>
                <a:xfrm>
                  <a:off x="4286904" y="43603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3B035CF8-0AD8-4396-BD5B-F5BA165A445B}"/>
                    </a:ext>
                  </a:extLst>
                </p:cNvPr>
                <p:cNvSpPr/>
                <p:nvPr/>
              </p:nvSpPr>
              <p:spPr>
                <a:xfrm>
                  <a:off x="4286904" y="46397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C53EE7AA-707D-4A78-B8DE-91ADAA6BE058}"/>
                    </a:ext>
                  </a:extLst>
                </p:cNvPr>
                <p:cNvSpPr/>
                <p:nvPr/>
              </p:nvSpPr>
              <p:spPr>
                <a:xfrm>
                  <a:off x="5972410" y="434009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321A54BC-1263-4E81-8339-E0B3FCFFA4C7}"/>
                    </a:ext>
                  </a:extLst>
                </p:cNvPr>
                <p:cNvSpPr/>
                <p:nvPr/>
              </p:nvSpPr>
              <p:spPr>
                <a:xfrm>
                  <a:off x="5972410" y="464188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93DF8B01-F199-47B6-B0A4-7A39D38947E5}"/>
                    </a:ext>
                  </a:extLst>
                </p:cNvPr>
                <p:cNvSpPr/>
                <p:nvPr/>
              </p:nvSpPr>
              <p:spPr>
                <a:xfrm>
                  <a:off x="4249915" y="4752641"/>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5A002D70-9E28-4CE2-A6AC-E686FFC4FF98}"/>
                    </a:ext>
                  </a:extLst>
                </p:cNvPr>
                <p:cNvSpPr/>
                <p:nvPr/>
              </p:nvSpPr>
              <p:spPr>
                <a:xfrm>
                  <a:off x="4199831" y="4316322"/>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9F997681-061C-4712-8FED-9E13990396F5}"/>
                    </a:ext>
                  </a:extLst>
                </p:cNvPr>
                <p:cNvSpPr/>
                <p:nvPr/>
              </p:nvSpPr>
              <p:spPr>
                <a:xfrm>
                  <a:off x="6175692" y="4316322"/>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a16="http://schemas.microsoft.com/office/drawing/2014/main" id="{C2F15CE7-6EBD-4DEE-8F37-70D6E5A4127D}"/>
                    </a:ext>
                  </a:extLst>
                </p:cNvPr>
                <p:cNvGrpSpPr/>
                <p:nvPr/>
              </p:nvGrpSpPr>
              <p:grpSpPr>
                <a:xfrm rot="20436723">
                  <a:off x="4599963" y="1499979"/>
                  <a:ext cx="239230" cy="1017896"/>
                  <a:chOff x="2711116" y="2149848"/>
                  <a:chExt cx="2639452" cy="1017896"/>
                </a:xfrm>
              </p:grpSpPr>
              <p:sp>
                <p:nvSpPr>
                  <p:cNvPr id="136" name="Rectangle 135">
                    <a:extLst>
                      <a:ext uri="{FF2B5EF4-FFF2-40B4-BE49-F238E27FC236}">
                        <a16:creationId xmlns:a16="http://schemas.microsoft.com/office/drawing/2014/main" id="{13811A27-57E9-4E53-9FB8-CFF1BDCCB252}"/>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A110932C-3FC8-4746-92B2-186C618C2B1C}"/>
                      </a:ext>
                    </a:extLst>
                  </p:cNvPr>
                  <p:cNvGrpSpPr/>
                  <p:nvPr/>
                </p:nvGrpSpPr>
                <p:grpSpPr>
                  <a:xfrm>
                    <a:off x="2711116" y="2149848"/>
                    <a:ext cx="2639452" cy="273796"/>
                    <a:chOff x="2711116" y="2149848"/>
                    <a:chExt cx="2639452" cy="273796"/>
                  </a:xfrm>
                </p:grpSpPr>
                <p:sp>
                  <p:nvSpPr>
                    <p:cNvPr id="138" name="Oval 137">
                      <a:extLst>
                        <a:ext uri="{FF2B5EF4-FFF2-40B4-BE49-F238E27FC236}">
                          <a16:creationId xmlns:a16="http://schemas.microsoft.com/office/drawing/2014/main" id="{1B810ECA-2629-4981-8425-3B61A7E1BD9A}"/>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79810F35-20D1-4887-A416-B4B5CFC3DC74}"/>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3" name="Rectangle 112">
                  <a:extLst>
                    <a:ext uri="{FF2B5EF4-FFF2-40B4-BE49-F238E27FC236}">
                      <a16:creationId xmlns:a16="http://schemas.microsoft.com/office/drawing/2014/main" id="{4051496F-5CD6-48F8-8A66-0799AFD268D8}"/>
                    </a:ext>
                  </a:extLst>
                </p:cNvPr>
                <p:cNvSpPr/>
                <p:nvPr/>
              </p:nvSpPr>
              <p:spPr>
                <a:xfrm>
                  <a:off x="4975969" y="2993686"/>
                  <a:ext cx="486474" cy="47124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1EDA1CB8-23C6-4E24-AED5-1752E5E73E1B}"/>
                    </a:ext>
                  </a:extLst>
                </p:cNvPr>
                <p:cNvSpPr/>
                <p:nvPr/>
              </p:nvSpPr>
              <p:spPr>
                <a:xfrm>
                  <a:off x="5062070" y="2797013"/>
                  <a:ext cx="314272" cy="1910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08AD12AA-BCBA-4A97-9CCB-BB5B403CD1DB}"/>
                    </a:ext>
                  </a:extLst>
                </p:cNvPr>
                <p:cNvGrpSpPr/>
                <p:nvPr/>
              </p:nvGrpSpPr>
              <p:grpSpPr>
                <a:xfrm rot="19305018">
                  <a:off x="4925809" y="2362235"/>
                  <a:ext cx="136864" cy="510876"/>
                  <a:chOff x="3278436" y="2191523"/>
                  <a:chExt cx="1504812" cy="976221"/>
                </a:xfrm>
              </p:grpSpPr>
              <p:sp>
                <p:nvSpPr>
                  <p:cNvPr id="134" name="Rectangle 133">
                    <a:extLst>
                      <a:ext uri="{FF2B5EF4-FFF2-40B4-BE49-F238E27FC236}">
                        <a16:creationId xmlns:a16="http://schemas.microsoft.com/office/drawing/2014/main" id="{672EA8DD-77EB-4667-B0A5-E06C33753CA7}"/>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14E95312-4A88-4AC2-B63C-A254969937B9}"/>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720BD2EB-3FCC-45DE-832F-0E931D53055D}"/>
                    </a:ext>
                  </a:extLst>
                </p:cNvPr>
                <p:cNvGrpSpPr/>
                <p:nvPr/>
              </p:nvGrpSpPr>
              <p:grpSpPr>
                <a:xfrm rot="1100235">
                  <a:off x="5360168" y="1399560"/>
                  <a:ext cx="239230" cy="1017896"/>
                  <a:chOff x="2711116" y="2149848"/>
                  <a:chExt cx="2639452" cy="1017896"/>
                </a:xfrm>
              </p:grpSpPr>
              <p:sp>
                <p:nvSpPr>
                  <p:cNvPr id="130" name="Rectangle 129">
                    <a:extLst>
                      <a:ext uri="{FF2B5EF4-FFF2-40B4-BE49-F238E27FC236}">
                        <a16:creationId xmlns:a16="http://schemas.microsoft.com/office/drawing/2014/main" id="{4D06DB06-CFD5-4430-A6DD-365CE8A6FE00}"/>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5421B8D4-0B06-4D3E-B7DD-4C3F4A4E7B17}"/>
                      </a:ext>
                    </a:extLst>
                  </p:cNvPr>
                  <p:cNvGrpSpPr/>
                  <p:nvPr/>
                </p:nvGrpSpPr>
                <p:grpSpPr>
                  <a:xfrm>
                    <a:off x="2711116" y="2149848"/>
                    <a:ext cx="2639452" cy="273796"/>
                    <a:chOff x="2711116" y="2149848"/>
                    <a:chExt cx="2639452" cy="273796"/>
                  </a:xfrm>
                </p:grpSpPr>
                <p:sp>
                  <p:nvSpPr>
                    <p:cNvPr id="132" name="Oval 131">
                      <a:extLst>
                        <a:ext uri="{FF2B5EF4-FFF2-40B4-BE49-F238E27FC236}">
                          <a16:creationId xmlns:a16="http://schemas.microsoft.com/office/drawing/2014/main" id="{81221F82-8818-4ECF-9138-0B60E041295D}"/>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BA6AE645-4B51-4B74-B795-5210CD0E0AE8}"/>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7" name="Group 116">
                  <a:extLst>
                    <a:ext uri="{FF2B5EF4-FFF2-40B4-BE49-F238E27FC236}">
                      <a16:creationId xmlns:a16="http://schemas.microsoft.com/office/drawing/2014/main" id="{CC14E58C-EE3F-42A9-9ECF-F82ED3547790}"/>
                    </a:ext>
                  </a:extLst>
                </p:cNvPr>
                <p:cNvGrpSpPr/>
                <p:nvPr/>
              </p:nvGrpSpPr>
              <p:grpSpPr>
                <a:xfrm rot="569135">
                  <a:off x="5214767" y="2320913"/>
                  <a:ext cx="136864" cy="510876"/>
                  <a:chOff x="3278436" y="2191523"/>
                  <a:chExt cx="1504812" cy="976221"/>
                </a:xfrm>
              </p:grpSpPr>
              <p:sp>
                <p:nvSpPr>
                  <p:cNvPr id="128" name="Rectangle 127">
                    <a:extLst>
                      <a:ext uri="{FF2B5EF4-FFF2-40B4-BE49-F238E27FC236}">
                        <a16:creationId xmlns:a16="http://schemas.microsoft.com/office/drawing/2014/main" id="{D633B19C-4453-4D16-99A9-FC7CF3FB8BD6}"/>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964CAEEB-A16B-4EFD-8494-020A7A5A8068}"/>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005CF91C-CAB6-4D02-9D83-FEA0D2280459}"/>
                    </a:ext>
                  </a:extLst>
                </p:cNvPr>
                <p:cNvGrpSpPr/>
                <p:nvPr/>
              </p:nvGrpSpPr>
              <p:grpSpPr>
                <a:xfrm rot="1100235">
                  <a:off x="5702965" y="1586589"/>
                  <a:ext cx="239230" cy="1017896"/>
                  <a:chOff x="2711116" y="2149848"/>
                  <a:chExt cx="2639452" cy="1017896"/>
                </a:xfrm>
              </p:grpSpPr>
              <p:sp>
                <p:nvSpPr>
                  <p:cNvPr id="124" name="Rectangle 123">
                    <a:extLst>
                      <a:ext uri="{FF2B5EF4-FFF2-40B4-BE49-F238E27FC236}">
                        <a16:creationId xmlns:a16="http://schemas.microsoft.com/office/drawing/2014/main" id="{A829CA88-1F8A-4CB1-A41C-6645421C93DC}"/>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124">
                    <a:extLst>
                      <a:ext uri="{FF2B5EF4-FFF2-40B4-BE49-F238E27FC236}">
                        <a16:creationId xmlns:a16="http://schemas.microsoft.com/office/drawing/2014/main" id="{A49DDDAB-D6C0-4FC9-8950-739E1F10BD60}"/>
                      </a:ext>
                    </a:extLst>
                  </p:cNvPr>
                  <p:cNvGrpSpPr/>
                  <p:nvPr/>
                </p:nvGrpSpPr>
                <p:grpSpPr>
                  <a:xfrm>
                    <a:off x="2711116" y="2149848"/>
                    <a:ext cx="2639452" cy="273796"/>
                    <a:chOff x="2711116" y="2149848"/>
                    <a:chExt cx="2639452" cy="273796"/>
                  </a:xfrm>
                </p:grpSpPr>
                <p:sp>
                  <p:nvSpPr>
                    <p:cNvPr id="126" name="Oval 125">
                      <a:extLst>
                        <a:ext uri="{FF2B5EF4-FFF2-40B4-BE49-F238E27FC236}">
                          <a16:creationId xmlns:a16="http://schemas.microsoft.com/office/drawing/2014/main" id="{95FE5402-11F5-4796-A85C-5F89FFEECC59}"/>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3527AB24-1FFC-49EA-AD22-9207FFADFF07}"/>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9" name="Group 118">
                  <a:extLst>
                    <a:ext uri="{FF2B5EF4-FFF2-40B4-BE49-F238E27FC236}">
                      <a16:creationId xmlns:a16="http://schemas.microsoft.com/office/drawing/2014/main" id="{B7FCA57E-CDDA-48AB-8E0B-23B06BC92CA7}"/>
                    </a:ext>
                  </a:extLst>
                </p:cNvPr>
                <p:cNvGrpSpPr/>
                <p:nvPr/>
              </p:nvGrpSpPr>
              <p:grpSpPr>
                <a:xfrm rot="2796000">
                  <a:off x="5457782" y="2449226"/>
                  <a:ext cx="136864" cy="510876"/>
                  <a:chOff x="3278436" y="2191523"/>
                  <a:chExt cx="1504812" cy="976221"/>
                </a:xfrm>
              </p:grpSpPr>
              <p:sp>
                <p:nvSpPr>
                  <p:cNvPr id="122" name="Rectangle 121">
                    <a:extLst>
                      <a:ext uri="{FF2B5EF4-FFF2-40B4-BE49-F238E27FC236}">
                        <a16:creationId xmlns:a16="http://schemas.microsoft.com/office/drawing/2014/main" id="{28026144-D871-4539-958E-F849D3D5EF40}"/>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E66BA213-A952-4161-9F66-1A4F5E171793}"/>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Rectangle 119">
                  <a:extLst>
                    <a:ext uri="{FF2B5EF4-FFF2-40B4-BE49-F238E27FC236}">
                      <a16:creationId xmlns:a16="http://schemas.microsoft.com/office/drawing/2014/main" id="{3E3125AC-EE71-4775-9517-D26FDD1F2568}"/>
                    </a:ext>
                  </a:extLst>
                </p:cNvPr>
                <p:cNvSpPr/>
                <p:nvPr/>
              </p:nvSpPr>
              <p:spPr>
                <a:xfrm>
                  <a:off x="5074138" y="3129246"/>
                  <a:ext cx="279860" cy="247650"/>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68B8FEDE-FB12-4122-A342-60BC3CC146A6}"/>
                    </a:ext>
                  </a:extLst>
                </p:cNvPr>
                <p:cNvSpPr/>
                <p:nvPr/>
              </p:nvSpPr>
              <p:spPr>
                <a:xfrm>
                  <a:off x="5180969" y="3193154"/>
                  <a:ext cx="66198" cy="122495"/>
                </a:xfrm>
                <a:prstGeom prst="ellipse">
                  <a:avLst/>
                </a:prstGeom>
                <a:solidFill>
                  <a:srgbClr val="DC6465"/>
                </a:solidFill>
                <a:ln>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Connector 98">
                <a:extLst>
                  <a:ext uri="{FF2B5EF4-FFF2-40B4-BE49-F238E27FC236}">
                    <a16:creationId xmlns:a16="http://schemas.microsoft.com/office/drawing/2014/main" id="{9176559C-07DB-4A22-BA24-F0F66609408D}"/>
                  </a:ext>
                </a:extLst>
              </p:cNvPr>
              <p:cNvCxnSpPr>
                <a:cxnSpLocks/>
              </p:cNvCxnSpPr>
              <p:nvPr/>
            </p:nvCxnSpPr>
            <p:spPr>
              <a:xfrm flipV="1">
                <a:off x="5218837" y="2418152"/>
                <a:ext cx="1307797" cy="851232"/>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4250106-5EF3-4BD0-88EA-10FD015233E4}"/>
                  </a:ext>
                </a:extLst>
              </p:cNvPr>
              <p:cNvCxnSpPr>
                <a:cxnSpLocks/>
              </p:cNvCxnSpPr>
              <p:nvPr/>
            </p:nvCxnSpPr>
            <p:spPr>
              <a:xfrm flipV="1">
                <a:off x="5222144" y="2909990"/>
                <a:ext cx="1304490" cy="35528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BAC85E0-FC86-46A0-A884-EB1EE44E80DF}"/>
                  </a:ext>
                </a:extLst>
              </p:cNvPr>
              <p:cNvCxnSpPr>
                <a:cxnSpLocks/>
              </p:cNvCxnSpPr>
              <p:nvPr/>
            </p:nvCxnSpPr>
            <p:spPr>
              <a:xfrm flipV="1">
                <a:off x="5206122" y="3062942"/>
                <a:ext cx="1610941" cy="20660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pic>
            <p:nvPicPr>
              <p:cNvPr id="102" name="Graphic 101" descr="Cube">
                <a:extLst>
                  <a:ext uri="{FF2B5EF4-FFF2-40B4-BE49-F238E27FC236}">
                    <a16:creationId xmlns:a16="http://schemas.microsoft.com/office/drawing/2014/main" id="{B4068305-99DB-4BAC-87B1-A5E6AD83E8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82304" y="2172312"/>
                <a:ext cx="1031812" cy="1031812"/>
              </a:xfrm>
              <a:prstGeom prst="rect">
                <a:avLst/>
              </a:prstGeom>
            </p:spPr>
          </p:pic>
        </p:grpSp>
        <p:sp>
          <p:nvSpPr>
            <p:cNvPr id="16" name="TextBox 15">
              <a:extLst>
                <a:ext uri="{FF2B5EF4-FFF2-40B4-BE49-F238E27FC236}">
                  <a16:creationId xmlns:a16="http://schemas.microsoft.com/office/drawing/2014/main" id="{19DC2446-770C-4981-AAA5-60B3ABEF5B01}"/>
                </a:ext>
              </a:extLst>
            </p:cNvPr>
            <p:cNvSpPr txBox="1"/>
            <p:nvPr/>
          </p:nvSpPr>
          <p:spPr>
            <a:xfrm>
              <a:off x="4976333" y="4761619"/>
              <a:ext cx="2139175" cy="954107"/>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Fingerlike </a:t>
              </a:r>
            </a:p>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End-Effector</a:t>
              </a:r>
            </a:p>
          </p:txBody>
        </p:sp>
      </p:grpSp>
      <p:grpSp>
        <p:nvGrpSpPr>
          <p:cNvPr id="21" name="Group 20">
            <a:extLst>
              <a:ext uri="{FF2B5EF4-FFF2-40B4-BE49-F238E27FC236}">
                <a16:creationId xmlns:a16="http://schemas.microsoft.com/office/drawing/2014/main" id="{C488616C-C1CA-4F85-BE4E-31E00AC7F098}"/>
              </a:ext>
            </a:extLst>
          </p:cNvPr>
          <p:cNvGrpSpPr/>
          <p:nvPr/>
        </p:nvGrpSpPr>
        <p:grpSpPr>
          <a:xfrm>
            <a:off x="7973617" y="1525189"/>
            <a:ext cx="3161334" cy="3759649"/>
            <a:chOff x="7973617" y="1525189"/>
            <a:chExt cx="3161334" cy="3759649"/>
          </a:xfrm>
        </p:grpSpPr>
        <p:sp>
          <p:nvSpPr>
            <p:cNvPr id="12" name="Flowchart: Connector 11">
              <a:extLst>
                <a:ext uri="{FF2B5EF4-FFF2-40B4-BE49-F238E27FC236}">
                  <a16:creationId xmlns:a16="http://schemas.microsoft.com/office/drawing/2014/main" id="{4A63ADE9-8552-4D65-9970-E3582E9D8A4A}"/>
                </a:ext>
              </a:extLst>
            </p:cNvPr>
            <p:cNvSpPr>
              <a:spLocks noChangeAspect="1"/>
            </p:cNvSpPr>
            <p:nvPr/>
          </p:nvSpPr>
          <p:spPr>
            <a:xfrm>
              <a:off x="7973617" y="1525189"/>
              <a:ext cx="3161334" cy="3161334"/>
            </a:xfrm>
            <a:prstGeom prst="flowChartConnector">
              <a:avLst/>
            </a:prstGeom>
            <a:solidFill>
              <a:srgbClr val="FDB05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0" name="Group 249">
              <a:extLst>
                <a:ext uri="{FF2B5EF4-FFF2-40B4-BE49-F238E27FC236}">
                  <a16:creationId xmlns:a16="http://schemas.microsoft.com/office/drawing/2014/main" id="{44678D83-A286-4A86-BC56-536896E2E3FD}"/>
                </a:ext>
              </a:extLst>
            </p:cNvPr>
            <p:cNvGrpSpPr>
              <a:grpSpLocks/>
            </p:cNvGrpSpPr>
            <p:nvPr/>
          </p:nvGrpSpPr>
          <p:grpSpPr>
            <a:xfrm>
              <a:off x="8277852" y="2016042"/>
              <a:ext cx="2301785" cy="2204640"/>
              <a:chOff x="6595481" y="1587776"/>
              <a:chExt cx="2963950" cy="2427199"/>
            </a:xfrm>
          </p:grpSpPr>
          <p:sp>
            <p:nvSpPr>
              <p:cNvPr id="251" name="Rectangle 250">
                <a:extLst>
                  <a:ext uri="{FF2B5EF4-FFF2-40B4-BE49-F238E27FC236}">
                    <a16:creationId xmlns:a16="http://schemas.microsoft.com/office/drawing/2014/main" id="{D8B561D8-2B60-4C7A-A218-35644E5907FB}"/>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84C17E4C-8239-4A4A-B707-D50FAA8AF669}"/>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3" name="Straight Connector 252">
                <a:extLst>
                  <a:ext uri="{FF2B5EF4-FFF2-40B4-BE49-F238E27FC236}">
                    <a16:creationId xmlns:a16="http://schemas.microsoft.com/office/drawing/2014/main" id="{EA0B1935-EF54-4CFF-B575-D54D299CB9EE}"/>
                  </a:ext>
                </a:extLst>
              </p:cNvPr>
              <p:cNvCxnSpPr>
                <a:cxnSpLocks/>
                <a:stCxn id="261"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4" name="Rectangle 253">
                <a:extLst>
                  <a:ext uri="{FF2B5EF4-FFF2-40B4-BE49-F238E27FC236}">
                    <a16:creationId xmlns:a16="http://schemas.microsoft.com/office/drawing/2014/main" id="{0227E399-D6B9-4825-BF84-344A161F92DA}"/>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AB83967D-2572-43F2-B029-7BE04F735A26}"/>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B9561C8-4DAF-4BF6-92E1-18C89C2C1903}"/>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Rounded Corners 256">
                <a:extLst>
                  <a:ext uri="{FF2B5EF4-FFF2-40B4-BE49-F238E27FC236}">
                    <a16:creationId xmlns:a16="http://schemas.microsoft.com/office/drawing/2014/main" id="{99789DAB-13CF-4D03-983D-A87DD2533794}"/>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D2A64AC2-BD01-4892-900B-676CF3FCFC35}"/>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E1086052-F4D3-4F71-ACE7-8ED98A9B221D}"/>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0539DA9E-9A3E-4B53-ACA3-05D8E6023535}"/>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Rounded Corners 260">
                <a:extLst>
                  <a:ext uri="{FF2B5EF4-FFF2-40B4-BE49-F238E27FC236}">
                    <a16:creationId xmlns:a16="http://schemas.microsoft.com/office/drawing/2014/main" id="{0696E2FA-44DD-428E-87FD-6DE31E12C546}"/>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2" name="Straight Connector 261">
                <a:extLst>
                  <a:ext uri="{FF2B5EF4-FFF2-40B4-BE49-F238E27FC236}">
                    <a16:creationId xmlns:a16="http://schemas.microsoft.com/office/drawing/2014/main" id="{8D220BBB-D75C-488D-A279-EACC5EFF7109}"/>
                  </a:ext>
                </a:extLst>
              </p:cNvPr>
              <p:cNvCxnSpPr>
                <a:cxnSpLocks/>
                <a:endCxn id="261"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123279E0-09DC-4DAC-BA72-FEF4A14F8DA4}"/>
                  </a:ext>
                </a:extLst>
              </p:cNvPr>
              <p:cNvCxnSpPr>
                <a:cxnSpLocks/>
                <a:stCxn id="259"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06F5B0AB-9148-49EE-84D0-3167DB6FF6A4}"/>
                  </a:ext>
                </a:extLst>
              </p:cNvPr>
              <p:cNvCxnSpPr>
                <a:cxnSpLocks/>
                <a:endCxn id="265"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5" name="Rectangle 264">
                <a:extLst>
                  <a:ext uri="{FF2B5EF4-FFF2-40B4-BE49-F238E27FC236}">
                    <a16:creationId xmlns:a16="http://schemas.microsoft.com/office/drawing/2014/main" id="{FC5A9A8C-03DD-4951-9272-FCA2E05DA248}"/>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6" name="Straight Connector 265">
                <a:extLst>
                  <a:ext uri="{FF2B5EF4-FFF2-40B4-BE49-F238E27FC236}">
                    <a16:creationId xmlns:a16="http://schemas.microsoft.com/office/drawing/2014/main" id="{A8BBDC2D-D736-4E3A-908B-D239E078B9E1}"/>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7" name="Rectangle 266">
                <a:extLst>
                  <a:ext uri="{FF2B5EF4-FFF2-40B4-BE49-F238E27FC236}">
                    <a16:creationId xmlns:a16="http://schemas.microsoft.com/office/drawing/2014/main" id="{8478762F-3CD8-4C91-BEB4-552B31E6C20A}"/>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8" name="Straight Connector 267">
                <a:extLst>
                  <a:ext uri="{FF2B5EF4-FFF2-40B4-BE49-F238E27FC236}">
                    <a16:creationId xmlns:a16="http://schemas.microsoft.com/office/drawing/2014/main" id="{F4EB6CF2-3EE0-4B12-AA2A-939873D47249}"/>
                  </a:ext>
                </a:extLst>
              </p:cNvPr>
              <p:cNvCxnSpPr>
                <a:cxnSpLocks/>
                <a:stCxn id="256"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9A09811B-9759-4FDE-8C2A-C52B90A3D3E9}"/>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3EBBD845-C538-4754-8EB6-459EFF07D675}"/>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1" name="Rectangle 270">
                <a:extLst>
                  <a:ext uri="{FF2B5EF4-FFF2-40B4-BE49-F238E27FC236}">
                    <a16:creationId xmlns:a16="http://schemas.microsoft.com/office/drawing/2014/main" id="{7C580B6E-C8D5-4489-A214-0BEA8F3AB431}"/>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86BAFAED-FD9F-49A8-A63E-D97474D23D3F}"/>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F2992686-53B2-4A0B-A1A7-EE31E06CA673}"/>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4" name="Straight Connector 273">
                <a:extLst>
                  <a:ext uri="{FF2B5EF4-FFF2-40B4-BE49-F238E27FC236}">
                    <a16:creationId xmlns:a16="http://schemas.microsoft.com/office/drawing/2014/main" id="{48418A57-AD6B-4C3E-82D3-D1FC7426EFDE}"/>
                  </a:ext>
                </a:extLst>
              </p:cNvPr>
              <p:cNvCxnSpPr>
                <a:cxnSpLocks/>
                <a:stCxn id="273" idx="3"/>
                <a:endCxn id="267"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E2456CD0-16DF-4A78-ACFB-9C043EFBEE14}"/>
                </a:ext>
              </a:extLst>
            </p:cNvPr>
            <p:cNvSpPr txBox="1"/>
            <p:nvPr/>
          </p:nvSpPr>
          <p:spPr>
            <a:xfrm>
              <a:off x="8525527" y="4761618"/>
              <a:ext cx="2364622"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Acrobat LSMS</a:t>
              </a:r>
            </a:p>
          </p:txBody>
        </p:sp>
      </p:grpSp>
    </p:spTree>
    <p:extLst>
      <p:ext uri="{BB962C8B-B14F-4D97-AF65-F5344CB8AC3E}">
        <p14:creationId xmlns:p14="http://schemas.microsoft.com/office/powerpoint/2010/main" val="2281259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CAD881C-6DBF-4D9C-B7B6-7EA1FD4E596A}"/>
              </a:ext>
            </a:extLst>
          </p:cNvPr>
          <p:cNvGrpSpPr/>
          <p:nvPr/>
        </p:nvGrpSpPr>
        <p:grpSpPr>
          <a:xfrm>
            <a:off x="409111" y="1270090"/>
            <a:ext cx="7321400" cy="4562281"/>
            <a:chOff x="548640" y="1185954"/>
            <a:chExt cx="7060321" cy="4646417"/>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185954"/>
              <a:ext cx="7060321" cy="4638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DF8D262-3BE4-403D-90C1-AB29D991F4A4}"/>
                </a:ext>
              </a:extLst>
            </p:cNvPr>
            <p:cNvSpPr/>
            <p:nvPr/>
          </p:nvSpPr>
          <p:spPr>
            <a:xfrm>
              <a:off x="2678027"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F51EBAC-3C2A-43CF-A2AC-FA1BE7358E8D}"/>
              </a:ext>
            </a:extLst>
          </p:cNvPr>
          <p:cNvGrpSpPr/>
          <p:nvPr/>
        </p:nvGrpSpPr>
        <p:grpSpPr>
          <a:xfrm>
            <a:off x="1008303"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48</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269285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6" name="Group 5">
            <a:extLst>
              <a:ext uri="{FF2B5EF4-FFF2-40B4-BE49-F238E27FC236}">
                <a16:creationId xmlns:a16="http://schemas.microsoft.com/office/drawing/2014/main" id="{811D944C-D5B6-4BB2-AB13-82F7A7DB1A26}"/>
              </a:ext>
            </a:extLst>
          </p:cNvPr>
          <p:cNvGrpSpPr/>
          <p:nvPr/>
        </p:nvGrpSpPr>
        <p:grpSpPr>
          <a:xfrm>
            <a:off x="4568258" y="2211162"/>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7C31B40-3B80-473B-BE98-8EB975EB36A5}"/>
              </a:ext>
            </a:extLst>
          </p:cNvPr>
          <p:cNvGrpSpPr/>
          <p:nvPr/>
        </p:nvGrpSpPr>
        <p:grpSpPr>
          <a:xfrm>
            <a:off x="3509298" y="2244341"/>
            <a:ext cx="1328482" cy="251522"/>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0" name="Rectangle 109">
            <a:extLst>
              <a:ext uri="{FF2B5EF4-FFF2-40B4-BE49-F238E27FC236}">
                <a16:creationId xmlns:a16="http://schemas.microsoft.com/office/drawing/2014/main" id="{E16A1956-42AF-4357-B28E-8EF6DD0E6237}"/>
              </a:ext>
            </a:extLst>
          </p:cNvPr>
          <p:cNvSpPr/>
          <p:nvPr/>
        </p:nvSpPr>
        <p:spPr>
          <a:xfrm>
            <a:off x="3629897" y="3508667"/>
            <a:ext cx="396045" cy="784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A30FC0B-4CE2-4142-BD43-BA2658F5220D}"/>
              </a:ext>
            </a:extLst>
          </p:cNvPr>
          <p:cNvSpPr/>
          <p:nvPr/>
        </p:nvSpPr>
        <p:spPr>
          <a:xfrm>
            <a:off x="3739641" y="3351134"/>
            <a:ext cx="177962" cy="207328"/>
          </a:xfrm>
          <a:prstGeom prst="rec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74CD04AF-C93A-474A-8E9D-2B97885F102E}"/>
              </a:ext>
            </a:extLst>
          </p:cNvPr>
          <p:cNvSpPr/>
          <p:nvPr/>
        </p:nvSpPr>
        <p:spPr>
          <a:xfrm>
            <a:off x="3637521" y="3516687"/>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F04FC678-6F46-41AD-9757-8827B4072E12}"/>
              </a:ext>
            </a:extLst>
          </p:cNvPr>
          <p:cNvSpPr/>
          <p:nvPr/>
        </p:nvSpPr>
        <p:spPr>
          <a:xfrm>
            <a:off x="3637521" y="3567604"/>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4765D0BE-87C9-4F58-BD1E-D7EBEA42DD35}"/>
              </a:ext>
            </a:extLst>
          </p:cNvPr>
          <p:cNvSpPr/>
          <p:nvPr/>
        </p:nvSpPr>
        <p:spPr>
          <a:xfrm>
            <a:off x="3984927" y="3512998"/>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19C7DBA-260E-447A-8478-4B021CC1DF24}"/>
              </a:ext>
            </a:extLst>
          </p:cNvPr>
          <p:cNvSpPr/>
          <p:nvPr/>
        </p:nvSpPr>
        <p:spPr>
          <a:xfrm>
            <a:off x="3984927" y="3567995"/>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ECD25085-F622-41C7-9B12-BEF147FC115C}"/>
              </a:ext>
            </a:extLst>
          </p:cNvPr>
          <p:cNvSpPr/>
          <p:nvPr/>
        </p:nvSpPr>
        <p:spPr>
          <a:xfrm>
            <a:off x="3629897" y="3588180"/>
            <a:ext cx="396045" cy="3262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5C6A7157-7D98-4D85-9169-6F19A01F1BD3}"/>
              </a:ext>
            </a:extLst>
          </p:cNvPr>
          <p:cNvSpPr/>
          <p:nvPr/>
        </p:nvSpPr>
        <p:spPr>
          <a:xfrm>
            <a:off x="3619574"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D684763B-8575-4FF6-90EC-90F46A0E3501}"/>
              </a:ext>
            </a:extLst>
          </p:cNvPr>
          <p:cNvSpPr/>
          <p:nvPr/>
        </p:nvSpPr>
        <p:spPr>
          <a:xfrm>
            <a:off x="4026827"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2C4F09FF-92D5-4A60-80BF-6A8C41BB9172}"/>
              </a:ext>
            </a:extLst>
          </p:cNvPr>
          <p:cNvGrpSpPr/>
          <p:nvPr/>
        </p:nvGrpSpPr>
        <p:grpSpPr>
          <a:xfrm rot="20436723">
            <a:off x="3702047" y="2995427"/>
            <a:ext cx="49309" cy="185498"/>
            <a:chOff x="2711137" y="2149848"/>
            <a:chExt cx="2639468" cy="1017896"/>
          </a:xfrm>
        </p:grpSpPr>
        <p:sp>
          <p:nvSpPr>
            <p:cNvPr id="148" name="Rectangle 147">
              <a:extLst>
                <a:ext uri="{FF2B5EF4-FFF2-40B4-BE49-F238E27FC236}">
                  <a16:creationId xmlns:a16="http://schemas.microsoft.com/office/drawing/2014/main" id="{858EABF8-F5C5-4B45-B809-50752389264B}"/>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B3F8DE79-2A1D-4485-A2FE-4EB9D21BB976}"/>
                </a:ext>
              </a:extLst>
            </p:cNvPr>
            <p:cNvSpPr/>
            <p:nvPr/>
          </p:nvSpPr>
          <p:spPr>
            <a:xfrm rot="16357580">
              <a:off x="3893972" y="967013"/>
              <a:ext cx="273798" cy="263946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Rectangle 120">
            <a:extLst>
              <a:ext uri="{FF2B5EF4-FFF2-40B4-BE49-F238E27FC236}">
                <a16:creationId xmlns:a16="http://schemas.microsoft.com/office/drawing/2014/main" id="{7724F76F-8057-482C-A527-88D63E2CB70F}"/>
              </a:ext>
            </a:extLst>
          </p:cNvPr>
          <p:cNvSpPr/>
          <p:nvPr/>
        </p:nvSpPr>
        <p:spPr>
          <a:xfrm>
            <a:off x="3779547" y="3267635"/>
            <a:ext cx="100269" cy="85877"/>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A02E24CB-53CB-414E-AA71-0965DEA4DF85}"/>
              </a:ext>
            </a:extLst>
          </p:cNvPr>
          <p:cNvGrpSpPr/>
          <p:nvPr/>
        </p:nvGrpSpPr>
        <p:grpSpPr>
          <a:xfrm rot="19305018">
            <a:off x="3769208" y="3152561"/>
            <a:ext cx="28210" cy="93100"/>
            <a:chOff x="3278436" y="2191523"/>
            <a:chExt cx="1504812" cy="976221"/>
          </a:xfrm>
        </p:grpSpPr>
        <p:sp>
          <p:nvSpPr>
            <p:cNvPr id="146" name="Rectangle 145">
              <a:extLst>
                <a:ext uri="{FF2B5EF4-FFF2-40B4-BE49-F238E27FC236}">
                  <a16:creationId xmlns:a16="http://schemas.microsoft.com/office/drawing/2014/main" id="{6237B45C-36DD-4277-89AC-AF88E2089F6F}"/>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52AEE188-4795-4DD4-982C-EDD41FA7EE22}"/>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FEE41CB9-7268-4E5E-90C7-FDEB733A2C87}"/>
              </a:ext>
            </a:extLst>
          </p:cNvPr>
          <p:cNvGrpSpPr/>
          <p:nvPr/>
        </p:nvGrpSpPr>
        <p:grpSpPr>
          <a:xfrm rot="1100235">
            <a:off x="3858736" y="2977127"/>
            <a:ext cx="49309" cy="185498"/>
            <a:chOff x="2711145" y="2149848"/>
            <a:chExt cx="2639466" cy="1017896"/>
          </a:xfrm>
        </p:grpSpPr>
        <p:sp>
          <p:nvSpPr>
            <p:cNvPr id="142" name="Rectangle 141">
              <a:extLst>
                <a:ext uri="{FF2B5EF4-FFF2-40B4-BE49-F238E27FC236}">
                  <a16:creationId xmlns:a16="http://schemas.microsoft.com/office/drawing/2014/main" id="{C0E4596F-595C-43FC-A652-B46371671CE9}"/>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A8AC17CA-E0FC-470C-982E-17B47D3AC71F}"/>
                </a:ext>
              </a:extLst>
            </p:cNvPr>
            <p:cNvSpPr/>
            <p:nvPr/>
          </p:nvSpPr>
          <p:spPr>
            <a:xfrm rot="16357580">
              <a:off x="3893979" y="967014"/>
              <a:ext cx="273798" cy="2639466"/>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258A5F5F-0F7C-49B7-A232-D873AB7359F6}"/>
              </a:ext>
            </a:extLst>
          </p:cNvPr>
          <p:cNvGrpSpPr/>
          <p:nvPr/>
        </p:nvGrpSpPr>
        <p:grpSpPr>
          <a:xfrm rot="569135">
            <a:off x="3828767" y="3145031"/>
            <a:ext cx="28210" cy="93100"/>
            <a:chOff x="3278436" y="2191523"/>
            <a:chExt cx="1504812" cy="976221"/>
          </a:xfrm>
        </p:grpSpPr>
        <p:sp>
          <p:nvSpPr>
            <p:cNvPr id="136" name="Rectangle 135">
              <a:extLst>
                <a:ext uri="{FF2B5EF4-FFF2-40B4-BE49-F238E27FC236}">
                  <a16:creationId xmlns:a16="http://schemas.microsoft.com/office/drawing/2014/main" id="{154F14F7-3B1C-4A28-84AB-4C025EC8B53E}"/>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1AEDAF15-44F0-4BD5-A550-F4FA8A7D44FE}"/>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4AA5E301-4344-4956-8400-2508D169B583}"/>
              </a:ext>
            </a:extLst>
          </p:cNvPr>
          <p:cNvGrpSpPr/>
          <p:nvPr/>
        </p:nvGrpSpPr>
        <p:grpSpPr>
          <a:xfrm rot="1100235">
            <a:off x="3929391" y="3011211"/>
            <a:ext cx="49309" cy="185497"/>
            <a:chOff x="2711106" y="2149852"/>
            <a:chExt cx="2639473" cy="1017892"/>
          </a:xfrm>
        </p:grpSpPr>
        <p:sp>
          <p:nvSpPr>
            <p:cNvPr id="132" name="Rectangle 131">
              <a:extLst>
                <a:ext uri="{FF2B5EF4-FFF2-40B4-BE49-F238E27FC236}">
                  <a16:creationId xmlns:a16="http://schemas.microsoft.com/office/drawing/2014/main" id="{28AF8FDE-F4CE-4B2F-828C-73944C837269}"/>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C7B0288F-B566-4E97-85B8-C35CDE79D7A6}"/>
                </a:ext>
              </a:extLst>
            </p:cNvPr>
            <p:cNvSpPr/>
            <p:nvPr/>
          </p:nvSpPr>
          <p:spPr>
            <a:xfrm rot="16357580">
              <a:off x="3893944" y="967014"/>
              <a:ext cx="273798" cy="263947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AAB0761F-F6A1-4153-83F9-58D02EFF1763}"/>
              </a:ext>
            </a:extLst>
          </p:cNvPr>
          <p:cNvGrpSpPr/>
          <p:nvPr/>
        </p:nvGrpSpPr>
        <p:grpSpPr>
          <a:xfrm rot="2796000">
            <a:off x="3880489" y="3162315"/>
            <a:ext cx="24942" cy="105299"/>
            <a:chOff x="3278436" y="2191523"/>
            <a:chExt cx="1504812" cy="976221"/>
          </a:xfrm>
        </p:grpSpPr>
        <p:sp>
          <p:nvSpPr>
            <p:cNvPr id="130" name="Rectangle 129">
              <a:extLst>
                <a:ext uri="{FF2B5EF4-FFF2-40B4-BE49-F238E27FC236}">
                  <a16:creationId xmlns:a16="http://schemas.microsoft.com/office/drawing/2014/main" id="{9C776C51-D3DA-4568-B262-A52ABED47B5F}"/>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BA00044A-7513-4953-B01E-F729B243409C}"/>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Oval 128">
            <a:extLst>
              <a:ext uri="{FF2B5EF4-FFF2-40B4-BE49-F238E27FC236}">
                <a16:creationId xmlns:a16="http://schemas.microsoft.com/office/drawing/2014/main" id="{5C065637-35DD-4698-9FA5-84F027596682}"/>
              </a:ext>
            </a:extLst>
          </p:cNvPr>
          <p:cNvSpPr/>
          <p:nvPr/>
        </p:nvSpPr>
        <p:spPr>
          <a:xfrm>
            <a:off x="3821210" y="3300588"/>
            <a:ext cx="13644" cy="223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6E88822B-DE6C-410F-A6A8-68ECDD9CCA2E}"/>
              </a:ext>
            </a:extLst>
          </p:cNvPr>
          <p:cNvSpPr/>
          <p:nvPr/>
        </p:nvSpPr>
        <p:spPr>
          <a:xfrm>
            <a:off x="3797294" y="3231794"/>
            <a:ext cx="64776" cy="3482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1433AF-D00C-44DC-9CF5-4E729B52FF52}"/>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 name="Group 205">
            <a:extLst>
              <a:ext uri="{FF2B5EF4-FFF2-40B4-BE49-F238E27FC236}">
                <a16:creationId xmlns:a16="http://schemas.microsoft.com/office/drawing/2014/main" id="{DAE5D27D-7236-4513-ABA9-12DDF819C3A2}"/>
              </a:ext>
            </a:extLst>
          </p:cNvPr>
          <p:cNvGrpSpPr/>
          <p:nvPr/>
        </p:nvGrpSpPr>
        <p:grpSpPr>
          <a:xfrm>
            <a:off x="8432851" y="1274522"/>
            <a:ext cx="3161334" cy="4200214"/>
            <a:chOff x="4403264" y="1515512"/>
            <a:chExt cx="3161334" cy="4200214"/>
          </a:xfrm>
        </p:grpSpPr>
        <p:sp>
          <p:nvSpPr>
            <p:cNvPr id="207" name="Flowchart: Connector 206">
              <a:extLst>
                <a:ext uri="{FF2B5EF4-FFF2-40B4-BE49-F238E27FC236}">
                  <a16:creationId xmlns:a16="http://schemas.microsoft.com/office/drawing/2014/main" id="{6730B4E2-F0FC-49D0-8D7B-3CE95F949605}"/>
                </a:ext>
              </a:extLst>
            </p:cNvPr>
            <p:cNvSpPr>
              <a:spLocks noChangeAspect="1"/>
            </p:cNvSpPr>
            <p:nvPr/>
          </p:nvSpPr>
          <p:spPr>
            <a:xfrm>
              <a:off x="4403264" y="1515512"/>
              <a:ext cx="3161334" cy="3161334"/>
            </a:xfrm>
            <a:prstGeom prst="flowChartConnector">
              <a:avLst/>
            </a:prstGeom>
            <a:solidFill>
              <a:srgbClr val="E58B8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207">
              <a:extLst>
                <a:ext uri="{FF2B5EF4-FFF2-40B4-BE49-F238E27FC236}">
                  <a16:creationId xmlns:a16="http://schemas.microsoft.com/office/drawing/2014/main" id="{E2086850-DCC4-49CD-9E17-1242922587BB}"/>
                </a:ext>
              </a:extLst>
            </p:cNvPr>
            <p:cNvGrpSpPr>
              <a:grpSpLocks noChangeAspect="1"/>
            </p:cNvGrpSpPr>
            <p:nvPr/>
          </p:nvGrpSpPr>
          <p:grpSpPr>
            <a:xfrm>
              <a:off x="5053685" y="1742625"/>
              <a:ext cx="2254940" cy="2485524"/>
              <a:chOff x="4209701" y="1399560"/>
              <a:chExt cx="3204415" cy="3532090"/>
            </a:xfrm>
          </p:grpSpPr>
          <p:grpSp>
            <p:nvGrpSpPr>
              <p:cNvPr id="210" name="Group 209">
                <a:extLst>
                  <a:ext uri="{FF2B5EF4-FFF2-40B4-BE49-F238E27FC236}">
                    <a16:creationId xmlns:a16="http://schemas.microsoft.com/office/drawing/2014/main" id="{7A65ED98-4F52-43C1-971A-11D40CA404D3}"/>
                  </a:ext>
                </a:extLst>
              </p:cNvPr>
              <p:cNvGrpSpPr/>
              <p:nvPr/>
            </p:nvGrpSpPr>
            <p:grpSpPr>
              <a:xfrm>
                <a:off x="4209701" y="1399560"/>
                <a:ext cx="2021580" cy="3532090"/>
                <a:chOff x="4199831" y="1399560"/>
                <a:chExt cx="2021580" cy="3532090"/>
              </a:xfrm>
            </p:grpSpPr>
            <p:sp>
              <p:nvSpPr>
                <p:cNvPr id="215" name="Rectangle 214">
                  <a:extLst>
                    <a:ext uri="{FF2B5EF4-FFF2-40B4-BE49-F238E27FC236}">
                      <a16:creationId xmlns:a16="http://schemas.microsoft.com/office/drawing/2014/main" id="{C872A165-041C-4CD2-84B0-007773803B16}"/>
                    </a:ext>
                  </a:extLst>
                </p:cNvPr>
                <p:cNvSpPr/>
                <p:nvPr/>
              </p:nvSpPr>
              <p:spPr>
                <a:xfrm>
                  <a:off x="4249915" y="4316321"/>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D446F434-52F2-41BC-AE55-A7049EEEA2B5}"/>
                    </a:ext>
                  </a:extLst>
                </p:cNvPr>
                <p:cNvSpPr/>
                <p:nvPr/>
              </p:nvSpPr>
              <p:spPr>
                <a:xfrm>
                  <a:off x="4782360" y="3451881"/>
                  <a:ext cx="863417"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A57D786B-5EBC-43AA-8CBB-CF5757110EC8}"/>
                    </a:ext>
                  </a:extLst>
                </p:cNvPr>
                <p:cNvSpPr/>
                <p:nvPr/>
              </p:nvSpPr>
              <p:spPr>
                <a:xfrm>
                  <a:off x="4286904" y="43603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993A3E0C-21AB-4A16-8BEC-162F58F7AAC6}"/>
                    </a:ext>
                  </a:extLst>
                </p:cNvPr>
                <p:cNvSpPr/>
                <p:nvPr/>
              </p:nvSpPr>
              <p:spPr>
                <a:xfrm>
                  <a:off x="4286904" y="46397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0F4BE3AD-D9C2-42D4-BB2C-98463F9F0F9C}"/>
                    </a:ext>
                  </a:extLst>
                </p:cNvPr>
                <p:cNvSpPr/>
                <p:nvPr/>
              </p:nvSpPr>
              <p:spPr>
                <a:xfrm>
                  <a:off x="5972410" y="434009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71DC5AA4-3B3E-431C-AC91-1A22B77748EA}"/>
                    </a:ext>
                  </a:extLst>
                </p:cNvPr>
                <p:cNvSpPr/>
                <p:nvPr/>
              </p:nvSpPr>
              <p:spPr>
                <a:xfrm>
                  <a:off x="5972410" y="464188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7DD1593C-879B-44FF-9FFC-1D897972813E}"/>
                    </a:ext>
                  </a:extLst>
                </p:cNvPr>
                <p:cNvSpPr/>
                <p:nvPr/>
              </p:nvSpPr>
              <p:spPr>
                <a:xfrm>
                  <a:off x="4249915" y="4752641"/>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B1E385BC-7DF7-4A6F-A3DF-D777B0FF690E}"/>
                    </a:ext>
                  </a:extLst>
                </p:cNvPr>
                <p:cNvSpPr/>
                <p:nvPr/>
              </p:nvSpPr>
              <p:spPr>
                <a:xfrm>
                  <a:off x="4199831" y="4316322"/>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898617A1-465B-474E-AA9B-088F3CFC184B}"/>
                    </a:ext>
                  </a:extLst>
                </p:cNvPr>
                <p:cNvSpPr/>
                <p:nvPr/>
              </p:nvSpPr>
              <p:spPr>
                <a:xfrm>
                  <a:off x="6175692" y="4316322"/>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4" name="Group 223">
                  <a:extLst>
                    <a:ext uri="{FF2B5EF4-FFF2-40B4-BE49-F238E27FC236}">
                      <a16:creationId xmlns:a16="http://schemas.microsoft.com/office/drawing/2014/main" id="{AC2B346E-271C-4273-ACC3-F5EA55957AA1}"/>
                    </a:ext>
                  </a:extLst>
                </p:cNvPr>
                <p:cNvGrpSpPr/>
                <p:nvPr/>
              </p:nvGrpSpPr>
              <p:grpSpPr>
                <a:xfrm rot="20436723">
                  <a:off x="4599963" y="1499979"/>
                  <a:ext cx="239230" cy="1017896"/>
                  <a:chOff x="2711116" y="2149848"/>
                  <a:chExt cx="2639452" cy="1017896"/>
                </a:xfrm>
              </p:grpSpPr>
              <p:sp>
                <p:nvSpPr>
                  <p:cNvPr id="248" name="Rectangle 247">
                    <a:extLst>
                      <a:ext uri="{FF2B5EF4-FFF2-40B4-BE49-F238E27FC236}">
                        <a16:creationId xmlns:a16="http://schemas.microsoft.com/office/drawing/2014/main" id="{BF6A0F60-462B-4F67-B001-70D7A47F2169}"/>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9" name="Group 248">
                    <a:extLst>
                      <a:ext uri="{FF2B5EF4-FFF2-40B4-BE49-F238E27FC236}">
                        <a16:creationId xmlns:a16="http://schemas.microsoft.com/office/drawing/2014/main" id="{E8E474A3-B4C2-4E84-A1E1-3739D5705A89}"/>
                      </a:ext>
                    </a:extLst>
                  </p:cNvPr>
                  <p:cNvGrpSpPr/>
                  <p:nvPr/>
                </p:nvGrpSpPr>
                <p:grpSpPr>
                  <a:xfrm>
                    <a:off x="2711116" y="2149848"/>
                    <a:ext cx="2639452" cy="273796"/>
                    <a:chOff x="2711116" y="2149848"/>
                    <a:chExt cx="2639452" cy="273796"/>
                  </a:xfrm>
                </p:grpSpPr>
                <p:sp>
                  <p:nvSpPr>
                    <p:cNvPr id="250" name="Oval 249">
                      <a:extLst>
                        <a:ext uri="{FF2B5EF4-FFF2-40B4-BE49-F238E27FC236}">
                          <a16:creationId xmlns:a16="http://schemas.microsoft.com/office/drawing/2014/main" id="{8487C422-33AA-458B-B9DD-942CE939A7F5}"/>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85E27E16-2327-4509-806A-86FEAC34EEC8}"/>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5" name="Rectangle 224">
                  <a:extLst>
                    <a:ext uri="{FF2B5EF4-FFF2-40B4-BE49-F238E27FC236}">
                      <a16:creationId xmlns:a16="http://schemas.microsoft.com/office/drawing/2014/main" id="{3D28F686-FB82-4237-A3AF-67A9CE40E86F}"/>
                    </a:ext>
                  </a:extLst>
                </p:cNvPr>
                <p:cNvSpPr/>
                <p:nvPr/>
              </p:nvSpPr>
              <p:spPr>
                <a:xfrm>
                  <a:off x="4975969" y="2993686"/>
                  <a:ext cx="486474" cy="47124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4AFD9F24-2CA8-4B06-B4DD-7AFDFE588E3C}"/>
                    </a:ext>
                  </a:extLst>
                </p:cNvPr>
                <p:cNvSpPr/>
                <p:nvPr/>
              </p:nvSpPr>
              <p:spPr>
                <a:xfrm>
                  <a:off x="5062070" y="2797013"/>
                  <a:ext cx="314272" cy="1910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7" name="Group 226">
                  <a:extLst>
                    <a:ext uri="{FF2B5EF4-FFF2-40B4-BE49-F238E27FC236}">
                      <a16:creationId xmlns:a16="http://schemas.microsoft.com/office/drawing/2014/main" id="{8A848DA9-0974-4E6F-ACE4-D07C92CDA369}"/>
                    </a:ext>
                  </a:extLst>
                </p:cNvPr>
                <p:cNvGrpSpPr/>
                <p:nvPr/>
              </p:nvGrpSpPr>
              <p:grpSpPr>
                <a:xfrm rot="19305018">
                  <a:off x="4925809" y="2362235"/>
                  <a:ext cx="136864" cy="510876"/>
                  <a:chOff x="3278436" y="2191523"/>
                  <a:chExt cx="1504812" cy="976221"/>
                </a:xfrm>
              </p:grpSpPr>
              <p:sp>
                <p:nvSpPr>
                  <p:cNvPr id="246" name="Rectangle 245">
                    <a:extLst>
                      <a:ext uri="{FF2B5EF4-FFF2-40B4-BE49-F238E27FC236}">
                        <a16:creationId xmlns:a16="http://schemas.microsoft.com/office/drawing/2014/main" id="{610AF957-B3DB-43E2-AD91-CCD4F8EA6666}"/>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DDE16811-A063-4F37-BEC0-683FA363E48B}"/>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a:extLst>
                    <a:ext uri="{FF2B5EF4-FFF2-40B4-BE49-F238E27FC236}">
                      <a16:creationId xmlns:a16="http://schemas.microsoft.com/office/drawing/2014/main" id="{3DC35D80-C87C-4E3C-B2C2-41BCF3E0C5CB}"/>
                    </a:ext>
                  </a:extLst>
                </p:cNvPr>
                <p:cNvGrpSpPr/>
                <p:nvPr/>
              </p:nvGrpSpPr>
              <p:grpSpPr>
                <a:xfrm rot="1100235">
                  <a:off x="5360168" y="1399560"/>
                  <a:ext cx="239230" cy="1017896"/>
                  <a:chOff x="2711116" y="2149848"/>
                  <a:chExt cx="2639452" cy="1017896"/>
                </a:xfrm>
              </p:grpSpPr>
              <p:sp>
                <p:nvSpPr>
                  <p:cNvPr id="242" name="Rectangle 241">
                    <a:extLst>
                      <a:ext uri="{FF2B5EF4-FFF2-40B4-BE49-F238E27FC236}">
                        <a16:creationId xmlns:a16="http://schemas.microsoft.com/office/drawing/2014/main" id="{873C841E-6EF2-403E-B926-6D14E1AADCD7}"/>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 242">
                    <a:extLst>
                      <a:ext uri="{FF2B5EF4-FFF2-40B4-BE49-F238E27FC236}">
                        <a16:creationId xmlns:a16="http://schemas.microsoft.com/office/drawing/2014/main" id="{A7682E0C-38E5-4D36-8D95-C6B1931F37EB}"/>
                      </a:ext>
                    </a:extLst>
                  </p:cNvPr>
                  <p:cNvGrpSpPr/>
                  <p:nvPr/>
                </p:nvGrpSpPr>
                <p:grpSpPr>
                  <a:xfrm>
                    <a:off x="2711116" y="2149848"/>
                    <a:ext cx="2639452" cy="273796"/>
                    <a:chOff x="2711116" y="2149848"/>
                    <a:chExt cx="2639452" cy="273796"/>
                  </a:xfrm>
                </p:grpSpPr>
                <p:sp>
                  <p:nvSpPr>
                    <p:cNvPr id="244" name="Oval 243">
                      <a:extLst>
                        <a:ext uri="{FF2B5EF4-FFF2-40B4-BE49-F238E27FC236}">
                          <a16:creationId xmlns:a16="http://schemas.microsoft.com/office/drawing/2014/main" id="{0A1BD998-59D4-4773-BC7E-283E47511A53}"/>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028C8F9A-8832-42E8-86CD-0EDC5EBB34FD}"/>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9" name="Group 228">
                  <a:extLst>
                    <a:ext uri="{FF2B5EF4-FFF2-40B4-BE49-F238E27FC236}">
                      <a16:creationId xmlns:a16="http://schemas.microsoft.com/office/drawing/2014/main" id="{EAF2E643-603B-4EEC-B6AB-764D1A46DE86}"/>
                    </a:ext>
                  </a:extLst>
                </p:cNvPr>
                <p:cNvGrpSpPr/>
                <p:nvPr/>
              </p:nvGrpSpPr>
              <p:grpSpPr>
                <a:xfrm rot="569135">
                  <a:off x="5214767" y="2320913"/>
                  <a:ext cx="136864" cy="510876"/>
                  <a:chOff x="3278436" y="2191523"/>
                  <a:chExt cx="1504812" cy="976221"/>
                </a:xfrm>
              </p:grpSpPr>
              <p:sp>
                <p:nvSpPr>
                  <p:cNvPr id="240" name="Rectangle 239">
                    <a:extLst>
                      <a:ext uri="{FF2B5EF4-FFF2-40B4-BE49-F238E27FC236}">
                        <a16:creationId xmlns:a16="http://schemas.microsoft.com/office/drawing/2014/main" id="{74A1975E-135A-486B-9101-8C3916C66A0E}"/>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24CDF3EC-1C90-48D0-9DB6-6D631BFCBD2E}"/>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72B80DF8-AA81-4255-BB11-E8DAE577BC4E}"/>
                    </a:ext>
                  </a:extLst>
                </p:cNvPr>
                <p:cNvGrpSpPr/>
                <p:nvPr/>
              </p:nvGrpSpPr>
              <p:grpSpPr>
                <a:xfrm rot="1100235">
                  <a:off x="5702965" y="1586589"/>
                  <a:ext cx="239230" cy="1017896"/>
                  <a:chOff x="2711116" y="2149848"/>
                  <a:chExt cx="2639452" cy="1017896"/>
                </a:xfrm>
              </p:grpSpPr>
              <p:sp>
                <p:nvSpPr>
                  <p:cNvPr id="236" name="Rectangle 235">
                    <a:extLst>
                      <a:ext uri="{FF2B5EF4-FFF2-40B4-BE49-F238E27FC236}">
                        <a16:creationId xmlns:a16="http://schemas.microsoft.com/office/drawing/2014/main" id="{DAB3881F-3771-4C2B-A3F1-F5261887A930}"/>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7" name="Group 236">
                    <a:extLst>
                      <a:ext uri="{FF2B5EF4-FFF2-40B4-BE49-F238E27FC236}">
                        <a16:creationId xmlns:a16="http://schemas.microsoft.com/office/drawing/2014/main" id="{206B3347-FDC7-4711-BCE2-97DE8DE608B1}"/>
                      </a:ext>
                    </a:extLst>
                  </p:cNvPr>
                  <p:cNvGrpSpPr/>
                  <p:nvPr/>
                </p:nvGrpSpPr>
                <p:grpSpPr>
                  <a:xfrm>
                    <a:off x="2711116" y="2149848"/>
                    <a:ext cx="2639452" cy="273796"/>
                    <a:chOff x="2711116" y="2149848"/>
                    <a:chExt cx="2639452" cy="273796"/>
                  </a:xfrm>
                </p:grpSpPr>
                <p:sp>
                  <p:nvSpPr>
                    <p:cNvPr id="238" name="Oval 237">
                      <a:extLst>
                        <a:ext uri="{FF2B5EF4-FFF2-40B4-BE49-F238E27FC236}">
                          <a16:creationId xmlns:a16="http://schemas.microsoft.com/office/drawing/2014/main" id="{BFAF7E99-F3E3-4879-BA6E-CAC498874827}"/>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BA1DF7B9-B72B-4C85-8B98-8FDBFC005BD2}"/>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03265EEB-A1AB-4404-805C-7CDE04289384}"/>
                    </a:ext>
                  </a:extLst>
                </p:cNvPr>
                <p:cNvGrpSpPr/>
                <p:nvPr/>
              </p:nvGrpSpPr>
              <p:grpSpPr>
                <a:xfrm rot="2796000">
                  <a:off x="5457782" y="2449226"/>
                  <a:ext cx="136864" cy="510876"/>
                  <a:chOff x="3278436" y="2191523"/>
                  <a:chExt cx="1504812" cy="976221"/>
                </a:xfrm>
              </p:grpSpPr>
              <p:sp>
                <p:nvSpPr>
                  <p:cNvPr id="234" name="Rectangle 233">
                    <a:extLst>
                      <a:ext uri="{FF2B5EF4-FFF2-40B4-BE49-F238E27FC236}">
                        <a16:creationId xmlns:a16="http://schemas.microsoft.com/office/drawing/2014/main" id="{07DA2052-B2F2-4BC0-B88A-A7F4F3B377D4}"/>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73433D21-998F-48A8-9FB4-68438C706DCC}"/>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2" name="Rectangle 231">
                  <a:extLst>
                    <a:ext uri="{FF2B5EF4-FFF2-40B4-BE49-F238E27FC236}">
                      <a16:creationId xmlns:a16="http://schemas.microsoft.com/office/drawing/2014/main" id="{EDC51489-E349-49E2-BA3E-7DEB2A040750}"/>
                    </a:ext>
                  </a:extLst>
                </p:cNvPr>
                <p:cNvSpPr/>
                <p:nvPr/>
              </p:nvSpPr>
              <p:spPr>
                <a:xfrm>
                  <a:off x="5074138" y="3129246"/>
                  <a:ext cx="279860" cy="247650"/>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94C92901-FFF3-4757-8A02-A0A43C3CF842}"/>
                    </a:ext>
                  </a:extLst>
                </p:cNvPr>
                <p:cNvSpPr/>
                <p:nvPr/>
              </p:nvSpPr>
              <p:spPr>
                <a:xfrm>
                  <a:off x="5180969" y="3193154"/>
                  <a:ext cx="66198" cy="122495"/>
                </a:xfrm>
                <a:prstGeom prst="ellipse">
                  <a:avLst/>
                </a:prstGeom>
                <a:solidFill>
                  <a:srgbClr val="DC6465"/>
                </a:solidFill>
                <a:ln>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1" name="Straight Connector 210">
                <a:extLst>
                  <a:ext uri="{FF2B5EF4-FFF2-40B4-BE49-F238E27FC236}">
                    <a16:creationId xmlns:a16="http://schemas.microsoft.com/office/drawing/2014/main" id="{E76C6EA2-E44B-4CFE-A9EF-240825E41CF5}"/>
                  </a:ext>
                </a:extLst>
              </p:cNvPr>
              <p:cNvCxnSpPr>
                <a:cxnSpLocks/>
              </p:cNvCxnSpPr>
              <p:nvPr/>
            </p:nvCxnSpPr>
            <p:spPr>
              <a:xfrm flipV="1">
                <a:off x="5218837" y="2418152"/>
                <a:ext cx="1307797" cy="851232"/>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2E14708A-5F32-4FF5-B044-8EC99F749416}"/>
                  </a:ext>
                </a:extLst>
              </p:cNvPr>
              <p:cNvCxnSpPr>
                <a:cxnSpLocks/>
              </p:cNvCxnSpPr>
              <p:nvPr/>
            </p:nvCxnSpPr>
            <p:spPr>
              <a:xfrm flipV="1">
                <a:off x="5222144" y="2909990"/>
                <a:ext cx="1304490" cy="35528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B6708BD0-2DF1-4797-BFCC-C41B556F6D1C}"/>
                  </a:ext>
                </a:extLst>
              </p:cNvPr>
              <p:cNvCxnSpPr>
                <a:cxnSpLocks/>
              </p:cNvCxnSpPr>
              <p:nvPr/>
            </p:nvCxnSpPr>
            <p:spPr>
              <a:xfrm flipV="1">
                <a:off x="5206122" y="3062942"/>
                <a:ext cx="1610941" cy="20660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pic>
            <p:nvPicPr>
              <p:cNvPr id="214" name="Graphic 213" descr="Cube">
                <a:extLst>
                  <a:ext uri="{FF2B5EF4-FFF2-40B4-BE49-F238E27FC236}">
                    <a16:creationId xmlns:a16="http://schemas.microsoft.com/office/drawing/2014/main" id="{7430A300-AD07-4C43-B790-C85E75F029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2304" y="2172312"/>
                <a:ext cx="1031812" cy="1031812"/>
              </a:xfrm>
              <a:prstGeom prst="rect">
                <a:avLst/>
              </a:prstGeom>
            </p:spPr>
          </p:pic>
        </p:grpSp>
        <p:sp>
          <p:nvSpPr>
            <p:cNvPr id="209" name="TextBox 208">
              <a:extLst>
                <a:ext uri="{FF2B5EF4-FFF2-40B4-BE49-F238E27FC236}">
                  <a16:creationId xmlns:a16="http://schemas.microsoft.com/office/drawing/2014/main" id="{D50BAE5A-1B30-4E36-8848-E61DBE999E86}"/>
                </a:ext>
              </a:extLst>
            </p:cNvPr>
            <p:cNvSpPr txBox="1"/>
            <p:nvPr/>
          </p:nvSpPr>
          <p:spPr>
            <a:xfrm>
              <a:off x="4901918" y="4761619"/>
              <a:ext cx="2139175" cy="954107"/>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Fingerlike </a:t>
              </a:r>
            </a:p>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End-Effector</a:t>
              </a:r>
            </a:p>
          </p:txBody>
        </p:sp>
      </p:grpSp>
    </p:spTree>
    <p:extLst>
      <p:ext uri="{BB962C8B-B14F-4D97-AF65-F5344CB8AC3E}">
        <p14:creationId xmlns:p14="http://schemas.microsoft.com/office/powerpoint/2010/main" val="1700568738"/>
      </p:ext>
    </p:extLst>
  </p:cSld>
  <p:clrMapOvr>
    <a:masterClrMapping/>
  </p:clrMapOvr>
  <mc:AlternateContent xmlns:mc="http://schemas.openxmlformats.org/markup-compatibility/2006">
    <mc:Choice xmlns:p14="http://schemas.microsoft.com/office/powerpoint/2010/main" Requires="p14">
      <p:transition p14:dur="0" advClick="0" advTm="10"/>
    </mc:Choice>
    <mc:Fallback>
      <p:transition advClick="0" advTm="1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CAD881C-6DBF-4D9C-B7B6-7EA1FD4E596A}"/>
              </a:ext>
            </a:extLst>
          </p:cNvPr>
          <p:cNvGrpSpPr/>
          <p:nvPr/>
        </p:nvGrpSpPr>
        <p:grpSpPr>
          <a:xfrm>
            <a:off x="409111" y="1270090"/>
            <a:ext cx="7321400" cy="4562281"/>
            <a:chOff x="548640" y="1185954"/>
            <a:chExt cx="7060321" cy="4646417"/>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185954"/>
              <a:ext cx="7060321" cy="4638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DF8D262-3BE4-403D-90C1-AB29D991F4A4}"/>
                </a:ext>
              </a:extLst>
            </p:cNvPr>
            <p:cNvSpPr/>
            <p:nvPr/>
          </p:nvSpPr>
          <p:spPr>
            <a:xfrm>
              <a:off x="2678027"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F51EBAC-3C2A-43CF-A2AC-FA1BE7358E8D}"/>
              </a:ext>
            </a:extLst>
          </p:cNvPr>
          <p:cNvGrpSpPr/>
          <p:nvPr/>
        </p:nvGrpSpPr>
        <p:grpSpPr>
          <a:xfrm>
            <a:off x="1008303"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49</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269285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6" name="Group 5">
            <a:extLst>
              <a:ext uri="{FF2B5EF4-FFF2-40B4-BE49-F238E27FC236}">
                <a16:creationId xmlns:a16="http://schemas.microsoft.com/office/drawing/2014/main" id="{811D944C-D5B6-4BB2-AB13-82F7A7DB1A26}"/>
              </a:ext>
            </a:extLst>
          </p:cNvPr>
          <p:cNvGrpSpPr/>
          <p:nvPr/>
        </p:nvGrpSpPr>
        <p:grpSpPr>
          <a:xfrm>
            <a:off x="4568258" y="2211162"/>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7C31B40-3B80-473B-BE98-8EB975EB36A5}"/>
              </a:ext>
            </a:extLst>
          </p:cNvPr>
          <p:cNvGrpSpPr/>
          <p:nvPr/>
        </p:nvGrpSpPr>
        <p:grpSpPr>
          <a:xfrm rot="19704939">
            <a:off x="3519193" y="2591717"/>
            <a:ext cx="1328482" cy="251522"/>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0" name="Rectangle 109">
            <a:extLst>
              <a:ext uri="{FF2B5EF4-FFF2-40B4-BE49-F238E27FC236}">
                <a16:creationId xmlns:a16="http://schemas.microsoft.com/office/drawing/2014/main" id="{E16A1956-42AF-4357-B28E-8EF6DD0E6237}"/>
              </a:ext>
            </a:extLst>
          </p:cNvPr>
          <p:cNvSpPr/>
          <p:nvPr/>
        </p:nvSpPr>
        <p:spPr>
          <a:xfrm>
            <a:off x="3629897" y="3508667"/>
            <a:ext cx="396045" cy="784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A30FC0B-4CE2-4142-BD43-BA2658F5220D}"/>
              </a:ext>
            </a:extLst>
          </p:cNvPr>
          <p:cNvSpPr/>
          <p:nvPr/>
        </p:nvSpPr>
        <p:spPr>
          <a:xfrm>
            <a:off x="3739641" y="3351134"/>
            <a:ext cx="177962" cy="207328"/>
          </a:xfrm>
          <a:prstGeom prst="rec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74CD04AF-C93A-474A-8E9D-2B97885F102E}"/>
              </a:ext>
            </a:extLst>
          </p:cNvPr>
          <p:cNvSpPr/>
          <p:nvPr/>
        </p:nvSpPr>
        <p:spPr>
          <a:xfrm>
            <a:off x="3637521" y="3516687"/>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F04FC678-6F46-41AD-9757-8827B4072E12}"/>
              </a:ext>
            </a:extLst>
          </p:cNvPr>
          <p:cNvSpPr/>
          <p:nvPr/>
        </p:nvSpPr>
        <p:spPr>
          <a:xfrm>
            <a:off x="3637521" y="3567604"/>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4765D0BE-87C9-4F58-BD1E-D7EBEA42DD35}"/>
              </a:ext>
            </a:extLst>
          </p:cNvPr>
          <p:cNvSpPr/>
          <p:nvPr/>
        </p:nvSpPr>
        <p:spPr>
          <a:xfrm>
            <a:off x="3984927" y="3512998"/>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19C7DBA-260E-447A-8478-4B021CC1DF24}"/>
              </a:ext>
            </a:extLst>
          </p:cNvPr>
          <p:cNvSpPr/>
          <p:nvPr/>
        </p:nvSpPr>
        <p:spPr>
          <a:xfrm>
            <a:off x="3984927" y="3567995"/>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ECD25085-F622-41C7-9B12-BEF147FC115C}"/>
              </a:ext>
            </a:extLst>
          </p:cNvPr>
          <p:cNvSpPr/>
          <p:nvPr/>
        </p:nvSpPr>
        <p:spPr>
          <a:xfrm>
            <a:off x="3629897" y="3588180"/>
            <a:ext cx="396045" cy="3262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5C6A7157-7D98-4D85-9169-6F19A01F1BD3}"/>
              </a:ext>
            </a:extLst>
          </p:cNvPr>
          <p:cNvSpPr/>
          <p:nvPr/>
        </p:nvSpPr>
        <p:spPr>
          <a:xfrm>
            <a:off x="3619574"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D684763B-8575-4FF6-90EC-90F46A0E3501}"/>
              </a:ext>
            </a:extLst>
          </p:cNvPr>
          <p:cNvSpPr/>
          <p:nvPr/>
        </p:nvSpPr>
        <p:spPr>
          <a:xfrm>
            <a:off x="4026827"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2C4F09FF-92D5-4A60-80BF-6A8C41BB9172}"/>
              </a:ext>
            </a:extLst>
          </p:cNvPr>
          <p:cNvGrpSpPr/>
          <p:nvPr/>
        </p:nvGrpSpPr>
        <p:grpSpPr>
          <a:xfrm rot="20436723">
            <a:off x="3702047" y="2995427"/>
            <a:ext cx="49309" cy="185498"/>
            <a:chOff x="2711137" y="2149848"/>
            <a:chExt cx="2639468" cy="1017896"/>
          </a:xfrm>
        </p:grpSpPr>
        <p:sp>
          <p:nvSpPr>
            <p:cNvPr id="148" name="Rectangle 147">
              <a:extLst>
                <a:ext uri="{FF2B5EF4-FFF2-40B4-BE49-F238E27FC236}">
                  <a16:creationId xmlns:a16="http://schemas.microsoft.com/office/drawing/2014/main" id="{858EABF8-F5C5-4B45-B809-50752389264B}"/>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B3F8DE79-2A1D-4485-A2FE-4EB9D21BB976}"/>
                </a:ext>
              </a:extLst>
            </p:cNvPr>
            <p:cNvSpPr/>
            <p:nvPr/>
          </p:nvSpPr>
          <p:spPr>
            <a:xfrm rot="16357580">
              <a:off x="3893972" y="967013"/>
              <a:ext cx="273798" cy="263946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Rectangle 120">
            <a:extLst>
              <a:ext uri="{FF2B5EF4-FFF2-40B4-BE49-F238E27FC236}">
                <a16:creationId xmlns:a16="http://schemas.microsoft.com/office/drawing/2014/main" id="{7724F76F-8057-482C-A527-88D63E2CB70F}"/>
              </a:ext>
            </a:extLst>
          </p:cNvPr>
          <p:cNvSpPr/>
          <p:nvPr/>
        </p:nvSpPr>
        <p:spPr>
          <a:xfrm>
            <a:off x="3779547" y="3267635"/>
            <a:ext cx="100269" cy="85877"/>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A02E24CB-53CB-414E-AA71-0965DEA4DF85}"/>
              </a:ext>
            </a:extLst>
          </p:cNvPr>
          <p:cNvGrpSpPr/>
          <p:nvPr/>
        </p:nvGrpSpPr>
        <p:grpSpPr>
          <a:xfrm rot="19305018">
            <a:off x="3769208" y="3152561"/>
            <a:ext cx="28210" cy="93100"/>
            <a:chOff x="3278436" y="2191523"/>
            <a:chExt cx="1504812" cy="976221"/>
          </a:xfrm>
        </p:grpSpPr>
        <p:sp>
          <p:nvSpPr>
            <p:cNvPr id="146" name="Rectangle 145">
              <a:extLst>
                <a:ext uri="{FF2B5EF4-FFF2-40B4-BE49-F238E27FC236}">
                  <a16:creationId xmlns:a16="http://schemas.microsoft.com/office/drawing/2014/main" id="{6237B45C-36DD-4277-89AC-AF88E2089F6F}"/>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52AEE188-4795-4DD4-982C-EDD41FA7EE22}"/>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FEE41CB9-7268-4E5E-90C7-FDEB733A2C87}"/>
              </a:ext>
            </a:extLst>
          </p:cNvPr>
          <p:cNvGrpSpPr/>
          <p:nvPr/>
        </p:nvGrpSpPr>
        <p:grpSpPr>
          <a:xfrm rot="1100235">
            <a:off x="3858736" y="2977127"/>
            <a:ext cx="49309" cy="185498"/>
            <a:chOff x="2711145" y="2149848"/>
            <a:chExt cx="2639466" cy="1017896"/>
          </a:xfrm>
        </p:grpSpPr>
        <p:sp>
          <p:nvSpPr>
            <p:cNvPr id="142" name="Rectangle 141">
              <a:extLst>
                <a:ext uri="{FF2B5EF4-FFF2-40B4-BE49-F238E27FC236}">
                  <a16:creationId xmlns:a16="http://schemas.microsoft.com/office/drawing/2014/main" id="{C0E4596F-595C-43FC-A652-B46371671CE9}"/>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A8AC17CA-E0FC-470C-982E-17B47D3AC71F}"/>
                </a:ext>
              </a:extLst>
            </p:cNvPr>
            <p:cNvSpPr/>
            <p:nvPr/>
          </p:nvSpPr>
          <p:spPr>
            <a:xfrm rot="16357580">
              <a:off x="3893979" y="967014"/>
              <a:ext cx="273798" cy="2639466"/>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258A5F5F-0F7C-49B7-A232-D873AB7359F6}"/>
              </a:ext>
            </a:extLst>
          </p:cNvPr>
          <p:cNvGrpSpPr/>
          <p:nvPr/>
        </p:nvGrpSpPr>
        <p:grpSpPr>
          <a:xfrm rot="569135">
            <a:off x="3828767" y="3145031"/>
            <a:ext cx="28210" cy="93100"/>
            <a:chOff x="3278436" y="2191523"/>
            <a:chExt cx="1504812" cy="976221"/>
          </a:xfrm>
        </p:grpSpPr>
        <p:sp>
          <p:nvSpPr>
            <p:cNvPr id="136" name="Rectangle 135">
              <a:extLst>
                <a:ext uri="{FF2B5EF4-FFF2-40B4-BE49-F238E27FC236}">
                  <a16:creationId xmlns:a16="http://schemas.microsoft.com/office/drawing/2014/main" id="{154F14F7-3B1C-4A28-84AB-4C025EC8B53E}"/>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1AEDAF15-44F0-4BD5-A550-F4FA8A7D44FE}"/>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4AA5E301-4344-4956-8400-2508D169B583}"/>
              </a:ext>
            </a:extLst>
          </p:cNvPr>
          <p:cNvGrpSpPr/>
          <p:nvPr/>
        </p:nvGrpSpPr>
        <p:grpSpPr>
          <a:xfrm rot="1100235">
            <a:off x="3929391" y="3011211"/>
            <a:ext cx="49309" cy="185497"/>
            <a:chOff x="2711106" y="2149852"/>
            <a:chExt cx="2639473" cy="1017892"/>
          </a:xfrm>
        </p:grpSpPr>
        <p:sp>
          <p:nvSpPr>
            <p:cNvPr id="132" name="Rectangle 131">
              <a:extLst>
                <a:ext uri="{FF2B5EF4-FFF2-40B4-BE49-F238E27FC236}">
                  <a16:creationId xmlns:a16="http://schemas.microsoft.com/office/drawing/2014/main" id="{28AF8FDE-F4CE-4B2F-828C-73944C837269}"/>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C7B0288F-B566-4E97-85B8-C35CDE79D7A6}"/>
                </a:ext>
              </a:extLst>
            </p:cNvPr>
            <p:cNvSpPr/>
            <p:nvPr/>
          </p:nvSpPr>
          <p:spPr>
            <a:xfrm rot="16357580">
              <a:off x="3893944" y="967014"/>
              <a:ext cx="273798" cy="263947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AAB0761F-F6A1-4153-83F9-58D02EFF1763}"/>
              </a:ext>
            </a:extLst>
          </p:cNvPr>
          <p:cNvGrpSpPr/>
          <p:nvPr/>
        </p:nvGrpSpPr>
        <p:grpSpPr>
          <a:xfrm rot="2796000">
            <a:off x="3880489" y="3162315"/>
            <a:ext cx="24942" cy="105299"/>
            <a:chOff x="3278436" y="2191523"/>
            <a:chExt cx="1504812" cy="976221"/>
          </a:xfrm>
        </p:grpSpPr>
        <p:sp>
          <p:nvSpPr>
            <p:cNvPr id="130" name="Rectangle 129">
              <a:extLst>
                <a:ext uri="{FF2B5EF4-FFF2-40B4-BE49-F238E27FC236}">
                  <a16:creationId xmlns:a16="http://schemas.microsoft.com/office/drawing/2014/main" id="{9C776C51-D3DA-4568-B262-A52ABED47B5F}"/>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BA00044A-7513-4953-B01E-F729B243409C}"/>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Oval 128">
            <a:extLst>
              <a:ext uri="{FF2B5EF4-FFF2-40B4-BE49-F238E27FC236}">
                <a16:creationId xmlns:a16="http://schemas.microsoft.com/office/drawing/2014/main" id="{5C065637-35DD-4698-9FA5-84F027596682}"/>
              </a:ext>
            </a:extLst>
          </p:cNvPr>
          <p:cNvSpPr/>
          <p:nvPr/>
        </p:nvSpPr>
        <p:spPr>
          <a:xfrm>
            <a:off x="3821210" y="3300588"/>
            <a:ext cx="13644" cy="223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6E88822B-DE6C-410F-A6A8-68ECDD9CCA2E}"/>
              </a:ext>
            </a:extLst>
          </p:cNvPr>
          <p:cNvSpPr/>
          <p:nvPr/>
        </p:nvSpPr>
        <p:spPr>
          <a:xfrm>
            <a:off x="3797294" y="3231794"/>
            <a:ext cx="64776" cy="3482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A2293D-15C6-4A27-91BA-C69406ADDBB9}"/>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a:extLst>
              <a:ext uri="{FF2B5EF4-FFF2-40B4-BE49-F238E27FC236}">
                <a16:creationId xmlns:a16="http://schemas.microsoft.com/office/drawing/2014/main" id="{B77C09FD-887E-4450-9BF5-A35787B93EA6}"/>
              </a:ext>
            </a:extLst>
          </p:cNvPr>
          <p:cNvGrpSpPr/>
          <p:nvPr/>
        </p:nvGrpSpPr>
        <p:grpSpPr>
          <a:xfrm>
            <a:off x="8432851" y="1274522"/>
            <a:ext cx="3161334" cy="4200214"/>
            <a:chOff x="4403264" y="1515512"/>
            <a:chExt cx="3161334" cy="4200214"/>
          </a:xfrm>
        </p:grpSpPr>
        <p:sp>
          <p:nvSpPr>
            <p:cNvPr id="171" name="Flowchart: Connector 170">
              <a:extLst>
                <a:ext uri="{FF2B5EF4-FFF2-40B4-BE49-F238E27FC236}">
                  <a16:creationId xmlns:a16="http://schemas.microsoft.com/office/drawing/2014/main" id="{3A10FA80-8D6A-4FB6-BEF6-D3315B82A5AB}"/>
                </a:ext>
              </a:extLst>
            </p:cNvPr>
            <p:cNvSpPr>
              <a:spLocks noChangeAspect="1"/>
            </p:cNvSpPr>
            <p:nvPr/>
          </p:nvSpPr>
          <p:spPr>
            <a:xfrm>
              <a:off x="4403264" y="1515512"/>
              <a:ext cx="3161334" cy="3161334"/>
            </a:xfrm>
            <a:prstGeom prst="flowChartConnector">
              <a:avLst/>
            </a:prstGeom>
            <a:solidFill>
              <a:srgbClr val="E58B8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71">
              <a:extLst>
                <a:ext uri="{FF2B5EF4-FFF2-40B4-BE49-F238E27FC236}">
                  <a16:creationId xmlns:a16="http://schemas.microsoft.com/office/drawing/2014/main" id="{73BB547C-880A-41B5-BFC4-AADD212E99EC}"/>
                </a:ext>
              </a:extLst>
            </p:cNvPr>
            <p:cNvGrpSpPr>
              <a:grpSpLocks noChangeAspect="1"/>
            </p:cNvGrpSpPr>
            <p:nvPr/>
          </p:nvGrpSpPr>
          <p:grpSpPr>
            <a:xfrm>
              <a:off x="5053685" y="1742625"/>
              <a:ext cx="2254940" cy="2485524"/>
              <a:chOff x="4209701" y="1399560"/>
              <a:chExt cx="3204415" cy="3532090"/>
            </a:xfrm>
          </p:grpSpPr>
          <p:grpSp>
            <p:nvGrpSpPr>
              <p:cNvPr id="174" name="Group 173">
                <a:extLst>
                  <a:ext uri="{FF2B5EF4-FFF2-40B4-BE49-F238E27FC236}">
                    <a16:creationId xmlns:a16="http://schemas.microsoft.com/office/drawing/2014/main" id="{84248B52-174B-4B9F-9A9B-5A9847D89CDC}"/>
                  </a:ext>
                </a:extLst>
              </p:cNvPr>
              <p:cNvGrpSpPr/>
              <p:nvPr/>
            </p:nvGrpSpPr>
            <p:grpSpPr>
              <a:xfrm>
                <a:off x="4209701" y="1399560"/>
                <a:ext cx="2021580" cy="3532090"/>
                <a:chOff x="4199831" y="1399560"/>
                <a:chExt cx="2021580" cy="3532090"/>
              </a:xfrm>
            </p:grpSpPr>
            <p:sp>
              <p:nvSpPr>
                <p:cNvPr id="217" name="Rectangle 216">
                  <a:extLst>
                    <a:ext uri="{FF2B5EF4-FFF2-40B4-BE49-F238E27FC236}">
                      <a16:creationId xmlns:a16="http://schemas.microsoft.com/office/drawing/2014/main" id="{E05E215C-9DA3-4490-BE02-1FD7135C154C}"/>
                    </a:ext>
                  </a:extLst>
                </p:cNvPr>
                <p:cNvSpPr/>
                <p:nvPr/>
              </p:nvSpPr>
              <p:spPr>
                <a:xfrm>
                  <a:off x="4249915" y="4316321"/>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59F67F7A-B61F-403A-AB3E-068217608B65}"/>
                    </a:ext>
                  </a:extLst>
                </p:cNvPr>
                <p:cNvSpPr/>
                <p:nvPr/>
              </p:nvSpPr>
              <p:spPr>
                <a:xfrm>
                  <a:off x="4782360" y="3451881"/>
                  <a:ext cx="863417"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9553C193-0A80-458A-AE5C-1B473ED2B6C6}"/>
                    </a:ext>
                  </a:extLst>
                </p:cNvPr>
                <p:cNvSpPr/>
                <p:nvPr/>
              </p:nvSpPr>
              <p:spPr>
                <a:xfrm>
                  <a:off x="4286904" y="43603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0C0CA0A7-DFFA-4C5F-9598-16C7DDA9E7F7}"/>
                    </a:ext>
                  </a:extLst>
                </p:cNvPr>
                <p:cNvSpPr/>
                <p:nvPr/>
              </p:nvSpPr>
              <p:spPr>
                <a:xfrm>
                  <a:off x="4286904" y="46397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AEAF4304-8B97-4A7A-ADBA-07D7899F3A7C}"/>
                    </a:ext>
                  </a:extLst>
                </p:cNvPr>
                <p:cNvSpPr/>
                <p:nvPr/>
              </p:nvSpPr>
              <p:spPr>
                <a:xfrm>
                  <a:off x="5972410" y="434009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00F7F60D-977C-40C7-8698-6C9C53ADF713}"/>
                    </a:ext>
                  </a:extLst>
                </p:cNvPr>
                <p:cNvSpPr/>
                <p:nvPr/>
              </p:nvSpPr>
              <p:spPr>
                <a:xfrm>
                  <a:off x="5972410" y="464188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37DDEADA-E7C2-4010-911E-72DA9F36D850}"/>
                    </a:ext>
                  </a:extLst>
                </p:cNvPr>
                <p:cNvSpPr/>
                <p:nvPr/>
              </p:nvSpPr>
              <p:spPr>
                <a:xfrm>
                  <a:off x="4249915" y="4752641"/>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9D5C7D46-C49F-4BB5-8866-BAA9E82129A3}"/>
                    </a:ext>
                  </a:extLst>
                </p:cNvPr>
                <p:cNvSpPr/>
                <p:nvPr/>
              </p:nvSpPr>
              <p:spPr>
                <a:xfrm>
                  <a:off x="4199831" y="4316322"/>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64EC1348-2800-427A-B3C7-009CD939E1EA}"/>
                    </a:ext>
                  </a:extLst>
                </p:cNvPr>
                <p:cNvSpPr/>
                <p:nvPr/>
              </p:nvSpPr>
              <p:spPr>
                <a:xfrm>
                  <a:off x="6175692" y="4316322"/>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89E2C456-48D5-43CC-BCBA-3A2A26E7A475}"/>
                    </a:ext>
                  </a:extLst>
                </p:cNvPr>
                <p:cNvGrpSpPr/>
                <p:nvPr/>
              </p:nvGrpSpPr>
              <p:grpSpPr>
                <a:xfrm rot="20436723">
                  <a:off x="4599963" y="1499979"/>
                  <a:ext cx="239230" cy="1017896"/>
                  <a:chOff x="2711116" y="2149848"/>
                  <a:chExt cx="2639452" cy="1017896"/>
                </a:xfrm>
              </p:grpSpPr>
              <p:sp>
                <p:nvSpPr>
                  <p:cNvPr id="258" name="Rectangle 257">
                    <a:extLst>
                      <a:ext uri="{FF2B5EF4-FFF2-40B4-BE49-F238E27FC236}">
                        <a16:creationId xmlns:a16="http://schemas.microsoft.com/office/drawing/2014/main" id="{57A13BB5-1B04-4C45-AF9A-5F617E1F7884}"/>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9" name="Group 258">
                    <a:extLst>
                      <a:ext uri="{FF2B5EF4-FFF2-40B4-BE49-F238E27FC236}">
                        <a16:creationId xmlns:a16="http://schemas.microsoft.com/office/drawing/2014/main" id="{9AC62EF1-1CA7-4958-B5ED-60073F2AC8E7}"/>
                      </a:ext>
                    </a:extLst>
                  </p:cNvPr>
                  <p:cNvGrpSpPr/>
                  <p:nvPr/>
                </p:nvGrpSpPr>
                <p:grpSpPr>
                  <a:xfrm>
                    <a:off x="2711116" y="2149848"/>
                    <a:ext cx="2639452" cy="273796"/>
                    <a:chOff x="2711116" y="2149848"/>
                    <a:chExt cx="2639452" cy="273796"/>
                  </a:xfrm>
                </p:grpSpPr>
                <p:sp>
                  <p:nvSpPr>
                    <p:cNvPr id="260" name="Oval 259">
                      <a:extLst>
                        <a:ext uri="{FF2B5EF4-FFF2-40B4-BE49-F238E27FC236}">
                          <a16:creationId xmlns:a16="http://schemas.microsoft.com/office/drawing/2014/main" id="{EA03C977-9519-4106-A146-3AA04986BBA9}"/>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A806F62C-C4C7-4704-B5E0-7177C194F37C}"/>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7" name="Rectangle 226">
                  <a:extLst>
                    <a:ext uri="{FF2B5EF4-FFF2-40B4-BE49-F238E27FC236}">
                      <a16:creationId xmlns:a16="http://schemas.microsoft.com/office/drawing/2014/main" id="{72EFBD1A-D46E-4A40-8C1E-B38AB0524900}"/>
                    </a:ext>
                  </a:extLst>
                </p:cNvPr>
                <p:cNvSpPr/>
                <p:nvPr/>
              </p:nvSpPr>
              <p:spPr>
                <a:xfrm>
                  <a:off x="4975969" y="2993686"/>
                  <a:ext cx="486474" cy="47124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A36735DE-43B2-4360-A54C-E422B9C06E1B}"/>
                    </a:ext>
                  </a:extLst>
                </p:cNvPr>
                <p:cNvSpPr/>
                <p:nvPr/>
              </p:nvSpPr>
              <p:spPr>
                <a:xfrm>
                  <a:off x="5062070" y="2797013"/>
                  <a:ext cx="314272" cy="1910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a:extLst>
                    <a:ext uri="{FF2B5EF4-FFF2-40B4-BE49-F238E27FC236}">
                      <a16:creationId xmlns:a16="http://schemas.microsoft.com/office/drawing/2014/main" id="{2202D902-11A6-4B24-AC01-4813444004F8}"/>
                    </a:ext>
                  </a:extLst>
                </p:cNvPr>
                <p:cNvGrpSpPr/>
                <p:nvPr/>
              </p:nvGrpSpPr>
              <p:grpSpPr>
                <a:xfrm rot="19305018">
                  <a:off x="4925809" y="2362235"/>
                  <a:ext cx="136864" cy="510876"/>
                  <a:chOff x="3278436" y="2191523"/>
                  <a:chExt cx="1504812" cy="976221"/>
                </a:xfrm>
              </p:grpSpPr>
              <p:sp>
                <p:nvSpPr>
                  <p:cNvPr id="256" name="Rectangle 255">
                    <a:extLst>
                      <a:ext uri="{FF2B5EF4-FFF2-40B4-BE49-F238E27FC236}">
                        <a16:creationId xmlns:a16="http://schemas.microsoft.com/office/drawing/2014/main" id="{1A3AABD7-53CE-460B-9951-5A862A792402}"/>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B0E2F970-74E9-410A-99F4-30848292DA59}"/>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B0EFC67E-3361-4900-BCFE-0997A877A07A}"/>
                    </a:ext>
                  </a:extLst>
                </p:cNvPr>
                <p:cNvGrpSpPr/>
                <p:nvPr/>
              </p:nvGrpSpPr>
              <p:grpSpPr>
                <a:xfrm rot="1100235">
                  <a:off x="5360168" y="1399560"/>
                  <a:ext cx="239230" cy="1017896"/>
                  <a:chOff x="2711116" y="2149848"/>
                  <a:chExt cx="2639452" cy="1017896"/>
                </a:xfrm>
              </p:grpSpPr>
              <p:sp>
                <p:nvSpPr>
                  <p:cNvPr id="252" name="Rectangle 251">
                    <a:extLst>
                      <a:ext uri="{FF2B5EF4-FFF2-40B4-BE49-F238E27FC236}">
                        <a16:creationId xmlns:a16="http://schemas.microsoft.com/office/drawing/2014/main" id="{02BC43E6-143D-44DC-B436-A31A0EF93C2B}"/>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Group 252">
                    <a:extLst>
                      <a:ext uri="{FF2B5EF4-FFF2-40B4-BE49-F238E27FC236}">
                        <a16:creationId xmlns:a16="http://schemas.microsoft.com/office/drawing/2014/main" id="{D8657812-664B-4462-8DBF-130B288E0B0E}"/>
                      </a:ext>
                    </a:extLst>
                  </p:cNvPr>
                  <p:cNvGrpSpPr/>
                  <p:nvPr/>
                </p:nvGrpSpPr>
                <p:grpSpPr>
                  <a:xfrm>
                    <a:off x="2711116" y="2149848"/>
                    <a:ext cx="2639452" cy="273796"/>
                    <a:chOff x="2711116" y="2149848"/>
                    <a:chExt cx="2639452" cy="273796"/>
                  </a:xfrm>
                </p:grpSpPr>
                <p:sp>
                  <p:nvSpPr>
                    <p:cNvPr id="254" name="Oval 253">
                      <a:extLst>
                        <a:ext uri="{FF2B5EF4-FFF2-40B4-BE49-F238E27FC236}">
                          <a16:creationId xmlns:a16="http://schemas.microsoft.com/office/drawing/2014/main" id="{F7256AC9-72DD-4E80-AE4D-F4E3F2E90CC7}"/>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4C92199C-62F3-4849-B2B5-EF58E1ED9667}"/>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8ED04C6D-1BB6-47AF-A318-597708524174}"/>
                    </a:ext>
                  </a:extLst>
                </p:cNvPr>
                <p:cNvGrpSpPr/>
                <p:nvPr/>
              </p:nvGrpSpPr>
              <p:grpSpPr>
                <a:xfrm rot="569135">
                  <a:off x="5214767" y="2320913"/>
                  <a:ext cx="136864" cy="510876"/>
                  <a:chOff x="3278436" y="2191523"/>
                  <a:chExt cx="1504812" cy="976221"/>
                </a:xfrm>
              </p:grpSpPr>
              <p:sp>
                <p:nvSpPr>
                  <p:cNvPr id="245" name="Rectangle 244">
                    <a:extLst>
                      <a:ext uri="{FF2B5EF4-FFF2-40B4-BE49-F238E27FC236}">
                        <a16:creationId xmlns:a16="http://schemas.microsoft.com/office/drawing/2014/main" id="{BD19F401-F680-4D0C-840B-B33592A8AFEF}"/>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7E7C6F41-1848-4DAD-9A57-96B6DE349924}"/>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a:extLst>
                    <a:ext uri="{FF2B5EF4-FFF2-40B4-BE49-F238E27FC236}">
                      <a16:creationId xmlns:a16="http://schemas.microsoft.com/office/drawing/2014/main" id="{C03EF788-5810-4C35-87DE-93CB0B7DE5EB}"/>
                    </a:ext>
                  </a:extLst>
                </p:cNvPr>
                <p:cNvGrpSpPr/>
                <p:nvPr/>
              </p:nvGrpSpPr>
              <p:grpSpPr>
                <a:xfrm rot="1100235">
                  <a:off x="5702965" y="1586589"/>
                  <a:ext cx="239230" cy="1017896"/>
                  <a:chOff x="2711116" y="2149848"/>
                  <a:chExt cx="2639452" cy="1017896"/>
                </a:xfrm>
              </p:grpSpPr>
              <p:sp>
                <p:nvSpPr>
                  <p:cNvPr id="238" name="Rectangle 237">
                    <a:extLst>
                      <a:ext uri="{FF2B5EF4-FFF2-40B4-BE49-F238E27FC236}">
                        <a16:creationId xmlns:a16="http://schemas.microsoft.com/office/drawing/2014/main" id="{E2BE54B7-6DC4-456E-93BC-13C6AC20FDAA}"/>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9" name="Group 238">
                    <a:extLst>
                      <a:ext uri="{FF2B5EF4-FFF2-40B4-BE49-F238E27FC236}">
                        <a16:creationId xmlns:a16="http://schemas.microsoft.com/office/drawing/2014/main" id="{348BC507-6323-4F29-A3D2-6A6AB2D0A944}"/>
                      </a:ext>
                    </a:extLst>
                  </p:cNvPr>
                  <p:cNvGrpSpPr/>
                  <p:nvPr/>
                </p:nvGrpSpPr>
                <p:grpSpPr>
                  <a:xfrm>
                    <a:off x="2711116" y="2149848"/>
                    <a:ext cx="2639452" cy="273796"/>
                    <a:chOff x="2711116" y="2149848"/>
                    <a:chExt cx="2639452" cy="273796"/>
                  </a:xfrm>
                </p:grpSpPr>
                <p:sp>
                  <p:nvSpPr>
                    <p:cNvPr id="240" name="Oval 239">
                      <a:extLst>
                        <a:ext uri="{FF2B5EF4-FFF2-40B4-BE49-F238E27FC236}">
                          <a16:creationId xmlns:a16="http://schemas.microsoft.com/office/drawing/2014/main" id="{CF802238-3F9A-496B-97ED-B701D48C6DA7}"/>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30A2257D-2101-47A3-9548-46BE5341C969}"/>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3" name="Group 232">
                  <a:extLst>
                    <a:ext uri="{FF2B5EF4-FFF2-40B4-BE49-F238E27FC236}">
                      <a16:creationId xmlns:a16="http://schemas.microsoft.com/office/drawing/2014/main" id="{CDA277B0-DF22-4DF8-AE83-5071ECF147E4}"/>
                    </a:ext>
                  </a:extLst>
                </p:cNvPr>
                <p:cNvGrpSpPr/>
                <p:nvPr/>
              </p:nvGrpSpPr>
              <p:grpSpPr>
                <a:xfrm rot="2796000">
                  <a:off x="5457782" y="2449226"/>
                  <a:ext cx="136864" cy="510876"/>
                  <a:chOff x="3278436" y="2191523"/>
                  <a:chExt cx="1504812" cy="976221"/>
                </a:xfrm>
              </p:grpSpPr>
              <p:sp>
                <p:nvSpPr>
                  <p:cNvPr id="236" name="Rectangle 235">
                    <a:extLst>
                      <a:ext uri="{FF2B5EF4-FFF2-40B4-BE49-F238E27FC236}">
                        <a16:creationId xmlns:a16="http://schemas.microsoft.com/office/drawing/2014/main" id="{5A68A745-749D-4569-AEBA-6510E6B298F3}"/>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953A7B24-FF37-496C-9D23-0B604836D2D4}"/>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4" name="Rectangle 233">
                  <a:extLst>
                    <a:ext uri="{FF2B5EF4-FFF2-40B4-BE49-F238E27FC236}">
                      <a16:creationId xmlns:a16="http://schemas.microsoft.com/office/drawing/2014/main" id="{EEF12E39-A794-489A-8153-B968BCB94E35}"/>
                    </a:ext>
                  </a:extLst>
                </p:cNvPr>
                <p:cNvSpPr/>
                <p:nvPr/>
              </p:nvSpPr>
              <p:spPr>
                <a:xfrm>
                  <a:off x="5074138" y="3129246"/>
                  <a:ext cx="279860" cy="247650"/>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FA51E0A4-8AB6-4978-B9E8-99CDB9965415}"/>
                    </a:ext>
                  </a:extLst>
                </p:cNvPr>
                <p:cNvSpPr/>
                <p:nvPr/>
              </p:nvSpPr>
              <p:spPr>
                <a:xfrm>
                  <a:off x="5180969" y="3193154"/>
                  <a:ext cx="66198" cy="122495"/>
                </a:xfrm>
                <a:prstGeom prst="ellipse">
                  <a:avLst/>
                </a:prstGeom>
                <a:solidFill>
                  <a:srgbClr val="DC6465"/>
                </a:solidFill>
                <a:ln>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5" name="Straight Connector 174">
                <a:extLst>
                  <a:ext uri="{FF2B5EF4-FFF2-40B4-BE49-F238E27FC236}">
                    <a16:creationId xmlns:a16="http://schemas.microsoft.com/office/drawing/2014/main" id="{BDD562B3-86D0-45B7-A152-E36F07086F7A}"/>
                  </a:ext>
                </a:extLst>
              </p:cNvPr>
              <p:cNvCxnSpPr>
                <a:cxnSpLocks/>
              </p:cNvCxnSpPr>
              <p:nvPr/>
            </p:nvCxnSpPr>
            <p:spPr>
              <a:xfrm flipV="1">
                <a:off x="5218837" y="2418152"/>
                <a:ext cx="1307797" cy="851232"/>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540CC861-60EE-47BB-9DDF-58DEC9813993}"/>
                  </a:ext>
                </a:extLst>
              </p:cNvPr>
              <p:cNvCxnSpPr>
                <a:cxnSpLocks/>
              </p:cNvCxnSpPr>
              <p:nvPr/>
            </p:nvCxnSpPr>
            <p:spPr>
              <a:xfrm flipV="1">
                <a:off x="5222144" y="2909990"/>
                <a:ext cx="1304490" cy="35528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C663D230-BFE8-4B6A-8FDA-D2FC82453AB0}"/>
                  </a:ext>
                </a:extLst>
              </p:cNvPr>
              <p:cNvCxnSpPr>
                <a:cxnSpLocks/>
              </p:cNvCxnSpPr>
              <p:nvPr/>
            </p:nvCxnSpPr>
            <p:spPr>
              <a:xfrm flipV="1">
                <a:off x="5206122" y="3062942"/>
                <a:ext cx="1610941" cy="20660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pic>
            <p:nvPicPr>
              <p:cNvPr id="216" name="Graphic 215" descr="Cube">
                <a:extLst>
                  <a:ext uri="{FF2B5EF4-FFF2-40B4-BE49-F238E27FC236}">
                    <a16:creationId xmlns:a16="http://schemas.microsoft.com/office/drawing/2014/main" id="{8C01B187-3E3B-4A44-8C91-9924EF4963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2304" y="2172312"/>
                <a:ext cx="1031812" cy="1031812"/>
              </a:xfrm>
              <a:prstGeom prst="rect">
                <a:avLst/>
              </a:prstGeom>
            </p:spPr>
          </p:pic>
        </p:grpSp>
        <p:sp>
          <p:nvSpPr>
            <p:cNvPr id="173" name="TextBox 172">
              <a:extLst>
                <a:ext uri="{FF2B5EF4-FFF2-40B4-BE49-F238E27FC236}">
                  <a16:creationId xmlns:a16="http://schemas.microsoft.com/office/drawing/2014/main" id="{D593A67D-AEC5-44F2-896C-E0594CC57608}"/>
                </a:ext>
              </a:extLst>
            </p:cNvPr>
            <p:cNvSpPr txBox="1"/>
            <p:nvPr/>
          </p:nvSpPr>
          <p:spPr>
            <a:xfrm>
              <a:off x="4901918" y="4761619"/>
              <a:ext cx="2139175" cy="954107"/>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Fingerlike </a:t>
              </a:r>
            </a:p>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End-Effector</a:t>
              </a:r>
            </a:p>
          </p:txBody>
        </p:sp>
      </p:grpSp>
    </p:spTree>
    <p:extLst>
      <p:ext uri="{BB962C8B-B14F-4D97-AF65-F5344CB8AC3E}">
        <p14:creationId xmlns:p14="http://schemas.microsoft.com/office/powerpoint/2010/main" val="21837773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Group 152">
            <a:extLst>
              <a:ext uri="{FF2B5EF4-FFF2-40B4-BE49-F238E27FC236}">
                <a16:creationId xmlns:a16="http://schemas.microsoft.com/office/drawing/2014/main" id="{F95E8E37-AB4D-4981-A6C3-552902A77320}"/>
              </a:ext>
            </a:extLst>
          </p:cNvPr>
          <p:cNvGrpSpPr/>
          <p:nvPr/>
        </p:nvGrpSpPr>
        <p:grpSpPr>
          <a:xfrm>
            <a:off x="-25815" y="0"/>
            <a:ext cx="12217815" cy="5480448"/>
            <a:chOff x="-115747" y="-77656"/>
            <a:chExt cx="12408061" cy="5558104"/>
          </a:xfrm>
        </p:grpSpPr>
        <p:sp>
          <p:nvSpPr>
            <p:cNvPr id="154" name="Rectangle 153">
              <a:extLst>
                <a:ext uri="{FF2B5EF4-FFF2-40B4-BE49-F238E27FC236}">
                  <a16:creationId xmlns:a16="http://schemas.microsoft.com/office/drawing/2014/main" id="{ADA33A11-96C9-498C-B6FB-823EFC219E12}"/>
                </a:ext>
              </a:extLst>
            </p:cNvPr>
            <p:cNvSpPr/>
            <p:nvPr/>
          </p:nvSpPr>
          <p:spPr>
            <a:xfrm>
              <a:off x="-115747" y="-77656"/>
              <a:ext cx="12408061" cy="5558104"/>
            </a:xfrm>
            <a:prstGeom prst="rect">
              <a:avLst/>
            </a:prstGeom>
            <a:solidFill>
              <a:srgbClr val="0076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Star: 4 Points 155">
              <a:extLst>
                <a:ext uri="{FF2B5EF4-FFF2-40B4-BE49-F238E27FC236}">
                  <a16:creationId xmlns:a16="http://schemas.microsoft.com/office/drawing/2014/main" id="{BA023010-EE2A-4A2F-9A0B-EB90E911AF1D}"/>
                </a:ext>
              </a:extLst>
            </p:cNvPr>
            <p:cNvSpPr/>
            <p:nvPr/>
          </p:nvSpPr>
          <p:spPr>
            <a:xfrm>
              <a:off x="1216066" y="766003"/>
              <a:ext cx="283918" cy="44607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Star: 4 Points 158">
              <a:extLst>
                <a:ext uri="{FF2B5EF4-FFF2-40B4-BE49-F238E27FC236}">
                  <a16:creationId xmlns:a16="http://schemas.microsoft.com/office/drawing/2014/main" id="{1A69AB76-47E5-4ACC-B935-A177F65DDA35}"/>
                </a:ext>
              </a:extLst>
            </p:cNvPr>
            <p:cNvSpPr/>
            <p:nvPr/>
          </p:nvSpPr>
          <p:spPr>
            <a:xfrm>
              <a:off x="705164" y="2299603"/>
              <a:ext cx="131518" cy="32538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Star: 4 Points 160">
              <a:extLst>
                <a:ext uri="{FF2B5EF4-FFF2-40B4-BE49-F238E27FC236}">
                  <a16:creationId xmlns:a16="http://schemas.microsoft.com/office/drawing/2014/main" id="{027A515C-B45B-4D62-AB50-9621CC84144B}"/>
                </a:ext>
              </a:extLst>
            </p:cNvPr>
            <p:cNvSpPr/>
            <p:nvPr/>
          </p:nvSpPr>
          <p:spPr>
            <a:xfrm>
              <a:off x="3887676" y="1828980"/>
              <a:ext cx="131518" cy="32538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Star: 4 Points 162">
              <a:extLst>
                <a:ext uri="{FF2B5EF4-FFF2-40B4-BE49-F238E27FC236}">
                  <a16:creationId xmlns:a16="http://schemas.microsoft.com/office/drawing/2014/main" id="{CD1597C7-ED30-489F-AA43-89E924176995}"/>
                </a:ext>
              </a:extLst>
            </p:cNvPr>
            <p:cNvSpPr/>
            <p:nvPr/>
          </p:nvSpPr>
          <p:spPr>
            <a:xfrm>
              <a:off x="9168197" y="439105"/>
              <a:ext cx="131518" cy="32538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Star: 4 Points 164">
              <a:extLst>
                <a:ext uri="{FF2B5EF4-FFF2-40B4-BE49-F238E27FC236}">
                  <a16:creationId xmlns:a16="http://schemas.microsoft.com/office/drawing/2014/main" id="{350B5479-600F-4C81-9E4B-48F77A030AD4}"/>
                </a:ext>
              </a:extLst>
            </p:cNvPr>
            <p:cNvSpPr/>
            <p:nvPr/>
          </p:nvSpPr>
          <p:spPr>
            <a:xfrm>
              <a:off x="9468819" y="816548"/>
              <a:ext cx="337176" cy="519807"/>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Star: 4 Points 166">
              <a:extLst>
                <a:ext uri="{FF2B5EF4-FFF2-40B4-BE49-F238E27FC236}">
                  <a16:creationId xmlns:a16="http://schemas.microsoft.com/office/drawing/2014/main" id="{41643302-9B63-4436-81AC-EC96474ABFC5}"/>
                </a:ext>
              </a:extLst>
            </p:cNvPr>
            <p:cNvSpPr/>
            <p:nvPr/>
          </p:nvSpPr>
          <p:spPr>
            <a:xfrm>
              <a:off x="11272186" y="2191510"/>
              <a:ext cx="337176" cy="519807"/>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Star: 4 Points 168">
              <a:extLst>
                <a:ext uri="{FF2B5EF4-FFF2-40B4-BE49-F238E27FC236}">
                  <a16:creationId xmlns:a16="http://schemas.microsoft.com/office/drawing/2014/main" id="{537A156E-D71C-44A3-883E-03F4A8397B4C}"/>
                </a:ext>
              </a:extLst>
            </p:cNvPr>
            <p:cNvSpPr/>
            <p:nvPr/>
          </p:nvSpPr>
          <p:spPr>
            <a:xfrm>
              <a:off x="11562905" y="1694760"/>
              <a:ext cx="290616" cy="399117"/>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Star: 4 Points 170">
              <a:extLst>
                <a:ext uri="{FF2B5EF4-FFF2-40B4-BE49-F238E27FC236}">
                  <a16:creationId xmlns:a16="http://schemas.microsoft.com/office/drawing/2014/main" id="{238E2F7E-3D6C-4CF5-9EDC-F2EE319E501D}"/>
                </a:ext>
              </a:extLst>
            </p:cNvPr>
            <p:cNvSpPr/>
            <p:nvPr/>
          </p:nvSpPr>
          <p:spPr>
            <a:xfrm>
              <a:off x="1692802" y="3854073"/>
              <a:ext cx="290616" cy="399117"/>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Star: 4 Points 171">
              <a:extLst>
                <a:ext uri="{FF2B5EF4-FFF2-40B4-BE49-F238E27FC236}">
                  <a16:creationId xmlns:a16="http://schemas.microsoft.com/office/drawing/2014/main" id="{B62F98BB-9625-4210-9BFE-7CCE5534E2C2}"/>
                </a:ext>
              </a:extLst>
            </p:cNvPr>
            <p:cNvSpPr/>
            <p:nvPr/>
          </p:nvSpPr>
          <p:spPr>
            <a:xfrm>
              <a:off x="2194510" y="3404680"/>
              <a:ext cx="182442" cy="338959"/>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Star: 4 Points 172">
              <a:extLst>
                <a:ext uri="{FF2B5EF4-FFF2-40B4-BE49-F238E27FC236}">
                  <a16:creationId xmlns:a16="http://schemas.microsoft.com/office/drawing/2014/main" id="{985CC5BD-453D-4891-B2F9-89C6981E8B05}"/>
                </a:ext>
              </a:extLst>
            </p:cNvPr>
            <p:cNvSpPr/>
            <p:nvPr/>
          </p:nvSpPr>
          <p:spPr>
            <a:xfrm>
              <a:off x="6838358" y="3977177"/>
              <a:ext cx="182442" cy="338959"/>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Star: 4 Points 173">
              <a:extLst>
                <a:ext uri="{FF2B5EF4-FFF2-40B4-BE49-F238E27FC236}">
                  <a16:creationId xmlns:a16="http://schemas.microsoft.com/office/drawing/2014/main" id="{34777C8E-6FE0-4A3F-AD86-022352F97BE9}"/>
                </a:ext>
              </a:extLst>
            </p:cNvPr>
            <p:cNvSpPr/>
            <p:nvPr/>
          </p:nvSpPr>
          <p:spPr>
            <a:xfrm>
              <a:off x="6470131" y="3626458"/>
              <a:ext cx="182442" cy="338959"/>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Star: 4 Points 174">
              <a:extLst>
                <a:ext uri="{FF2B5EF4-FFF2-40B4-BE49-F238E27FC236}">
                  <a16:creationId xmlns:a16="http://schemas.microsoft.com/office/drawing/2014/main" id="{C5EF7EAB-7ABF-46E9-8FE5-2681C7215C90}"/>
                </a:ext>
              </a:extLst>
            </p:cNvPr>
            <p:cNvSpPr/>
            <p:nvPr/>
          </p:nvSpPr>
          <p:spPr>
            <a:xfrm>
              <a:off x="44135" y="96610"/>
              <a:ext cx="182442" cy="338959"/>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Star: 4 Points 175">
              <a:extLst>
                <a:ext uri="{FF2B5EF4-FFF2-40B4-BE49-F238E27FC236}">
                  <a16:creationId xmlns:a16="http://schemas.microsoft.com/office/drawing/2014/main" id="{B1137521-4DF7-4D0F-BD8F-C3C4C6AD705E}"/>
                </a:ext>
              </a:extLst>
            </p:cNvPr>
            <p:cNvSpPr/>
            <p:nvPr/>
          </p:nvSpPr>
          <p:spPr>
            <a:xfrm>
              <a:off x="3505009" y="1555359"/>
              <a:ext cx="182442" cy="338959"/>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Star: 4 Points 176">
              <a:extLst>
                <a:ext uri="{FF2B5EF4-FFF2-40B4-BE49-F238E27FC236}">
                  <a16:creationId xmlns:a16="http://schemas.microsoft.com/office/drawing/2014/main" id="{AC33D58D-747B-4112-A810-ABF5421285F0}"/>
                </a:ext>
              </a:extLst>
            </p:cNvPr>
            <p:cNvSpPr/>
            <p:nvPr/>
          </p:nvSpPr>
          <p:spPr>
            <a:xfrm>
              <a:off x="9388421" y="2329851"/>
              <a:ext cx="131518" cy="32538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Star: 4 Points 177">
              <a:extLst>
                <a:ext uri="{FF2B5EF4-FFF2-40B4-BE49-F238E27FC236}">
                  <a16:creationId xmlns:a16="http://schemas.microsoft.com/office/drawing/2014/main" id="{778F73E5-DAA4-4DFD-B739-AE281AED9068}"/>
                </a:ext>
              </a:extLst>
            </p:cNvPr>
            <p:cNvSpPr/>
            <p:nvPr/>
          </p:nvSpPr>
          <p:spPr>
            <a:xfrm>
              <a:off x="11857693" y="4265997"/>
              <a:ext cx="131518" cy="32538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Freeform: Shape 41">
            <a:extLst>
              <a:ext uri="{FF2B5EF4-FFF2-40B4-BE49-F238E27FC236}">
                <a16:creationId xmlns:a16="http://schemas.microsoft.com/office/drawing/2014/main" id="{C016953C-14F8-43DC-A425-B2E6DB697D82}"/>
              </a:ext>
            </a:extLst>
          </p:cNvPr>
          <p:cNvSpPr/>
          <p:nvPr/>
        </p:nvSpPr>
        <p:spPr>
          <a:xfrm>
            <a:off x="-29123" y="4642189"/>
            <a:ext cx="12224435" cy="1064870"/>
          </a:xfrm>
          <a:custGeom>
            <a:avLst/>
            <a:gdLst>
              <a:gd name="connsiteX0" fmla="*/ 615607 w 12907921"/>
              <a:gd name="connsiteY0" fmla="*/ 983848 h 1064870"/>
              <a:gd name="connsiteX1" fmla="*/ 12873197 w 12907921"/>
              <a:gd name="connsiteY1" fmla="*/ 960698 h 1064870"/>
              <a:gd name="connsiteX2" fmla="*/ 12907921 w 12907921"/>
              <a:gd name="connsiteY2" fmla="*/ 277792 h 1064870"/>
              <a:gd name="connsiteX3" fmla="*/ 12606979 w 12907921"/>
              <a:gd name="connsiteY3" fmla="*/ 312516 h 1064870"/>
              <a:gd name="connsiteX4" fmla="*/ 12583830 w 12907921"/>
              <a:gd name="connsiteY4" fmla="*/ 347240 h 1064870"/>
              <a:gd name="connsiteX5" fmla="*/ 12074544 w 12907921"/>
              <a:gd name="connsiteY5" fmla="*/ 335665 h 1064870"/>
              <a:gd name="connsiteX6" fmla="*/ 11947223 w 12907921"/>
              <a:gd name="connsiteY6" fmla="*/ 324091 h 1064870"/>
              <a:gd name="connsiteX7" fmla="*/ 11831476 w 12907921"/>
              <a:gd name="connsiteY7" fmla="*/ 300941 h 1064870"/>
              <a:gd name="connsiteX8" fmla="*/ 11796752 w 12907921"/>
              <a:gd name="connsiteY8" fmla="*/ 289367 h 1064870"/>
              <a:gd name="connsiteX9" fmla="*/ 11727304 w 12907921"/>
              <a:gd name="connsiteY9" fmla="*/ 243068 h 1064870"/>
              <a:gd name="connsiteX10" fmla="*/ 11704154 w 12907921"/>
              <a:gd name="connsiteY10" fmla="*/ 219919 h 1064870"/>
              <a:gd name="connsiteX11" fmla="*/ 11634706 w 12907921"/>
              <a:gd name="connsiteY11" fmla="*/ 196769 h 1064870"/>
              <a:gd name="connsiteX12" fmla="*/ 11599982 w 12907921"/>
              <a:gd name="connsiteY12" fmla="*/ 185195 h 1064870"/>
              <a:gd name="connsiteX13" fmla="*/ 11426362 w 12907921"/>
              <a:gd name="connsiteY13" fmla="*/ 162045 h 1064870"/>
              <a:gd name="connsiteX14" fmla="*/ 11218017 w 12907921"/>
              <a:gd name="connsiteY14" fmla="*/ 150470 h 1064870"/>
              <a:gd name="connsiteX15" fmla="*/ 10292043 w 12907921"/>
              <a:gd name="connsiteY15" fmla="*/ 138896 h 1064870"/>
              <a:gd name="connsiteX16" fmla="*/ 10245744 w 12907921"/>
              <a:gd name="connsiteY16" fmla="*/ 127321 h 1064870"/>
              <a:gd name="connsiteX17" fmla="*/ 9447091 w 12907921"/>
              <a:gd name="connsiteY17" fmla="*/ 127321 h 1064870"/>
              <a:gd name="connsiteX18" fmla="*/ 9412367 w 12907921"/>
              <a:gd name="connsiteY18" fmla="*/ 138896 h 1064870"/>
              <a:gd name="connsiteX19" fmla="*/ 9366068 w 12907921"/>
              <a:gd name="connsiteY19" fmla="*/ 185195 h 1064870"/>
              <a:gd name="connsiteX20" fmla="*/ 9331344 w 12907921"/>
              <a:gd name="connsiteY20" fmla="*/ 196769 h 1064870"/>
              <a:gd name="connsiteX21" fmla="*/ 9308195 w 12907921"/>
              <a:gd name="connsiteY21" fmla="*/ 219919 h 1064870"/>
              <a:gd name="connsiteX22" fmla="*/ 9273471 w 12907921"/>
              <a:gd name="connsiteY22" fmla="*/ 231493 h 1064870"/>
              <a:gd name="connsiteX23" fmla="*/ 9215597 w 12907921"/>
              <a:gd name="connsiteY23" fmla="*/ 254643 h 1064870"/>
              <a:gd name="connsiteX24" fmla="*/ 9180873 w 12907921"/>
              <a:gd name="connsiteY24" fmla="*/ 277792 h 1064870"/>
              <a:gd name="connsiteX25" fmla="*/ 9134574 w 12907921"/>
              <a:gd name="connsiteY25" fmla="*/ 289367 h 1064870"/>
              <a:gd name="connsiteX26" fmla="*/ 8960954 w 12907921"/>
              <a:gd name="connsiteY26" fmla="*/ 312516 h 1064870"/>
              <a:gd name="connsiteX27" fmla="*/ 8752610 w 12907921"/>
              <a:gd name="connsiteY27" fmla="*/ 347240 h 1064870"/>
              <a:gd name="connsiteX28" fmla="*/ 8671587 w 12907921"/>
              <a:gd name="connsiteY28" fmla="*/ 358815 h 1064870"/>
              <a:gd name="connsiteX29" fmla="*/ 8370645 w 12907921"/>
              <a:gd name="connsiteY29" fmla="*/ 370389 h 1064870"/>
              <a:gd name="connsiteX30" fmla="*/ 8312772 w 12907921"/>
              <a:gd name="connsiteY30" fmla="*/ 381964 h 1064870"/>
              <a:gd name="connsiteX31" fmla="*/ 7525693 w 12907921"/>
              <a:gd name="connsiteY31" fmla="*/ 358815 h 1064870"/>
              <a:gd name="connsiteX32" fmla="*/ 7479395 w 12907921"/>
              <a:gd name="connsiteY32" fmla="*/ 347240 h 1064870"/>
              <a:gd name="connsiteX33" fmla="*/ 7421521 w 12907921"/>
              <a:gd name="connsiteY33" fmla="*/ 335665 h 1064870"/>
              <a:gd name="connsiteX34" fmla="*/ 7386797 w 12907921"/>
              <a:gd name="connsiteY34" fmla="*/ 324091 h 1064870"/>
              <a:gd name="connsiteX35" fmla="*/ 7305774 w 12907921"/>
              <a:gd name="connsiteY35" fmla="*/ 300941 h 1064870"/>
              <a:gd name="connsiteX36" fmla="*/ 7247901 w 12907921"/>
              <a:gd name="connsiteY36" fmla="*/ 266217 h 1064870"/>
              <a:gd name="connsiteX37" fmla="*/ 7155304 w 12907921"/>
              <a:gd name="connsiteY37" fmla="*/ 196769 h 1064870"/>
              <a:gd name="connsiteX38" fmla="*/ 7074281 w 12907921"/>
              <a:gd name="connsiteY38" fmla="*/ 173620 h 1064870"/>
              <a:gd name="connsiteX39" fmla="*/ 7004833 w 12907921"/>
              <a:gd name="connsiteY39" fmla="*/ 138896 h 1064870"/>
              <a:gd name="connsiteX40" fmla="*/ 6889086 w 12907921"/>
              <a:gd name="connsiteY40" fmla="*/ 92597 h 1064870"/>
              <a:gd name="connsiteX41" fmla="*/ 6831212 w 12907921"/>
              <a:gd name="connsiteY41" fmla="*/ 69448 h 1064870"/>
              <a:gd name="connsiteX42" fmla="*/ 6657592 w 12907921"/>
              <a:gd name="connsiteY42" fmla="*/ 46298 h 1064870"/>
              <a:gd name="connsiteX43" fmla="*/ 6588144 w 12907921"/>
              <a:gd name="connsiteY43" fmla="*/ 34724 h 1064870"/>
              <a:gd name="connsiteX44" fmla="*/ 6426098 w 12907921"/>
              <a:gd name="connsiteY44" fmla="*/ 23149 h 1064870"/>
              <a:gd name="connsiteX45" fmla="*/ 6171455 w 12907921"/>
              <a:gd name="connsiteY45" fmla="*/ 0 h 1064870"/>
              <a:gd name="connsiteX46" fmla="*/ 5720043 w 12907921"/>
              <a:gd name="connsiteY46" fmla="*/ 11574 h 1064870"/>
              <a:gd name="connsiteX47" fmla="*/ 5546423 w 12907921"/>
              <a:gd name="connsiteY47" fmla="*/ 34724 h 1064870"/>
              <a:gd name="connsiteX48" fmla="*/ 5419101 w 12907921"/>
              <a:gd name="connsiteY48" fmla="*/ 57873 h 1064870"/>
              <a:gd name="connsiteX49" fmla="*/ 5291779 w 12907921"/>
              <a:gd name="connsiteY49" fmla="*/ 69448 h 1064870"/>
              <a:gd name="connsiteX50" fmla="*/ 5199182 w 12907921"/>
              <a:gd name="connsiteY50" fmla="*/ 81022 h 1064870"/>
              <a:gd name="connsiteX51" fmla="*/ 4238483 w 12907921"/>
              <a:gd name="connsiteY51" fmla="*/ 92597 h 1064870"/>
              <a:gd name="connsiteX52" fmla="*/ 4157460 w 12907921"/>
              <a:gd name="connsiteY52" fmla="*/ 104172 h 1064870"/>
              <a:gd name="connsiteX53" fmla="*/ 4006990 w 12907921"/>
              <a:gd name="connsiteY53" fmla="*/ 115746 h 1064870"/>
              <a:gd name="connsiteX54" fmla="*/ 3914392 w 12907921"/>
              <a:gd name="connsiteY54" fmla="*/ 138896 h 1064870"/>
              <a:gd name="connsiteX55" fmla="*/ 3266210 w 12907921"/>
              <a:gd name="connsiteY55" fmla="*/ 127321 h 1064870"/>
              <a:gd name="connsiteX56" fmla="*/ 3185187 w 12907921"/>
              <a:gd name="connsiteY56" fmla="*/ 115746 h 1064870"/>
              <a:gd name="connsiteX57" fmla="*/ 2699050 w 12907921"/>
              <a:gd name="connsiteY57" fmla="*/ 104172 h 1064870"/>
              <a:gd name="connsiteX58" fmla="*/ 2594878 w 12907921"/>
              <a:gd name="connsiteY58" fmla="*/ 92597 h 1064870"/>
              <a:gd name="connsiteX59" fmla="*/ 2363385 w 12907921"/>
              <a:gd name="connsiteY59" fmla="*/ 81022 h 1064870"/>
              <a:gd name="connsiteX60" fmla="*/ 2166615 w 12907921"/>
              <a:gd name="connsiteY60" fmla="*/ 46298 h 1064870"/>
              <a:gd name="connsiteX61" fmla="*/ 2074017 w 12907921"/>
              <a:gd name="connsiteY61" fmla="*/ 34724 h 1064870"/>
              <a:gd name="connsiteX62" fmla="*/ 1275364 w 12907921"/>
              <a:gd name="connsiteY62" fmla="*/ 46298 h 1064870"/>
              <a:gd name="connsiteX63" fmla="*/ 1124893 w 12907921"/>
              <a:gd name="connsiteY63" fmla="*/ 69448 h 1064870"/>
              <a:gd name="connsiteX64" fmla="*/ 1055445 w 12907921"/>
              <a:gd name="connsiteY64" fmla="*/ 81022 h 1064870"/>
              <a:gd name="connsiteX65" fmla="*/ 1009147 w 12907921"/>
              <a:gd name="connsiteY65" fmla="*/ 104172 h 1064870"/>
              <a:gd name="connsiteX66" fmla="*/ 870250 w 12907921"/>
              <a:gd name="connsiteY66" fmla="*/ 138896 h 1064870"/>
              <a:gd name="connsiteX67" fmla="*/ 823952 w 12907921"/>
              <a:gd name="connsiteY67" fmla="*/ 150470 h 1064870"/>
              <a:gd name="connsiteX68" fmla="*/ 754504 w 12907921"/>
              <a:gd name="connsiteY68" fmla="*/ 173620 h 1064870"/>
              <a:gd name="connsiteX69" fmla="*/ 719779 w 12907921"/>
              <a:gd name="connsiteY69" fmla="*/ 185195 h 1064870"/>
              <a:gd name="connsiteX70" fmla="*/ 661906 w 12907921"/>
              <a:gd name="connsiteY70" fmla="*/ 196769 h 1064870"/>
              <a:gd name="connsiteX71" fmla="*/ 557734 w 12907921"/>
              <a:gd name="connsiteY71" fmla="*/ 219919 h 1064870"/>
              <a:gd name="connsiteX72" fmla="*/ 256792 w 12907921"/>
              <a:gd name="connsiteY72" fmla="*/ 231493 h 1064870"/>
              <a:gd name="connsiteX73" fmla="*/ 71597 w 12907921"/>
              <a:gd name="connsiteY73" fmla="*/ 243068 h 1064870"/>
              <a:gd name="connsiteX74" fmla="*/ 2149 w 12907921"/>
              <a:gd name="connsiteY74" fmla="*/ 254643 h 1064870"/>
              <a:gd name="connsiteX75" fmla="*/ 25298 w 12907921"/>
              <a:gd name="connsiteY75" fmla="*/ 289367 h 1064870"/>
              <a:gd name="connsiteX76" fmla="*/ 36873 w 12907921"/>
              <a:gd name="connsiteY76" fmla="*/ 324091 h 1064870"/>
              <a:gd name="connsiteX77" fmla="*/ 94747 w 12907921"/>
              <a:gd name="connsiteY77" fmla="*/ 393539 h 1064870"/>
              <a:gd name="connsiteX78" fmla="*/ 117896 w 12907921"/>
              <a:gd name="connsiteY78" fmla="*/ 451412 h 1064870"/>
              <a:gd name="connsiteX79" fmla="*/ 129471 w 12907921"/>
              <a:gd name="connsiteY79" fmla="*/ 486136 h 1064870"/>
              <a:gd name="connsiteX80" fmla="*/ 152620 w 12907921"/>
              <a:gd name="connsiteY80" fmla="*/ 509286 h 1064870"/>
              <a:gd name="connsiteX81" fmla="*/ 164195 w 12907921"/>
              <a:gd name="connsiteY81" fmla="*/ 555584 h 1064870"/>
              <a:gd name="connsiteX82" fmla="*/ 187344 w 12907921"/>
              <a:gd name="connsiteY82" fmla="*/ 590308 h 1064870"/>
              <a:gd name="connsiteX83" fmla="*/ 233643 w 12907921"/>
              <a:gd name="connsiteY83" fmla="*/ 671331 h 1064870"/>
              <a:gd name="connsiteX84" fmla="*/ 279941 w 12907921"/>
              <a:gd name="connsiteY84" fmla="*/ 798653 h 1064870"/>
              <a:gd name="connsiteX85" fmla="*/ 314666 w 12907921"/>
              <a:gd name="connsiteY85" fmla="*/ 902825 h 1064870"/>
              <a:gd name="connsiteX86" fmla="*/ 372539 w 12907921"/>
              <a:gd name="connsiteY86" fmla="*/ 1018572 h 1064870"/>
              <a:gd name="connsiteX87" fmla="*/ 465136 w 12907921"/>
              <a:gd name="connsiteY87" fmla="*/ 1064870 h 1064870"/>
              <a:gd name="connsiteX88" fmla="*/ 580883 w 12907921"/>
              <a:gd name="connsiteY88" fmla="*/ 1053296 h 1064870"/>
              <a:gd name="connsiteX89" fmla="*/ 661906 w 12907921"/>
              <a:gd name="connsiteY89" fmla="*/ 1030146 h 1064870"/>
              <a:gd name="connsiteX90" fmla="*/ 708205 w 12907921"/>
              <a:gd name="connsiteY90" fmla="*/ 972273 h 1064870"/>
              <a:gd name="connsiteX91" fmla="*/ 777653 w 12907921"/>
              <a:gd name="connsiteY91" fmla="*/ 949124 h 1064870"/>
              <a:gd name="connsiteX92" fmla="*/ 742929 w 12907921"/>
              <a:gd name="connsiteY92" fmla="*/ 960698 h 1064870"/>
              <a:gd name="connsiteX93" fmla="*/ 731354 w 12907921"/>
              <a:gd name="connsiteY93" fmla="*/ 960698 h 1064870"/>
              <a:gd name="connsiteX94" fmla="*/ 731354 w 12907921"/>
              <a:gd name="connsiteY94" fmla="*/ 960698 h 106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2907921" h="1064870">
                <a:moveTo>
                  <a:pt x="615607" y="983848"/>
                </a:moveTo>
                <a:lnTo>
                  <a:pt x="12873197" y="960698"/>
                </a:lnTo>
                <a:lnTo>
                  <a:pt x="12907921" y="277792"/>
                </a:lnTo>
                <a:lnTo>
                  <a:pt x="12606979" y="312516"/>
                </a:lnTo>
                <a:lnTo>
                  <a:pt x="12583830" y="347240"/>
                </a:lnTo>
                <a:lnTo>
                  <a:pt x="12074544" y="335665"/>
                </a:lnTo>
                <a:cubicBezTo>
                  <a:pt x="12031957" y="334116"/>
                  <a:pt x="11989546" y="329070"/>
                  <a:pt x="11947223" y="324091"/>
                </a:cubicBezTo>
                <a:cubicBezTo>
                  <a:pt x="11908563" y="319543"/>
                  <a:pt x="11869037" y="311673"/>
                  <a:pt x="11831476" y="300941"/>
                </a:cubicBezTo>
                <a:cubicBezTo>
                  <a:pt x="11819745" y="297589"/>
                  <a:pt x="11808327" y="293225"/>
                  <a:pt x="11796752" y="289367"/>
                </a:cubicBezTo>
                <a:cubicBezTo>
                  <a:pt x="11708457" y="201072"/>
                  <a:pt x="11811056" y="293319"/>
                  <a:pt x="11727304" y="243068"/>
                </a:cubicBezTo>
                <a:cubicBezTo>
                  <a:pt x="11717946" y="237453"/>
                  <a:pt x="11713915" y="224799"/>
                  <a:pt x="11704154" y="219919"/>
                </a:cubicBezTo>
                <a:cubicBezTo>
                  <a:pt x="11682329" y="209006"/>
                  <a:pt x="11657855" y="204485"/>
                  <a:pt x="11634706" y="196769"/>
                </a:cubicBezTo>
                <a:lnTo>
                  <a:pt x="11599982" y="185195"/>
                </a:lnTo>
                <a:cubicBezTo>
                  <a:pt x="11523658" y="159754"/>
                  <a:pt x="11567991" y="171487"/>
                  <a:pt x="11426362" y="162045"/>
                </a:cubicBezTo>
                <a:cubicBezTo>
                  <a:pt x="11356961" y="157418"/>
                  <a:pt x="11287558" y="151889"/>
                  <a:pt x="11218017" y="150470"/>
                </a:cubicBezTo>
                <a:lnTo>
                  <a:pt x="10292043" y="138896"/>
                </a:lnTo>
                <a:cubicBezTo>
                  <a:pt x="10276610" y="135038"/>
                  <a:pt x="10261436" y="129936"/>
                  <a:pt x="10245744" y="127321"/>
                </a:cubicBezTo>
                <a:cubicBezTo>
                  <a:pt x="9993819" y="85332"/>
                  <a:pt x="9622479" y="124446"/>
                  <a:pt x="9447091" y="127321"/>
                </a:cubicBezTo>
                <a:cubicBezTo>
                  <a:pt x="9435516" y="131179"/>
                  <a:pt x="9422295" y="131804"/>
                  <a:pt x="9412367" y="138896"/>
                </a:cubicBezTo>
                <a:cubicBezTo>
                  <a:pt x="9394607" y="151582"/>
                  <a:pt x="9386774" y="178294"/>
                  <a:pt x="9366068" y="185195"/>
                </a:cubicBezTo>
                <a:lnTo>
                  <a:pt x="9331344" y="196769"/>
                </a:lnTo>
                <a:cubicBezTo>
                  <a:pt x="9323628" y="204486"/>
                  <a:pt x="9317553" y="214304"/>
                  <a:pt x="9308195" y="219919"/>
                </a:cubicBezTo>
                <a:cubicBezTo>
                  <a:pt x="9297733" y="226196"/>
                  <a:pt x="9284895" y="227209"/>
                  <a:pt x="9273471" y="231493"/>
                </a:cubicBezTo>
                <a:cubicBezTo>
                  <a:pt x="9254016" y="238788"/>
                  <a:pt x="9234181" y="245351"/>
                  <a:pt x="9215597" y="254643"/>
                </a:cubicBezTo>
                <a:cubicBezTo>
                  <a:pt x="9203155" y="260864"/>
                  <a:pt x="9193659" y="272312"/>
                  <a:pt x="9180873" y="277792"/>
                </a:cubicBezTo>
                <a:cubicBezTo>
                  <a:pt x="9166251" y="284058"/>
                  <a:pt x="9150103" y="285916"/>
                  <a:pt x="9134574" y="289367"/>
                </a:cubicBezTo>
                <a:cubicBezTo>
                  <a:pt x="9056121" y="306801"/>
                  <a:pt x="9061899" y="302421"/>
                  <a:pt x="8960954" y="312516"/>
                </a:cubicBezTo>
                <a:cubicBezTo>
                  <a:pt x="8839188" y="353104"/>
                  <a:pt x="8931518" y="328407"/>
                  <a:pt x="8752610" y="347240"/>
                </a:cubicBezTo>
                <a:cubicBezTo>
                  <a:pt x="8725478" y="350096"/>
                  <a:pt x="8698819" y="357165"/>
                  <a:pt x="8671587" y="358815"/>
                </a:cubicBezTo>
                <a:cubicBezTo>
                  <a:pt x="8571383" y="364888"/>
                  <a:pt x="8470959" y="366531"/>
                  <a:pt x="8370645" y="370389"/>
                </a:cubicBezTo>
                <a:cubicBezTo>
                  <a:pt x="8351354" y="374247"/>
                  <a:pt x="8332445" y="381964"/>
                  <a:pt x="8312772" y="381964"/>
                </a:cubicBezTo>
                <a:cubicBezTo>
                  <a:pt x="7745962" y="381964"/>
                  <a:pt x="7845801" y="387914"/>
                  <a:pt x="7525693" y="358815"/>
                </a:cubicBezTo>
                <a:cubicBezTo>
                  <a:pt x="7510260" y="354957"/>
                  <a:pt x="7494924" y="350691"/>
                  <a:pt x="7479395" y="347240"/>
                </a:cubicBezTo>
                <a:cubicBezTo>
                  <a:pt x="7460190" y="342972"/>
                  <a:pt x="7440607" y="340436"/>
                  <a:pt x="7421521" y="335665"/>
                </a:cubicBezTo>
                <a:cubicBezTo>
                  <a:pt x="7409685" y="332706"/>
                  <a:pt x="7398528" y="327443"/>
                  <a:pt x="7386797" y="324091"/>
                </a:cubicBezTo>
                <a:cubicBezTo>
                  <a:pt x="7369490" y="319146"/>
                  <a:pt x="7324276" y="310192"/>
                  <a:pt x="7305774" y="300941"/>
                </a:cubicBezTo>
                <a:cubicBezTo>
                  <a:pt x="7285652" y="290880"/>
                  <a:pt x="7266398" y="279023"/>
                  <a:pt x="7247901" y="266217"/>
                </a:cubicBezTo>
                <a:cubicBezTo>
                  <a:pt x="7216179" y="244256"/>
                  <a:pt x="7192402" y="207368"/>
                  <a:pt x="7155304" y="196769"/>
                </a:cubicBezTo>
                <a:cubicBezTo>
                  <a:pt x="7128296" y="189053"/>
                  <a:pt x="7100497" y="183703"/>
                  <a:pt x="7074281" y="173620"/>
                </a:cubicBezTo>
                <a:cubicBezTo>
                  <a:pt x="7050124" y="164329"/>
                  <a:pt x="7028545" y="149270"/>
                  <a:pt x="7004833" y="138896"/>
                </a:cubicBezTo>
                <a:cubicBezTo>
                  <a:pt x="6966763" y="122240"/>
                  <a:pt x="6927668" y="108030"/>
                  <a:pt x="6889086" y="92597"/>
                </a:cubicBezTo>
                <a:cubicBezTo>
                  <a:pt x="6869795" y="84881"/>
                  <a:pt x="6851369" y="74487"/>
                  <a:pt x="6831212" y="69448"/>
                </a:cubicBezTo>
                <a:cubicBezTo>
                  <a:pt x="6732777" y="44838"/>
                  <a:pt x="6829671" y="66542"/>
                  <a:pt x="6657592" y="46298"/>
                </a:cubicBezTo>
                <a:cubicBezTo>
                  <a:pt x="6634284" y="43556"/>
                  <a:pt x="6611496" y="37059"/>
                  <a:pt x="6588144" y="34724"/>
                </a:cubicBezTo>
                <a:cubicBezTo>
                  <a:pt x="6534260" y="29336"/>
                  <a:pt x="6480113" y="27007"/>
                  <a:pt x="6426098" y="23149"/>
                </a:cubicBezTo>
                <a:cubicBezTo>
                  <a:pt x="6331737" y="9668"/>
                  <a:pt x="6278580" y="0"/>
                  <a:pt x="6171455" y="0"/>
                </a:cubicBezTo>
                <a:cubicBezTo>
                  <a:pt x="6020935" y="0"/>
                  <a:pt x="5870514" y="7716"/>
                  <a:pt x="5720043" y="11574"/>
                </a:cubicBezTo>
                <a:cubicBezTo>
                  <a:pt x="5617829" y="37128"/>
                  <a:pt x="5728623" y="11949"/>
                  <a:pt x="5546423" y="34724"/>
                </a:cubicBezTo>
                <a:cubicBezTo>
                  <a:pt x="5136975" y="85904"/>
                  <a:pt x="5899902" y="1307"/>
                  <a:pt x="5419101" y="57873"/>
                </a:cubicBezTo>
                <a:cubicBezTo>
                  <a:pt x="5376777" y="62852"/>
                  <a:pt x="5334161" y="64987"/>
                  <a:pt x="5291779" y="69448"/>
                </a:cubicBezTo>
                <a:cubicBezTo>
                  <a:pt x="5260844" y="72704"/>
                  <a:pt x="5230280" y="80339"/>
                  <a:pt x="5199182" y="81022"/>
                </a:cubicBezTo>
                <a:lnTo>
                  <a:pt x="4238483" y="92597"/>
                </a:lnTo>
                <a:cubicBezTo>
                  <a:pt x="4211475" y="96455"/>
                  <a:pt x="4184606" y="101457"/>
                  <a:pt x="4157460" y="104172"/>
                </a:cubicBezTo>
                <a:cubicBezTo>
                  <a:pt x="4107405" y="109177"/>
                  <a:pt x="4056789" y="108632"/>
                  <a:pt x="4006990" y="115746"/>
                </a:cubicBezTo>
                <a:cubicBezTo>
                  <a:pt x="3975494" y="120245"/>
                  <a:pt x="3945258" y="131179"/>
                  <a:pt x="3914392" y="138896"/>
                </a:cubicBezTo>
                <a:lnTo>
                  <a:pt x="3266210" y="127321"/>
                </a:lnTo>
                <a:cubicBezTo>
                  <a:pt x="3238942" y="126455"/>
                  <a:pt x="3212446" y="116859"/>
                  <a:pt x="3185187" y="115746"/>
                </a:cubicBezTo>
                <a:cubicBezTo>
                  <a:pt x="3023230" y="109136"/>
                  <a:pt x="2861096" y="108030"/>
                  <a:pt x="2699050" y="104172"/>
                </a:cubicBezTo>
                <a:cubicBezTo>
                  <a:pt x="2664326" y="100314"/>
                  <a:pt x="2629733" y="95001"/>
                  <a:pt x="2594878" y="92597"/>
                </a:cubicBezTo>
                <a:cubicBezTo>
                  <a:pt x="2517800" y="87281"/>
                  <a:pt x="2440308" y="88234"/>
                  <a:pt x="2363385" y="81022"/>
                </a:cubicBezTo>
                <a:cubicBezTo>
                  <a:pt x="2206728" y="66335"/>
                  <a:pt x="2269824" y="62176"/>
                  <a:pt x="2166615" y="46298"/>
                </a:cubicBezTo>
                <a:cubicBezTo>
                  <a:pt x="2135871" y="41568"/>
                  <a:pt x="2104883" y="38582"/>
                  <a:pt x="2074017" y="34724"/>
                </a:cubicBezTo>
                <a:lnTo>
                  <a:pt x="1275364" y="46298"/>
                </a:lnTo>
                <a:cubicBezTo>
                  <a:pt x="1163684" y="49162"/>
                  <a:pt x="1201306" y="54166"/>
                  <a:pt x="1124893" y="69448"/>
                </a:cubicBezTo>
                <a:cubicBezTo>
                  <a:pt x="1101880" y="74050"/>
                  <a:pt x="1078594" y="77164"/>
                  <a:pt x="1055445" y="81022"/>
                </a:cubicBezTo>
                <a:cubicBezTo>
                  <a:pt x="1040012" y="88739"/>
                  <a:pt x="1025616" y="99025"/>
                  <a:pt x="1009147" y="104172"/>
                </a:cubicBezTo>
                <a:cubicBezTo>
                  <a:pt x="963596" y="118407"/>
                  <a:pt x="916549" y="127321"/>
                  <a:pt x="870250" y="138896"/>
                </a:cubicBezTo>
                <a:cubicBezTo>
                  <a:pt x="854817" y="142754"/>
                  <a:pt x="839043" y="145439"/>
                  <a:pt x="823952" y="150470"/>
                </a:cubicBezTo>
                <a:lnTo>
                  <a:pt x="754504" y="173620"/>
                </a:lnTo>
                <a:cubicBezTo>
                  <a:pt x="742929" y="177478"/>
                  <a:pt x="731743" y="182802"/>
                  <a:pt x="719779" y="185195"/>
                </a:cubicBezTo>
                <a:cubicBezTo>
                  <a:pt x="700488" y="189053"/>
                  <a:pt x="681111" y="192501"/>
                  <a:pt x="661906" y="196769"/>
                </a:cubicBezTo>
                <a:cubicBezTo>
                  <a:pt x="636044" y="202516"/>
                  <a:pt x="582329" y="218332"/>
                  <a:pt x="557734" y="219919"/>
                </a:cubicBezTo>
                <a:cubicBezTo>
                  <a:pt x="457554" y="226382"/>
                  <a:pt x="357067" y="226718"/>
                  <a:pt x="256792" y="231493"/>
                </a:cubicBezTo>
                <a:cubicBezTo>
                  <a:pt x="195010" y="234435"/>
                  <a:pt x="133329" y="239210"/>
                  <a:pt x="71597" y="243068"/>
                </a:cubicBezTo>
                <a:cubicBezTo>
                  <a:pt x="48448" y="246926"/>
                  <a:pt x="18744" y="238048"/>
                  <a:pt x="2149" y="254643"/>
                </a:cubicBezTo>
                <a:cubicBezTo>
                  <a:pt x="-7688" y="264480"/>
                  <a:pt x="19077" y="276925"/>
                  <a:pt x="25298" y="289367"/>
                </a:cubicBezTo>
                <a:cubicBezTo>
                  <a:pt x="30754" y="300280"/>
                  <a:pt x="31417" y="313178"/>
                  <a:pt x="36873" y="324091"/>
                </a:cubicBezTo>
                <a:cubicBezTo>
                  <a:pt x="52988" y="356319"/>
                  <a:pt x="69149" y="367941"/>
                  <a:pt x="94747" y="393539"/>
                </a:cubicBezTo>
                <a:cubicBezTo>
                  <a:pt x="102463" y="412830"/>
                  <a:pt x="110601" y="431958"/>
                  <a:pt x="117896" y="451412"/>
                </a:cubicBezTo>
                <a:cubicBezTo>
                  <a:pt x="122180" y="462836"/>
                  <a:pt x="123194" y="475674"/>
                  <a:pt x="129471" y="486136"/>
                </a:cubicBezTo>
                <a:cubicBezTo>
                  <a:pt x="135086" y="495494"/>
                  <a:pt x="144904" y="501569"/>
                  <a:pt x="152620" y="509286"/>
                </a:cubicBezTo>
                <a:cubicBezTo>
                  <a:pt x="156478" y="524719"/>
                  <a:pt x="157929" y="540963"/>
                  <a:pt x="164195" y="555584"/>
                </a:cubicBezTo>
                <a:cubicBezTo>
                  <a:pt x="169675" y="568370"/>
                  <a:pt x="180442" y="578230"/>
                  <a:pt x="187344" y="590308"/>
                </a:cubicBezTo>
                <a:cubicBezTo>
                  <a:pt x="246077" y="693092"/>
                  <a:pt x="177249" y="586742"/>
                  <a:pt x="233643" y="671331"/>
                </a:cubicBezTo>
                <a:cubicBezTo>
                  <a:pt x="260166" y="777425"/>
                  <a:pt x="239144" y="737456"/>
                  <a:pt x="279941" y="798653"/>
                </a:cubicBezTo>
                <a:cubicBezTo>
                  <a:pt x="292277" y="847996"/>
                  <a:pt x="291196" y="852532"/>
                  <a:pt x="314666" y="902825"/>
                </a:cubicBezTo>
                <a:cubicBezTo>
                  <a:pt x="332908" y="941914"/>
                  <a:pt x="336647" y="994645"/>
                  <a:pt x="372539" y="1018572"/>
                </a:cubicBezTo>
                <a:cubicBezTo>
                  <a:pt x="424551" y="1053246"/>
                  <a:pt x="394347" y="1036555"/>
                  <a:pt x="465136" y="1064870"/>
                </a:cubicBezTo>
                <a:cubicBezTo>
                  <a:pt x="503718" y="1061012"/>
                  <a:pt x="542498" y="1058779"/>
                  <a:pt x="580883" y="1053296"/>
                </a:cubicBezTo>
                <a:cubicBezTo>
                  <a:pt x="606317" y="1049663"/>
                  <a:pt x="637171" y="1038391"/>
                  <a:pt x="661906" y="1030146"/>
                </a:cubicBezTo>
                <a:cubicBezTo>
                  <a:pt x="670086" y="1017877"/>
                  <a:pt x="691710" y="980520"/>
                  <a:pt x="708205" y="972273"/>
                </a:cubicBezTo>
                <a:cubicBezTo>
                  <a:pt x="730030" y="961361"/>
                  <a:pt x="754504" y="956841"/>
                  <a:pt x="777653" y="949124"/>
                </a:cubicBezTo>
                <a:cubicBezTo>
                  <a:pt x="789228" y="945266"/>
                  <a:pt x="755130" y="960698"/>
                  <a:pt x="742929" y="960698"/>
                </a:cubicBezTo>
                <a:lnTo>
                  <a:pt x="731354" y="960698"/>
                </a:lnTo>
                <a:lnTo>
                  <a:pt x="731354" y="960698"/>
                </a:lnTo>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1720AAC9-1494-4514-8193-273FFE14A86E}"/>
              </a:ext>
            </a:extLst>
          </p:cNvPr>
          <p:cNvSpPr/>
          <p:nvPr/>
        </p:nvSpPr>
        <p:spPr>
          <a:xfrm>
            <a:off x="-22502" y="4721087"/>
            <a:ext cx="12217815" cy="1198686"/>
          </a:xfrm>
          <a:custGeom>
            <a:avLst/>
            <a:gdLst>
              <a:gd name="connsiteX0" fmla="*/ 12563 w 12217815"/>
              <a:gd name="connsiteY0" fmla="*/ 1192695 h 1192695"/>
              <a:gd name="connsiteX1" fmla="*/ 12217815 w 12217815"/>
              <a:gd name="connsiteY1" fmla="*/ 1192695 h 1192695"/>
              <a:gd name="connsiteX2" fmla="*/ 12217815 w 12217815"/>
              <a:gd name="connsiteY2" fmla="*/ 159026 h 1192695"/>
              <a:gd name="connsiteX3" fmla="*/ 12217815 w 12217815"/>
              <a:gd name="connsiteY3" fmla="*/ 159026 h 1192695"/>
              <a:gd name="connsiteX4" fmla="*/ 11800372 w 12217815"/>
              <a:gd name="connsiteY4" fmla="*/ 168965 h 1192695"/>
              <a:gd name="connsiteX5" fmla="*/ 11700980 w 12217815"/>
              <a:gd name="connsiteY5" fmla="*/ 198782 h 1192695"/>
              <a:gd name="connsiteX6" fmla="*/ 11661224 w 12217815"/>
              <a:gd name="connsiteY6" fmla="*/ 208722 h 1192695"/>
              <a:gd name="connsiteX7" fmla="*/ 11532015 w 12217815"/>
              <a:gd name="connsiteY7" fmla="*/ 238539 h 1192695"/>
              <a:gd name="connsiteX8" fmla="*/ 11502198 w 12217815"/>
              <a:gd name="connsiteY8" fmla="*/ 248478 h 1192695"/>
              <a:gd name="connsiteX9" fmla="*/ 11412745 w 12217815"/>
              <a:gd name="connsiteY9" fmla="*/ 268356 h 1192695"/>
              <a:gd name="connsiteX10" fmla="*/ 11303415 w 12217815"/>
              <a:gd name="connsiteY10" fmla="*/ 298174 h 1192695"/>
              <a:gd name="connsiteX11" fmla="*/ 11253719 w 12217815"/>
              <a:gd name="connsiteY11" fmla="*/ 318052 h 1192695"/>
              <a:gd name="connsiteX12" fmla="*/ 11194085 w 12217815"/>
              <a:gd name="connsiteY12" fmla="*/ 337930 h 1192695"/>
              <a:gd name="connsiteX13" fmla="*/ 11094693 w 12217815"/>
              <a:gd name="connsiteY13" fmla="*/ 357809 h 1192695"/>
              <a:gd name="connsiteX14" fmla="*/ 10965485 w 12217815"/>
              <a:gd name="connsiteY14" fmla="*/ 397565 h 1192695"/>
              <a:gd name="connsiteX15" fmla="*/ 10846215 w 12217815"/>
              <a:gd name="connsiteY15" fmla="*/ 407504 h 1192695"/>
              <a:gd name="connsiteX16" fmla="*/ 10776641 w 12217815"/>
              <a:gd name="connsiteY16" fmla="*/ 417443 h 1192695"/>
              <a:gd name="connsiteX17" fmla="*/ 10667311 w 12217815"/>
              <a:gd name="connsiteY17" fmla="*/ 427382 h 1192695"/>
              <a:gd name="connsiteX18" fmla="*/ 10309502 w 12217815"/>
              <a:gd name="connsiteY18" fmla="*/ 417443 h 1192695"/>
              <a:gd name="connsiteX19" fmla="*/ 10229989 w 12217815"/>
              <a:gd name="connsiteY19" fmla="*/ 407504 h 1192695"/>
              <a:gd name="connsiteX20" fmla="*/ 10130598 w 12217815"/>
              <a:gd name="connsiteY20" fmla="*/ 397565 h 1192695"/>
              <a:gd name="connsiteX21" fmla="*/ 10021267 w 12217815"/>
              <a:gd name="connsiteY21" fmla="*/ 377687 h 1192695"/>
              <a:gd name="connsiteX22" fmla="*/ 9951693 w 12217815"/>
              <a:gd name="connsiteY22" fmla="*/ 357809 h 1192695"/>
              <a:gd name="connsiteX23" fmla="*/ 9862241 w 12217815"/>
              <a:gd name="connsiteY23" fmla="*/ 347869 h 1192695"/>
              <a:gd name="connsiteX24" fmla="*/ 9802606 w 12217815"/>
              <a:gd name="connsiteY24" fmla="*/ 337930 h 1192695"/>
              <a:gd name="connsiteX25" fmla="*/ 9723093 w 12217815"/>
              <a:gd name="connsiteY25" fmla="*/ 327991 h 1192695"/>
              <a:gd name="connsiteX26" fmla="*/ 9623702 w 12217815"/>
              <a:gd name="connsiteY26" fmla="*/ 298174 h 1192695"/>
              <a:gd name="connsiteX27" fmla="*/ 9593885 w 12217815"/>
              <a:gd name="connsiteY27" fmla="*/ 288235 h 1192695"/>
              <a:gd name="connsiteX28" fmla="*/ 9534250 w 12217815"/>
              <a:gd name="connsiteY28" fmla="*/ 278295 h 1192695"/>
              <a:gd name="connsiteX29" fmla="*/ 9464676 w 12217815"/>
              <a:gd name="connsiteY29" fmla="*/ 258417 h 1192695"/>
              <a:gd name="connsiteX30" fmla="*/ 9395102 w 12217815"/>
              <a:gd name="connsiteY30" fmla="*/ 248478 h 1192695"/>
              <a:gd name="connsiteX31" fmla="*/ 9355345 w 12217815"/>
              <a:gd name="connsiteY31" fmla="*/ 238539 h 1192695"/>
              <a:gd name="connsiteX32" fmla="*/ 9285772 w 12217815"/>
              <a:gd name="connsiteY32" fmla="*/ 228600 h 1192695"/>
              <a:gd name="connsiteX33" fmla="*/ 9236076 w 12217815"/>
              <a:gd name="connsiteY33" fmla="*/ 218661 h 1192695"/>
              <a:gd name="connsiteX34" fmla="*/ 9077050 w 12217815"/>
              <a:gd name="connsiteY34" fmla="*/ 198782 h 1192695"/>
              <a:gd name="connsiteX35" fmla="*/ 9037293 w 12217815"/>
              <a:gd name="connsiteY35" fmla="*/ 188843 h 1192695"/>
              <a:gd name="connsiteX36" fmla="*/ 8898145 w 12217815"/>
              <a:gd name="connsiteY36" fmla="*/ 178904 h 1192695"/>
              <a:gd name="connsiteX37" fmla="*/ 8788815 w 12217815"/>
              <a:gd name="connsiteY37" fmla="*/ 159026 h 1192695"/>
              <a:gd name="connsiteX38" fmla="*/ 8679485 w 12217815"/>
              <a:gd name="connsiteY38" fmla="*/ 149087 h 1192695"/>
              <a:gd name="connsiteX39" fmla="*/ 8321676 w 12217815"/>
              <a:gd name="connsiteY39" fmla="*/ 129209 h 1192695"/>
              <a:gd name="connsiteX40" fmla="*/ 7297945 w 12217815"/>
              <a:gd name="connsiteY40" fmla="*/ 129209 h 1192695"/>
              <a:gd name="connsiteX41" fmla="*/ 7099163 w 12217815"/>
              <a:gd name="connsiteY41" fmla="*/ 139148 h 1192695"/>
              <a:gd name="connsiteX42" fmla="*/ 6989832 w 12217815"/>
              <a:gd name="connsiteY42" fmla="*/ 149087 h 1192695"/>
              <a:gd name="connsiteX43" fmla="*/ 6572389 w 12217815"/>
              <a:gd name="connsiteY43" fmla="*/ 168965 h 1192695"/>
              <a:gd name="connsiteX44" fmla="*/ 5926345 w 12217815"/>
              <a:gd name="connsiteY44" fmla="*/ 159026 h 1192695"/>
              <a:gd name="connsiteX45" fmla="*/ 5807076 w 12217815"/>
              <a:gd name="connsiteY45" fmla="*/ 149087 h 1192695"/>
              <a:gd name="connsiteX46" fmla="*/ 5409511 w 12217815"/>
              <a:gd name="connsiteY46" fmla="*/ 129209 h 1192695"/>
              <a:gd name="connsiteX47" fmla="*/ 5339937 w 12217815"/>
              <a:gd name="connsiteY47" fmla="*/ 119269 h 1192695"/>
              <a:gd name="connsiteX48" fmla="*/ 5161032 w 12217815"/>
              <a:gd name="connsiteY48" fmla="*/ 99391 h 1192695"/>
              <a:gd name="connsiteX49" fmla="*/ 5031824 w 12217815"/>
              <a:gd name="connsiteY49" fmla="*/ 79513 h 1192695"/>
              <a:gd name="connsiteX50" fmla="*/ 4962250 w 12217815"/>
              <a:gd name="connsiteY50" fmla="*/ 69574 h 1192695"/>
              <a:gd name="connsiteX51" fmla="*/ 4803224 w 12217815"/>
              <a:gd name="connsiteY51" fmla="*/ 49695 h 1192695"/>
              <a:gd name="connsiteX52" fmla="*/ 4733650 w 12217815"/>
              <a:gd name="connsiteY52" fmla="*/ 39756 h 1192695"/>
              <a:gd name="connsiteX53" fmla="*/ 4584563 w 12217815"/>
              <a:gd name="connsiteY53" fmla="*/ 29817 h 1192695"/>
              <a:gd name="connsiteX54" fmla="*/ 4505050 w 12217815"/>
              <a:gd name="connsiteY54" fmla="*/ 19878 h 1192695"/>
              <a:gd name="connsiteX55" fmla="*/ 4365902 w 12217815"/>
              <a:gd name="connsiteY55" fmla="*/ 9939 h 1192695"/>
              <a:gd name="connsiteX56" fmla="*/ 4266511 w 12217815"/>
              <a:gd name="connsiteY56" fmla="*/ 0 h 1192695"/>
              <a:gd name="connsiteX57" fmla="*/ 3749676 w 12217815"/>
              <a:gd name="connsiteY57" fmla="*/ 9939 h 1192695"/>
              <a:gd name="connsiteX58" fmla="*/ 3610528 w 12217815"/>
              <a:gd name="connsiteY58" fmla="*/ 29817 h 1192695"/>
              <a:gd name="connsiteX59" fmla="*/ 3511137 w 12217815"/>
              <a:gd name="connsiteY59" fmla="*/ 39756 h 1192695"/>
              <a:gd name="connsiteX60" fmla="*/ 3362050 w 12217815"/>
              <a:gd name="connsiteY60" fmla="*/ 59635 h 1192695"/>
              <a:gd name="connsiteX61" fmla="*/ 3193085 w 12217815"/>
              <a:gd name="connsiteY61" fmla="*/ 69574 h 1192695"/>
              <a:gd name="connsiteX62" fmla="*/ 3053937 w 12217815"/>
              <a:gd name="connsiteY62" fmla="*/ 79513 h 1192695"/>
              <a:gd name="connsiteX63" fmla="*/ 2815398 w 12217815"/>
              <a:gd name="connsiteY63" fmla="*/ 89452 h 1192695"/>
              <a:gd name="connsiteX64" fmla="*/ 2606676 w 12217815"/>
              <a:gd name="connsiteY64" fmla="*/ 99391 h 1192695"/>
              <a:gd name="connsiteX65" fmla="*/ 2417832 w 12217815"/>
              <a:gd name="connsiteY65" fmla="*/ 119269 h 1192695"/>
              <a:gd name="connsiteX66" fmla="*/ 2348259 w 12217815"/>
              <a:gd name="connsiteY66" fmla="*/ 129209 h 1192695"/>
              <a:gd name="connsiteX67" fmla="*/ 2040145 w 12217815"/>
              <a:gd name="connsiteY67" fmla="*/ 139148 h 1192695"/>
              <a:gd name="connsiteX68" fmla="*/ 1900998 w 12217815"/>
              <a:gd name="connsiteY68" fmla="*/ 149087 h 1192695"/>
              <a:gd name="connsiteX69" fmla="*/ 1851302 w 12217815"/>
              <a:gd name="connsiteY69" fmla="*/ 159026 h 1192695"/>
              <a:gd name="connsiteX70" fmla="*/ 1682337 w 12217815"/>
              <a:gd name="connsiteY70" fmla="*/ 168965 h 1192695"/>
              <a:gd name="connsiteX71" fmla="*/ 748059 w 12217815"/>
              <a:gd name="connsiteY71" fmla="*/ 168965 h 1192695"/>
              <a:gd name="connsiteX72" fmla="*/ 479702 w 12217815"/>
              <a:gd name="connsiteY72" fmla="*/ 159026 h 1192695"/>
              <a:gd name="connsiteX73" fmla="*/ 330615 w 12217815"/>
              <a:gd name="connsiteY73" fmla="*/ 139148 h 1192695"/>
              <a:gd name="connsiteX74" fmla="*/ 251102 w 12217815"/>
              <a:gd name="connsiteY74" fmla="*/ 129209 h 1192695"/>
              <a:gd name="connsiteX75" fmla="*/ 201406 w 12217815"/>
              <a:gd name="connsiteY75" fmla="*/ 119269 h 1192695"/>
              <a:gd name="connsiteX76" fmla="*/ 22502 w 12217815"/>
              <a:gd name="connsiteY76" fmla="*/ 109330 h 1192695"/>
              <a:gd name="connsiteX77" fmla="*/ 22502 w 12217815"/>
              <a:gd name="connsiteY77" fmla="*/ 109330 h 1192695"/>
              <a:gd name="connsiteX78" fmla="*/ 12563 w 12217815"/>
              <a:gd name="connsiteY78" fmla="*/ 1192695 h 119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217815" h="1192695">
                <a:moveTo>
                  <a:pt x="12563" y="1192695"/>
                </a:moveTo>
                <a:lnTo>
                  <a:pt x="12217815" y="1192695"/>
                </a:lnTo>
                <a:lnTo>
                  <a:pt x="12217815" y="159026"/>
                </a:lnTo>
                <a:lnTo>
                  <a:pt x="12217815" y="159026"/>
                </a:lnTo>
                <a:lnTo>
                  <a:pt x="11800372" y="168965"/>
                </a:lnTo>
                <a:cubicBezTo>
                  <a:pt x="11781276" y="169795"/>
                  <a:pt x="11710701" y="196352"/>
                  <a:pt x="11700980" y="198782"/>
                </a:cubicBezTo>
                <a:cubicBezTo>
                  <a:pt x="11687728" y="202095"/>
                  <a:pt x="11674559" y="205759"/>
                  <a:pt x="11661224" y="208722"/>
                </a:cubicBezTo>
                <a:cubicBezTo>
                  <a:pt x="11613912" y="219236"/>
                  <a:pt x="11580737" y="222298"/>
                  <a:pt x="11532015" y="238539"/>
                </a:cubicBezTo>
                <a:cubicBezTo>
                  <a:pt x="11522076" y="241852"/>
                  <a:pt x="11512272" y="245600"/>
                  <a:pt x="11502198" y="248478"/>
                </a:cubicBezTo>
                <a:cubicBezTo>
                  <a:pt x="11469448" y="257835"/>
                  <a:pt x="11446903" y="261525"/>
                  <a:pt x="11412745" y="268356"/>
                </a:cubicBezTo>
                <a:cubicBezTo>
                  <a:pt x="11287372" y="318508"/>
                  <a:pt x="11444996" y="259562"/>
                  <a:pt x="11303415" y="298174"/>
                </a:cubicBezTo>
                <a:cubicBezTo>
                  <a:pt x="11286202" y="302868"/>
                  <a:pt x="11270486" y="311955"/>
                  <a:pt x="11253719" y="318052"/>
                </a:cubicBezTo>
                <a:cubicBezTo>
                  <a:pt x="11234027" y="325213"/>
                  <a:pt x="11214413" y="332848"/>
                  <a:pt x="11194085" y="337930"/>
                </a:cubicBezTo>
                <a:cubicBezTo>
                  <a:pt x="11161307" y="346125"/>
                  <a:pt x="11126746" y="347125"/>
                  <a:pt x="11094693" y="357809"/>
                </a:cubicBezTo>
                <a:cubicBezTo>
                  <a:pt x="11068963" y="366386"/>
                  <a:pt x="10989840" y="393720"/>
                  <a:pt x="10965485" y="397565"/>
                </a:cubicBezTo>
                <a:cubicBezTo>
                  <a:pt x="10926079" y="403787"/>
                  <a:pt x="10885890" y="403328"/>
                  <a:pt x="10846215" y="407504"/>
                </a:cubicBezTo>
                <a:cubicBezTo>
                  <a:pt x="10822917" y="409956"/>
                  <a:pt x="10799924" y="414856"/>
                  <a:pt x="10776641" y="417443"/>
                </a:cubicBezTo>
                <a:cubicBezTo>
                  <a:pt x="10740271" y="421484"/>
                  <a:pt x="10703754" y="424069"/>
                  <a:pt x="10667311" y="427382"/>
                </a:cubicBezTo>
                <a:lnTo>
                  <a:pt x="10309502" y="417443"/>
                </a:lnTo>
                <a:cubicBezTo>
                  <a:pt x="10282819" y="416230"/>
                  <a:pt x="10256536" y="410454"/>
                  <a:pt x="10229989" y="407504"/>
                </a:cubicBezTo>
                <a:cubicBezTo>
                  <a:pt x="10196897" y="403827"/>
                  <a:pt x="10163728" y="400878"/>
                  <a:pt x="10130598" y="397565"/>
                </a:cubicBezTo>
                <a:cubicBezTo>
                  <a:pt x="10012733" y="368100"/>
                  <a:pt x="10199340" y="413301"/>
                  <a:pt x="10021267" y="377687"/>
                </a:cubicBezTo>
                <a:cubicBezTo>
                  <a:pt x="9934660" y="360366"/>
                  <a:pt x="10058763" y="374282"/>
                  <a:pt x="9951693" y="357809"/>
                </a:cubicBezTo>
                <a:cubicBezTo>
                  <a:pt x="9922041" y="353247"/>
                  <a:pt x="9891979" y="351834"/>
                  <a:pt x="9862241" y="347869"/>
                </a:cubicBezTo>
                <a:cubicBezTo>
                  <a:pt x="9842265" y="345205"/>
                  <a:pt x="9822556" y="340780"/>
                  <a:pt x="9802606" y="337930"/>
                </a:cubicBezTo>
                <a:cubicBezTo>
                  <a:pt x="9776164" y="334153"/>
                  <a:pt x="9749597" y="331304"/>
                  <a:pt x="9723093" y="327991"/>
                </a:cubicBezTo>
                <a:cubicBezTo>
                  <a:pt x="9634060" y="292378"/>
                  <a:pt x="9713289" y="320571"/>
                  <a:pt x="9623702" y="298174"/>
                </a:cubicBezTo>
                <a:cubicBezTo>
                  <a:pt x="9613538" y="295633"/>
                  <a:pt x="9604112" y="290508"/>
                  <a:pt x="9593885" y="288235"/>
                </a:cubicBezTo>
                <a:cubicBezTo>
                  <a:pt x="9574212" y="283863"/>
                  <a:pt x="9553923" y="282667"/>
                  <a:pt x="9534250" y="278295"/>
                </a:cubicBezTo>
                <a:cubicBezTo>
                  <a:pt x="9438478" y="257012"/>
                  <a:pt x="9583691" y="280056"/>
                  <a:pt x="9464676" y="258417"/>
                </a:cubicBezTo>
                <a:cubicBezTo>
                  <a:pt x="9441627" y="254226"/>
                  <a:pt x="9418151" y="252669"/>
                  <a:pt x="9395102" y="248478"/>
                </a:cubicBezTo>
                <a:cubicBezTo>
                  <a:pt x="9381662" y="246034"/>
                  <a:pt x="9368785" y="240983"/>
                  <a:pt x="9355345" y="238539"/>
                </a:cubicBezTo>
                <a:cubicBezTo>
                  <a:pt x="9332296" y="234348"/>
                  <a:pt x="9308880" y="232451"/>
                  <a:pt x="9285772" y="228600"/>
                </a:cubicBezTo>
                <a:cubicBezTo>
                  <a:pt x="9269108" y="225823"/>
                  <a:pt x="9252800" y="221050"/>
                  <a:pt x="9236076" y="218661"/>
                </a:cubicBezTo>
                <a:cubicBezTo>
                  <a:pt x="9158587" y="207591"/>
                  <a:pt x="9148800" y="211828"/>
                  <a:pt x="9077050" y="198782"/>
                </a:cubicBezTo>
                <a:cubicBezTo>
                  <a:pt x="9063610" y="196338"/>
                  <a:pt x="9050870" y="190351"/>
                  <a:pt x="9037293" y="188843"/>
                </a:cubicBezTo>
                <a:cubicBezTo>
                  <a:pt x="8991077" y="183708"/>
                  <a:pt x="8944528" y="182217"/>
                  <a:pt x="8898145" y="178904"/>
                </a:cubicBezTo>
                <a:cubicBezTo>
                  <a:pt x="8866757" y="172626"/>
                  <a:pt x="8819700" y="162659"/>
                  <a:pt x="8788815" y="159026"/>
                </a:cubicBezTo>
                <a:cubicBezTo>
                  <a:pt x="8752472" y="154750"/>
                  <a:pt x="8715952" y="152126"/>
                  <a:pt x="8679485" y="149087"/>
                </a:cubicBezTo>
                <a:cubicBezTo>
                  <a:pt x="8507243" y="134734"/>
                  <a:pt x="8535139" y="138490"/>
                  <a:pt x="8321676" y="129209"/>
                </a:cubicBezTo>
                <a:cubicBezTo>
                  <a:pt x="7921790" y="89217"/>
                  <a:pt x="8199067" y="113259"/>
                  <a:pt x="7297945" y="129209"/>
                </a:cubicBezTo>
                <a:cubicBezTo>
                  <a:pt x="7231612" y="130383"/>
                  <a:pt x="7165369" y="134877"/>
                  <a:pt x="7099163" y="139148"/>
                </a:cubicBezTo>
                <a:cubicBezTo>
                  <a:pt x="7062645" y="141504"/>
                  <a:pt x="7026367" y="147019"/>
                  <a:pt x="6989832" y="149087"/>
                </a:cubicBezTo>
                <a:lnTo>
                  <a:pt x="6572389" y="168965"/>
                </a:lnTo>
                <a:lnTo>
                  <a:pt x="5926345" y="159026"/>
                </a:lnTo>
                <a:cubicBezTo>
                  <a:pt x="5886464" y="157990"/>
                  <a:pt x="5846882" y="151741"/>
                  <a:pt x="5807076" y="149087"/>
                </a:cubicBezTo>
                <a:cubicBezTo>
                  <a:pt x="5687193" y="141095"/>
                  <a:pt x="5526743" y="134538"/>
                  <a:pt x="5409511" y="129209"/>
                </a:cubicBezTo>
                <a:cubicBezTo>
                  <a:pt x="5386320" y="125896"/>
                  <a:pt x="5363221" y="121856"/>
                  <a:pt x="5339937" y="119269"/>
                </a:cubicBezTo>
                <a:cubicBezTo>
                  <a:pt x="5122817" y="95144"/>
                  <a:pt x="5320901" y="122229"/>
                  <a:pt x="5161032" y="99391"/>
                </a:cubicBezTo>
                <a:cubicBezTo>
                  <a:pt x="5096801" y="77981"/>
                  <a:pt x="5150624" y="93489"/>
                  <a:pt x="5031824" y="79513"/>
                </a:cubicBezTo>
                <a:cubicBezTo>
                  <a:pt x="5008558" y="76776"/>
                  <a:pt x="4985480" y="72604"/>
                  <a:pt x="4962250" y="69574"/>
                </a:cubicBezTo>
                <a:lnTo>
                  <a:pt x="4803224" y="49695"/>
                </a:lnTo>
                <a:cubicBezTo>
                  <a:pt x="4780033" y="46382"/>
                  <a:pt x="4756981" y="41877"/>
                  <a:pt x="4733650" y="39756"/>
                </a:cubicBezTo>
                <a:cubicBezTo>
                  <a:pt x="4684049" y="35247"/>
                  <a:pt x="4634182" y="34132"/>
                  <a:pt x="4584563" y="29817"/>
                </a:cubicBezTo>
                <a:cubicBezTo>
                  <a:pt x="4557953" y="27503"/>
                  <a:pt x="4531651" y="22296"/>
                  <a:pt x="4505050" y="19878"/>
                </a:cubicBezTo>
                <a:cubicBezTo>
                  <a:pt x="4458740" y="15668"/>
                  <a:pt x="4412242" y="13801"/>
                  <a:pt x="4365902" y="9939"/>
                </a:cubicBezTo>
                <a:cubicBezTo>
                  <a:pt x="4332721" y="7174"/>
                  <a:pt x="4299641" y="3313"/>
                  <a:pt x="4266511" y="0"/>
                </a:cubicBezTo>
                <a:lnTo>
                  <a:pt x="3749676" y="9939"/>
                </a:lnTo>
                <a:cubicBezTo>
                  <a:pt x="3633041" y="13763"/>
                  <a:pt x="3695495" y="18488"/>
                  <a:pt x="3610528" y="29817"/>
                </a:cubicBezTo>
                <a:cubicBezTo>
                  <a:pt x="3577524" y="34217"/>
                  <a:pt x="3544205" y="35866"/>
                  <a:pt x="3511137" y="39756"/>
                </a:cubicBezTo>
                <a:cubicBezTo>
                  <a:pt x="3458578" y="45939"/>
                  <a:pt x="3415260" y="55378"/>
                  <a:pt x="3362050" y="59635"/>
                </a:cubicBezTo>
                <a:cubicBezTo>
                  <a:pt x="3305811" y="64134"/>
                  <a:pt x="3249387" y="65942"/>
                  <a:pt x="3193085" y="69574"/>
                </a:cubicBezTo>
                <a:lnTo>
                  <a:pt x="3053937" y="79513"/>
                </a:lnTo>
                <a:cubicBezTo>
                  <a:pt x="2974465" y="83696"/>
                  <a:pt x="2894902" y="85919"/>
                  <a:pt x="2815398" y="89452"/>
                </a:cubicBezTo>
                <a:lnTo>
                  <a:pt x="2606676" y="99391"/>
                </a:lnTo>
                <a:cubicBezTo>
                  <a:pt x="2448736" y="121954"/>
                  <a:pt x="2643675" y="95495"/>
                  <a:pt x="2417832" y="119269"/>
                </a:cubicBezTo>
                <a:cubicBezTo>
                  <a:pt x="2394534" y="121721"/>
                  <a:pt x="2371653" y="127978"/>
                  <a:pt x="2348259" y="129209"/>
                </a:cubicBezTo>
                <a:cubicBezTo>
                  <a:pt x="2245643" y="134610"/>
                  <a:pt x="2142850" y="135835"/>
                  <a:pt x="2040145" y="139148"/>
                </a:cubicBezTo>
                <a:cubicBezTo>
                  <a:pt x="1993763" y="142461"/>
                  <a:pt x="1947243" y="144219"/>
                  <a:pt x="1900998" y="149087"/>
                </a:cubicBezTo>
                <a:cubicBezTo>
                  <a:pt x="1884197" y="150855"/>
                  <a:pt x="1868126" y="157497"/>
                  <a:pt x="1851302" y="159026"/>
                </a:cubicBezTo>
                <a:cubicBezTo>
                  <a:pt x="1795115" y="164134"/>
                  <a:pt x="1738659" y="165652"/>
                  <a:pt x="1682337" y="168965"/>
                </a:cubicBezTo>
                <a:cubicBezTo>
                  <a:pt x="1354223" y="250992"/>
                  <a:pt x="1635896" y="184142"/>
                  <a:pt x="748059" y="168965"/>
                </a:cubicBezTo>
                <a:cubicBezTo>
                  <a:pt x="658558" y="167435"/>
                  <a:pt x="569154" y="162339"/>
                  <a:pt x="479702" y="159026"/>
                </a:cubicBezTo>
                <a:lnTo>
                  <a:pt x="330615" y="139148"/>
                </a:lnTo>
                <a:cubicBezTo>
                  <a:pt x="304139" y="135618"/>
                  <a:pt x="277502" y="133271"/>
                  <a:pt x="251102" y="129209"/>
                </a:cubicBezTo>
                <a:cubicBezTo>
                  <a:pt x="234405" y="126640"/>
                  <a:pt x="218241" y="120672"/>
                  <a:pt x="201406" y="119269"/>
                </a:cubicBezTo>
                <a:cubicBezTo>
                  <a:pt x="80053" y="109156"/>
                  <a:pt x="-54193" y="109330"/>
                  <a:pt x="22502" y="109330"/>
                </a:cubicBezTo>
                <a:lnTo>
                  <a:pt x="22502" y="109330"/>
                </a:lnTo>
                <a:lnTo>
                  <a:pt x="12563" y="119269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F053642E-9B60-4C2E-A8B1-DF3AA0B63D8E}"/>
              </a:ext>
            </a:extLst>
          </p:cNvPr>
          <p:cNvSpPr/>
          <p:nvPr/>
        </p:nvSpPr>
        <p:spPr>
          <a:xfrm>
            <a:off x="5474656" y="5092618"/>
            <a:ext cx="1751804" cy="269819"/>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23ED36CF-86FE-4107-87F6-6FBAF7DCC081}"/>
              </a:ext>
            </a:extLst>
          </p:cNvPr>
          <p:cNvSpPr/>
          <p:nvPr/>
        </p:nvSpPr>
        <p:spPr>
          <a:xfrm>
            <a:off x="1932228" y="4984682"/>
            <a:ext cx="2936778" cy="275464"/>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5</a:t>
            </a:fld>
            <a:endParaRPr lang="en-US"/>
          </a:p>
        </p:txBody>
      </p:sp>
      <p:sp>
        <p:nvSpPr>
          <p:cNvPr id="30" name="Title 1">
            <a:extLst>
              <a:ext uri="{FF2B5EF4-FFF2-40B4-BE49-F238E27FC236}">
                <a16:creationId xmlns:a16="http://schemas.microsoft.com/office/drawing/2014/main" id="{E7E6D5A6-8F57-4E61-83F9-E41006BFD8AB}"/>
              </a:ext>
            </a:extLst>
          </p:cNvPr>
          <p:cNvSpPr txBox="1">
            <a:spLocks/>
          </p:cNvSpPr>
          <p:nvPr/>
        </p:nvSpPr>
        <p:spPr>
          <a:xfrm>
            <a:off x="3330869" y="-77656"/>
            <a:ext cx="5530262" cy="129900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bg1"/>
                </a:solidFill>
                <a:latin typeface="Tahoma" panose="020B0604030504040204" pitchFamily="34" charset="0"/>
                <a:ea typeface="Tahoma" panose="020B0604030504040204" pitchFamily="34" charset="0"/>
                <a:cs typeface="Tahoma" panose="020B0604030504040204" pitchFamily="34" charset="0"/>
              </a:rPr>
              <a:t>Motivation</a:t>
            </a:r>
          </a:p>
        </p:txBody>
      </p:sp>
      <p:grpSp>
        <p:nvGrpSpPr>
          <p:cNvPr id="10" name="Group 9">
            <a:extLst>
              <a:ext uri="{FF2B5EF4-FFF2-40B4-BE49-F238E27FC236}">
                <a16:creationId xmlns:a16="http://schemas.microsoft.com/office/drawing/2014/main" id="{AD9ED10E-FCFB-43AA-BACB-BF494381183F}"/>
              </a:ext>
            </a:extLst>
          </p:cNvPr>
          <p:cNvGrpSpPr/>
          <p:nvPr/>
        </p:nvGrpSpPr>
        <p:grpSpPr>
          <a:xfrm>
            <a:off x="476562" y="5117076"/>
            <a:ext cx="1762926" cy="525700"/>
            <a:chOff x="1965794" y="4969564"/>
            <a:chExt cx="1098872" cy="525700"/>
          </a:xfrm>
        </p:grpSpPr>
        <p:sp>
          <p:nvSpPr>
            <p:cNvPr id="6" name="Oval 5">
              <a:extLst>
                <a:ext uri="{FF2B5EF4-FFF2-40B4-BE49-F238E27FC236}">
                  <a16:creationId xmlns:a16="http://schemas.microsoft.com/office/drawing/2014/main" id="{0E58EEE4-B815-4649-B997-876BC5EF9851}"/>
                </a:ext>
              </a:extLst>
            </p:cNvPr>
            <p:cNvSpPr/>
            <p:nvPr/>
          </p:nvSpPr>
          <p:spPr>
            <a:xfrm rot="635191">
              <a:off x="2118295" y="4969564"/>
              <a:ext cx="793870" cy="188844"/>
            </a:xfrm>
            <a:prstGeom prst="ellipse">
              <a:avLst/>
            </a:prstGeom>
            <a:solidFill>
              <a:schemeClr val="bg2">
                <a:lumMod val="50000"/>
              </a:schemeClr>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BE6B2CCF-239D-41F5-8FD3-AC7A36F6B8CF}"/>
                </a:ext>
              </a:extLst>
            </p:cNvPr>
            <p:cNvSpPr/>
            <p:nvPr/>
          </p:nvSpPr>
          <p:spPr>
            <a:xfrm>
              <a:off x="2902226" y="5139603"/>
              <a:ext cx="162440" cy="355661"/>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2688211B-3601-4986-A9FF-2CFBA5B3154C}"/>
                </a:ext>
              </a:extLst>
            </p:cNvPr>
            <p:cNvSpPr/>
            <p:nvPr/>
          </p:nvSpPr>
          <p:spPr>
            <a:xfrm flipH="1">
              <a:off x="1965794" y="4985953"/>
              <a:ext cx="162440" cy="331480"/>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A0FAAB0-8FA0-4669-B7CF-425D1E028155}"/>
              </a:ext>
            </a:extLst>
          </p:cNvPr>
          <p:cNvGrpSpPr>
            <a:grpSpLocks noChangeAspect="1"/>
          </p:cNvGrpSpPr>
          <p:nvPr/>
        </p:nvGrpSpPr>
        <p:grpSpPr>
          <a:xfrm flipH="1">
            <a:off x="11028027" y="5032268"/>
            <a:ext cx="825494" cy="394916"/>
            <a:chOff x="1965794" y="4969564"/>
            <a:chExt cx="1098872" cy="525700"/>
          </a:xfrm>
        </p:grpSpPr>
        <p:sp>
          <p:nvSpPr>
            <p:cNvPr id="16" name="Oval 15">
              <a:extLst>
                <a:ext uri="{FF2B5EF4-FFF2-40B4-BE49-F238E27FC236}">
                  <a16:creationId xmlns:a16="http://schemas.microsoft.com/office/drawing/2014/main" id="{0B212B3C-6155-4518-98C4-2FAE5E04A6AA}"/>
                </a:ext>
              </a:extLst>
            </p:cNvPr>
            <p:cNvSpPr/>
            <p:nvPr/>
          </p:nvSpPr>
          <p:spPr>
            <a:xfrm rot="635191">
              <a:off x="2118295" y="4969564"/>
              <a:ext cx="793870" cy="188844"/>
            </a:xfrm>
            <a:prstGeom prst="ellipse">
              <a:avLst/>
            </a:prstGeom>
            <a:solidFill>
              <a:schemeClr val="bg2">
                <a:lumMod val="50000"/>
              </a:schemeClr>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78EAC34-B2DA-4CC1-AF35-1DC40BCE8D7D}"/>
                </a:ext>
              </a:extLst>
            </p:cNvPr>
            <p:cNvSpPr/>
            <p:nvPr/>
          </p:nvSpPr>
          <p:spPr>
            <a:xfrm>
              <a:off x="2902226" y="5139603"/>
              <a:ext cx="162440" cy="355661"/>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243C6CCD-EA75-42D6-BDFD-5A268A7E5130}"/>
                </a:ext>
              </a:extLst>
            </p:cNvPr>
            <p:cNvSpPr/>
            <p:nvPr/>
          </p:nvSpPr>
          <p:spPr>
            <a:xfrm flipH="1">
              <a:off x="1965794" y="4985953"/>
              <a:ext cx="162440" cy="331480"/>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A5561374-D57D-47A6-B1F4-3DA248D71EB1}"/>
              </a:ext>
            </a:extLst>
          </p:cNvPr>
          <p:cNvGrpSpPr/>
          <p:nvPr/>
        </p:nvGrpSpPr>
        <p:grpSpPr>
          <a:xfrm>
            <a:off x="2185157" y="3314747"/>
            <a:ext cx="2722823" cy="1788452"/>
            <a:chOff x="2185157" y="3314747"/>
            <a:chExt cx="2722823" cy="1788452"/>
          </a:xfrm>
        </p:grpSpPr>
        <p:grpSp>
          <p:nvGrpSpPr>
            <p:cNvPr id="19" name="Group 18">
              <a:extLst>
                <a:ext uri="{FF2B5EF4-FFF2-40B4-BE49-F238E27FC236}">
                  <a16:creationId xmlns:a16="http://schemas.microsoft.com/office/drawing/2014/main" id="{323B5B68-6EA2-4660-9F3D-E1001B5A0A61}"/>
                </a:ext>
              </a:extLst>
            </p:cNvPr>
            <p:cNvGrpSpPr>
              <a:grpSpLocks noChangeAspect="1"/>
            </p:cNvGrpSpPr>
            <p:nvPr/>
          </p:nvGrpSpPr>
          <p:grpSpPr>
            <a:xfrm>
              <a:off x="2185157" y="3314747"/>
              <a:ext cx="2722823" cy="1788452"/>
              <a:chOff x="1408730" y="3717079"/>
              <a:chExt cx="2228850" cy="1463992"/>
            </a:xfrm>
          </p:grpSpPr>
          <p:cxnSp>
            <p:nvCxnSpPr>
              <p:cNvPr id="20" name="Straight Connector 19">
                <a:extLst>
                  <a:ext uri="{FF2B5EF4-FFF2-40B4-BE49-F238E27FC236}">
                    <a16:creationId xmlns:a16="http://schemas.microsoft.com/office/drawing/2014/main" id="{C37B8E8E-7C9E-4CE6-90F9-BC734D332A84}"/>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AE6A0F30-3695-41A6-824A-C33D84F48A03}"/>
                  </a:ext>
                </a:extLst>
              </p:cNvPr>
              <p:cNvGrpSpPr/>
              <p:nvPr/>
            </p:nvGrpSpPr>
            <p:grpSpPr>
              <a:xfrm>
                <a:off x="1505885" y="3717079"/>
                <a:ext cx="2131695" cy="1458277"/>
                <a:chOff x="1505885" y="3717079"/>
                <a:chExt cx="2131695" cy="1458277"/>
              </a:xfrm>
            </p:grpSpPr>
            <p:grpSp>
              <p:nvGrpSpPr>
                <p:cNvPr id="22" name="Group 21">
                  <a:extLst>
                    <a:ext uri="{FF2B5EF4-FFF2-40B4-BE49-F238E27FC236}">
                      <a16:creationId xmlns:a16="http://schemas.microsoft.com/office/drawing/2014/main" id="{6F1DCC9E-4527-4296-AEC5-B5FDA0342DFE}"/>
                    </a:ext>
                  </a:extLst>
                </p:cNvPr>
                <p:cNvGrpSpPr/>
                <p:nvPr/>
              </p:nvGrpSpPr>
              <p:grpSpPr>
                <a:xfrm>
                  <a:off x="1505885" y="3717079"/>
                  <a:ext cx="2131695" cy="1458277"/>
                  <a:chOff x="5044440" y="2590800"/>
                  <a:chExt cx="2131695" cy="1458277"/>
                </a:xfrm>
              </p:grpSpPr>
              <p:sp>
                <p:nvSpPr>
                  <p:cNvPr id="25" name="Rectangle 24">
                    <a:extLst>
                      <a:ext uri="{FF2B5EF4-FFF2-40B4-BE49-F238E27FC236}">
                        <a16:creationId xmlns:a16="http://schemas.microsoft.com/office/drawing/2014/main" id="{72A23357-A95E-4CC0-8BF6-7631D4A71012}"/>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1848EC0-9D52-4DAC-A1BA-67CD0232A4B2}"/>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B8994941-76DB-4784-91BA-C3C57964F8C2}"/>
                      </a:ext>
                    </a:extLst>
                  </p:cNvPr>
                  <p:cNvCxnSpPr>
                    <a:cxnSpLocks/>
                    <a:stCxn id="26"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BB6537E-AFB4-4629-A057-B17AE6EC3A97}"/>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2FFA209-37BF-459F-BBB8-A81DF084EEC2}"/>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8B841AF-21BF-4C37-9956-52D7F1149A6D}"/>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68AF572-72EA-4A11-97B6-8B7A00337419}"/>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2A54EA3-5887-4D10-BC42-DEEC9DA97027}"/>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6D8A721-9632-411B-9085-98A20081F520}"/>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527642A-0599-4270-8DED-C79192588860}"/>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033FF45-DCD7-424B-BCBF-4A4BE4E67B29}"/>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Top Corners Snipped 36">
                    <a:extLst>
                      <a:ext uri="{FF2B5EF4-FFF2-40B4-BE49-F238E27FC236}">
                        <a16:creationId xmlns:a16="http://schemas.microsoft.com/office/drawing/2014/main" id="{6153D6A5-64DB-4009-9501-C4D4493B56CD}"/>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44F13420-ECB0-45A3-8E03-BF770FBD5AD8}"/>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7908E442-EA40-437E-8F07-0D18AFC51F79}"/>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0C4460BF-291D-4FDA-A72A-9FC8711B5F77}"/>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2" name="Picture 1" descr="A picture containing clock&#10;&#10;Description automatically generated">
              <a:extLst>
                <a:ext uri="{FF2B5EF4-FFF2-40B4-BE49-F238E27FC236}">
                  <a16:creationId xmlns:a16="http://schemas.microsoft.com/office/drawing/2014/main" id="{E5094B80-38D6-46D0-94BD-1FDEC5FAE8AF}"/>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956161" y="4211464"/>
              <a:ext cx="177474" cy="148669"/>
            </a:xfrm>
            <a:prstGeom prst="rect">
              <a:avLst/>
            </a:prstGeom>
          </p:spPr>
        </p:pic>
      </p:grpSp>
      <p:grpSp>
        <p:nvGrpSpPr>
          <p:cNvPr id="57" name="Group 56">
            <a:extLst>
              <a:ext uri="{FF2B5EF4-FFF2-40B4-BE49-F238E27FC236}">
                <a16:creationId xmlns:a16="http://schemas.microsoft.com/office/drawing/2014/main" id="{745A9614-8017-4417-9CCA-2D403AD858CE}"/>
              </a:ext>
            </a:extLst>
          </p:cNvPr>
          <p:cNvGrpSpPr/>
          <p:nvPr/>
        </p:nvGrpSpPr>
        <p:grpSpPr>
          <a:xfrm>
            <a:off x="4957900" y="3144030"/>
            <a:ext cx="3643546" cy="2669965"/>
            <a:chOff x="4957900" y="3144030"/>
            <a:chExt cx="3643546" cy="2669965"/>
          </a:xfrm>
        </p:grpSpPr>
        <p:cxnSp>
          <p:nvCxnSpPr>
            <p:cNvPr id="12" name="Straight Connector 11">
              <a:extLst>
                <a:ext uri="{FF2B5EF4-FFF2-40B4-BE49-F238E27FC236}">
                  <a16:creationId xmlns:a16="http://schemas.microsoft.com/office/drawing/2014/main" id="{4733F806-8177-42F5-83D3-899AD5836FD2}"/>
                </a:ext>
              </a:extLst>
            </p:cNvPr>
            <p:cNvCxnSpPr>
              <a:cxnSpLocks/>
            </p:cNvCxnSpPr>
            <p:nvPr/>
          </p:nvCxnSpPr>
          <p:spPr>
            <a:xfrm>
              <a:off x="7518664" y="3530560"/>
              <a:ext cx="0" cy="10176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B6FF6327-A37B-4FC4-B32F-1E50AA672A0F}"/>
                </a:ext>
              </a:extLst>
            </p:cNvPr>
            <p:cNvGrpSpPr>
              <a:grpSpLocks noChangeAspect="1"/>
            </p:cNvGrpSpPr>
            <p:nvPr/>
          </p:nvGrpSpPr>
          <p:grpSpPr>
            <a:xfrm flipH="1">
              <a:off x="5394409" y="3144030"/>
              <a:ext cx="2202045" cy="1803270"/>
              <a:chOff x="6595481" y="1587776"/>
              <a:chExt cx="2963950" cy="2427199"/>
            </a:xfrm>
          </p:grpSpPr>
          <p:sp>
            <p:nvSpPr>
              <p:cNvPr id="110" name="Rectangle 109">
                <a:extLst>
                  <a:ext uri="{FF2B5EF4-FFF2-40B4-BE49-F238E27FC236}">
                    <a16:creationId xmlns:a16="http://schemas.microsoft.com/office/drawing/2014/main" id="{D12D3FDE-824A-4FFF-BCC5-6CC0E0A5E9E6}"/>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B1604E8A-AEB6-4215-9A41-F7798AA98B60}"/>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9710B232-F267-4712-9DA1-2ADAA3117D68}"/>
                  </a:ext>
                </a:extLst>
              </p:cNvPr>
              <p:cNvCxnSpPr>
                <a:cxnSpLocks/>
                <a:stCxn id="120"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01011934-4A23-496C-85C8-88D62EDA66E6}"/>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9CD01B5E-ACD8-46D6-9B29-069C2A6C61CB}"/>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D1CCB2A7-5BF5-4250-AC41-5BE25006C1CB}"/>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Rounded Corners 115">
                <a:extLst>
                  <a:ext uri="{FF2B5EF4-FFF2-40B4-BE49-F238E27FC236}">
                    <a16:creationId xmlns:a16="http://schemas.microsoft.com/office/drawing/2014/main" id="{296F466E-2D17-4D22-AD52-28767E85D252}"/>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D699C6FB-4C8D-41DC-9688-EBEB56AE12AA}"/>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3810639A-80C1-4BAE-AC8F-C843B4929BAC}"/>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72EC2F40-A6F8-48D9-8EF9-20F3E04B7D20}"/>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Rounded Corners 119">
                <a:extLst>
                  <a:ext uri="{FF2B5EF4-FFF2-40B4-BE49-F238E27FC236}">
                    <a16:creationId xmlns:a16="http://schemas.microsoft.com/office/drawing/2014/main" id="{F38EB3BF-E89B-494F-A46B-3E7345C41254}"/>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83423485-5711-4F09-8773-EAA5DD414342}"/>
                  </a:ext>
                </a:extLst>
              </p:cNvPr>
              <p:cNvCxnSpPr>
                <a:cxnSpLocks/>
                <a:endCxn id="120"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148FC01D-545C-4FAC-ACA1-F64EA4F1E0C0}"/>
                  </a:ext>
                </a:extLst>
              </p:cNvPr>
              <p:cNvCxnSpPr>
                <a:cxnSpLocks/>
                <a:stCxn id="118"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3F9ECEC-43B2-44E3-9485-F0714D3B98AE}"/>
                  </a:ext>
                </a:extLst>
              </p:cNvPr>
              <p:cNvCxnSpPr>
                <a:cxnSpLocks/>
                <a:endCxn id="124"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594D3661-1DAA-47E0-8764-25B3F94AC922}"/>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5" name="Straight Connector 124">
                <a:extLst>
                  <a:ext uri="{FF2B5EF4-FFF2-40B4-BE49-F238E27FC236}">
                    <a16:creationId xmlns:a16="http://schemas.microsoft.com/office/drawing/2014/main" id="{7D433D28-D0EE-45A2-9ED5-D1823BF9D763}"/>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568757EA-A0FA-4FE2-8714-77DBE8E06701}"/>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7" name="Straight Connector 126">
                <a:extLst>
                  <a:ext uri="{FF2B5EF4-FFF2-40B4-BE49-F238E27FC236}">
                    <a16:creationId xmlns:a16="http://schemas.microsoft.com/office/drawing/2014/main" id="{90AC2FDC-6EBE-4ACB-A6D6-55295698D83F}"/>
                  </a:ext>
                </a:extLst>
              </p:cNvPr>
              <p:cNvCxnSpPr>
                <a:cxnSpLocks/>
                <a:stCxn id="115"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B626D17-FD3F-478E-BFE2-5B47E8DA82E3}"/>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4187F05-956D-49B0-BFC8-16B68343997C}"/>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3830A91B-0BA0-4FA5-9287-A3033E425583}"/>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832C3F2B-15DE-4D83-98F6-E2E30EA40785}"/>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C581A34E-83E3-40E9-81DC-BF8128D4A01F}"/>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7A6F270B-6AC7-436E-9B4E-07DE3C5E493C}"/>
                  </a:ext>
                </a:extLst>
              </p:cNvPr>
              <p:cNvCxnSpPr>
                <a:cxnSpLocks/>
                <a:stCxn id="132" idx="3"/>
                <a:endCxn id="126"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E2365032-63D7-4598-B9CF-567097EC35DA}"/>
                </a:ext>
              </a:extLst>
            </p:cNvPr>
            <p:cNvGrpSpPr>
              <a:grpSpLocks noChangeAspect="1"/>
            </p:cNvGrpSpPr>
            <p:nvPr/>
          </p:nvGrpSpPr>
          <p:grpSpPr>
            <a:xfrm>
              <a:off x="4957900" y="4752804"/>
              <a:ext cx="1588137" cy="510134"/>
              <a:chOff x="7366469" y="4745481"/>
              <a:chExt cx="3191554" cy="1025173"/>
            </a:xfrm>
          </p:grpSpPr>
          <p:grpSp>
            <p:nvGrpSpPr>
              <p:cNvPr id="135" name="Group 134">
                <a:extLst>
                  <a:ext uri="{FF2B5EF4-FFF2-40B4-BE49-F238E27FC236}">
                    <a16:creationId xmlns:a16="http://schemas.microsoft.com/office/drawing/2014/main" id="{73F9FD1F-E09C-4302-8FB9-AB60E203FD89}"/>
                  </a:ext>
                </a:extLst>
              </p:cNvPr>
              <p:cNvGrpSpPr>
                <a:grpSpLocks noChangeAspect="1"/>
              </p:cNvGrpSpPr>
              <p:nvPr/>
            </p:nvGrpSpPr>
            <p:grpSpPr>
              <a:xfrm>
                <a:off x="7366469" y="4745481"/>
                <a:ext cx="3191554" cy="1025173"/>
                <a:chOff x="7752885" y="5195074"/>
                <a:chExt cx="1201313" cy="385879"/>
              </a:xfrm>
            </p:grpSpPr>
            <p:sp>
              <p:nvSpPr>
                <p:cNvPr id="140" name="Rectangle 139">
                  <a:extLst>
                    <a:ext uri="{FF2B5EF4-FFF2-40B4-BE49-F238E27FC236}">
                      <a16:creationId xmlns:a16="http://schemas.microsoft.com/office/drawing/2014/main" id="{279DA6B8-8D25-4E74-8A9E-9F9A43C062C7}"/>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Rounded Corners 140">
                  <a:extLst>
                    <a:ext uri="{FF2B5EF4-FFF2-40B4-BE49-F238E27FC236}">
                      <a16:creationId xmlns:a16="http://schemas.microsoft.com/office/drawing/2014/main" id="{D887F940-5418-45A9-AB37-12A21460BD58}"/>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Rounded Corners 141">
                  <a:extLst>
                    <a:ext uri="{FF2B5EF4-FFF2-40B4-BE49-F238E27FC236}">
                      <a16:creationId xmlns:a16="http://schemas.microsoft.com/office/drawing/2014/main" id="{1A70EC1C-0889-4142-981F-0CD5F4605B8D}"/>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Rounded Corners 142">
                  <a:extLst>
                    <a:ext uri="{FF2B5EF4-FFF2-40B4-BE49-F238E27FC236}">
                      <a16:creationId xmlns:a16="http://schemas.microsoft.com/office/drawing/2014/main" id="{D33D54EF-1CF2-4BF9-B972-09C529CC0E1B}"/>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Rounded Corners 143">
                  <a:extLst>
                    <a:ext uri="{FF2B5EF4-FFF2-40B4-BE49-F238E27FC236}">
                      <a16:creationId xmlns:a16="http://schemas.microsoft.com/office/drawing/2014/main" id="{184DBEF2-531D-4DBA-B87D-2F89CA1EC36F}"/>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Circle: Hollow 144">
                  <a:extLst>
                    <a:ext uri="{FF2B5EF4-FFF2-40B4-BE49-F238E27FC236}">
                      <a16:creationId xmlns:a16="http://schemas.microsoft.com/office/drawing/2014/main" id="{9714BFEE-54A5-439E-AA4F-DF179959D2D9}"/>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6" name="Circle: Hollow 145">
                  <a:extLst>
                    <a:ext uri="{FF2B5EF4-FFF2-40B4-BE49-F238E27FC236}">
                      <a16:creationId xmlns:a16="http://schemas.microsoft.com/office/drawing/2014/main" id="{D006885E-D52E-40D1-9B72-58FB33AB3712}"/>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7" name="Circle: Hollow 146">
                  <a:extLst>
                    <a:ext uri="{FF2B5EF4-FFF2-40B4-BE49-F238E27FC236}">
                      <a16:creationId xmlns:a16="http://schemas.microsoft.com/office/drawing/2014/main" id="{9BDD1396-2929-4D26-A8F2-283EE6568BE9}"/>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48" name="Straight Arrow Connector 147">
                  <a:extLst>
                    <a:ext uri="{FF2B5EF4-FFF2-40B4-BE49-F238E27FC236}">
                      <a16:creationId xmlns:a16="http://schemas.microsoft.com/office/drawing/2014/main" id="{B2D815EC-89E9-4A1B-9B54-CB0357270148}"/>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49" name="Oval 148">
                  <a:extLst>
                    <a:ext uri="{FF2B5EF4-FFF2-40B4-BE49-F238E27FC236}">
                      <a16:creationId xmlns:a16="http://schemas.microsoft.com/office/drawing/2014/main" id="{2FBEDEF0-419F-4BFB-AA71-501F3F375EAA}"/>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Oval 149">
                  <a:extLst>
                    <a:ext uri="{FF2B5EF4-FFF2-40B4-BE49-F238E27FC236}">
                      <a16:creationId xmlns:a16="http://schemas.microsoft.com/office/drawing/2014/main" id="{62EA5D78-0E43-4C20-AA67-B488757EFB9D}"/>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Oval 150">
                  <a:extLst>
                    <a:ext uri="{FF2B5EF4-FFF2-40B4-BE49-F238E27FC236}">
                      <a16:creationId xmlns:a16="http://schemas.microsoft.com/office/drawing/2014/main" id="{843C589B-996F-43D8-BDE8-19D619A4F499}"/>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6" name="Oval 135">
                <a:extLst>
                  <a:ext uri="{FF2B5EF4-FFF2-40B4-BE49-F238E27FC236}">
                    <a16:creationId xmlns:a16="http://schemas.microsoft.com/office/drawing/2014/main" id="{70A880BA-5E83-4132-A34F-0EA40564E22A}"/>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7" name="Graphic 38" descr="Single gear">
                <a:extLst>
                  <a:ext uri="{FF2B5EF4-FFF2-40B4-BE49-F238E27FC236}">
                    <a16:creationId xmlns:a16="http://schemas.microsoft.com/office/drawing/2014/main" id="{C2ED1CC8-3C9D-4D58-9774-62B7DA6FF0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3288" y="5202044"/>
                <a:ext cx="449766" cy="449766"/>
              </a:xfrm>
              <a:prstGeom prst="rect">
                <a:avLst/>
              </a:prstGeom>
            </p:spPr>
          </p:pic>
          <p:pic>
            <p:nvPicPr>
              <p:cNvPr id="138" name="Graphic 38" descr="Single gear">
                <a:extLst>
                  <a:ext uri="{FF2B5EF4-FFF2-40B4-BE49-F238E27FC236}">
                    <a16:creationId xmlns:a16="http://schemas.microsoft.com/office/drawing/2014/main" id="{130CC6AD-07E4-4AE4-B7E2-3FA9C16A58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86291" y="5202041"/>
                <a:ext cx="449766" cy="449766"/>
              </a:xfrm>
              <a:prstGeom prst="rect">
                <a:avLst/>
              </a:prstGeom>
            </p:spPr>
          </p:pic>
          <p:pic>
            <p:nvPicPr>
              <p:cNvPr id="139" name="Graphic 38" descr="Single gear">
                <a:extLst>
                  <a:ext uri="{FF2B5EF4-FFF2-40B4-BE49-F238E27FC236}">
                    <a16:creationId xmlns:a16="http://schemas.microsoft.com/office/drawing/2014/main" id="{368B681A-EFA6-4C04-86A9-28A436C16E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6995" y="5202043"/>
                <a:ext cx="449766" cy="449766"/>
              </a:xfrm>
              <a:prstGeom prst="rect">
                <a:avLst/>
              </a:prstGeom>
            </p:spPr>
          </p:pic>
        </p:grpSp>
        <p:sp>
          <p:nvSpPr>
            <p:cNvPr id="160" name="Oval 159">
              <a:extLst>
                <a:ext uri="{FF2B5EF4-FFF2-40B4-BE49-F238E27FC236}">
                  <a16:creationId xmlns:a16="http://schemas.microsoft.com/office/drawing/2014/main" id="{6B006901-F4D3-4B76-88B5-BFFE36EC976E}"/>
                </a:ext>
              </a:extLst>
            </p:cNvPr>
            <p:cNvSpPr/>
            <p:nvPr/>
          </p:nvSpPr>
          <p:spPr>
            <a:xfrm>
              <a:off x="6005273" y="5229659"/>
              <a:ext cx="2596173" cy="584336"/>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DE789218-5F89-419C-81EE-3909095D9923}"/>
              </a:ext>
            </a:extLst>
          </p:cNvPr>
          <p:cNvGrpSpPr/>
          <p:nvPr/>
        </p:nvGrpSpPr>
        <p:grpSpPr>
          <a:xfrm>
            <a:off x="6339983" y="3990193"/>
            <a:ext cx="2325062" cy="1198778"/>
            <a:chOff x="6339983" y="3990193"/>
            <a:chExt cx="2325062" cy="1198778"/>
          </a:xfrm>
        </p:grpSpPr>
        <p:sp>
          <p:nvSpPr>
            <p:cNvPr id="3" name="Rectangle 2">
              <a:extLst>
                <a:ext uri="{FF2B5EF4-FFF2-40B4-BE49-F238E27FC236}">
                  <a16:creationId xmlns:a16="http://schemas.microsoft.com/office/drawing/2014/main" id="{8C8058A6-ED63-422C-B432-2C52328323DF}"/>
                </a:ext>
              </a:extLst>
            </p:cNvPr>
            <p:cNvSpPr/>
            <p:nvPr/>
          </p:nvSpPr>
          <p:spPr>
            <a:xfrm>
              <a:off x="7226459" y="3990193"/>
              <a:ext cx="617267" cy="105563"/>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C8815CA4-42F8-4615-AB42-C2FD5F869D64}"/>
                </a:ext>
              </a:extLst>
            </p:cNvPr>
            <p:cNvGrpSpPr/>
            <p:nvPr/>
          </p:nvGrpSpPr>
          <p:grpSpPr>
            <a:xfrm>
              <a:off x="6339983" y="4032963"/>
              <a:ext cx="2325062" cy="1156008"/>
              <a:chOff x="8221437" y="4359700"/>
              <a:chExt cx="2325062" cy="1156008"/>
            </a:xfrm>
          </p:grpSpPr>
          <p:grpSp>
            <p:nvGrpSpPr>
              <p:cNvPr id="152" name="Group 151">
                <a:extLst>
                  <a:ext uri="{FF2B5EF4-FFF2-40B4-BE49-F238E27FC236}">
                    <a16:creationId xmlns:a16="http://schemas.microsoft.com/office/drawing/2014/main" id="{DB5DD86F-0D79-462F-9B9C-C0BCC2960BB1}"/>
                  </a:ext>
                </a:extLst>
              </p:cNvPr>
              <p:cNvGrpSpPr/>
              <p:nvPr/>
            </p:nvGrpSpPr>
            <p:grpSpPr>
              <a:xfrm>
                <a:off x="8221437" y="4359700"/>
                <a:ext cx="2325062" cy="1156008"/>
                <a:chOff x="7025804" y="4343727"/>
                <a:chExt cx="2325062" cy="1156008"/>
              </a:xfrm>
            </p:grpSpPr>
            <p:cxnSp>
              <p:nvCxnSpPr>
                <p:cNvPr id="101" name="Straight Connector 100">
                  <a:extLst>
                    <a:ext uri="{FF2B5EF4-FFF2-40B4-BE49-F238E27FC236}">
                      <a16:creationId xmlns:a16="http://schemas.microsoft.com/office/drawing/2014/main" id="{29F24258-1BC9-43F3-85FD-79C76DCC938B}"/>
                    </a:ext>
                  </a:extLst>
                </p:cNvPr>
                <p:cNvCxnSpPr>
                  <a:cxnSpLocks/>
                </p:cNvCxnSpPr>
                <p:nvPr/>
              </p:nvCxnSpPr>
              <p:spPr>
                <a:xfrm flipH="1">
                  <a:off x="7263954" y="5341164"/>
                  <a:ext cx="29354" cy="14773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619B1D7-A491-4BA6-9C30-08821E96DB70}"/>
                    </a:ext>
                  </a:extLst>
                </p:cNvPr>
                <p:cNvSpPr/>
                <p:nvPr/>
              </p:nvSpPr>
              <p:spPr>
                <a:xfrm>
                  <a:off x="8893666" y="4399572"/>
                  <a:ext cx="457200" cy="960120"/>
                </a:xfrm>
                <a:prstGeom prst="ellipse">
                  <a:avLst/>
                </a:prstGeom>
                <a:solidFill>
                  <a:schemeClr val="bg1">
                    <a:lumMod val="9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5135EA-4173-4F9B-B509-2995A73C3683}"/>
                    </a:ext>
                  </a:extLst>
                </p:cNvPr>
                <p:cNvSpPr/>
                <p:nvPr/>
              </p:nvSpPr>
              <p:spPr>
                <a:xfrm>
                  <a:off x="7307744" y="4399572"/>
                  <a:ext cx="1845002" cy="9601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1270DAB-33FA-4B12-99CC-257A3B588624}"/>
                    </a:ext>
                  </a:extLst>
                </p:cNvPr>
                <p:cNvSpPr/>
                <p:nvPr/>
              </p:nvSpPr>
              <p:spPr>
                <a:xfrm>
                  <a:off x="7025804" y="4399572"/>
                  <a:ext cx="457200" cy="960120"/>
                </a:xfrm>
                <a:prstGeom prst="ellipse">
                  <a:avLst/>
                </a:prstGeom>
                <a:solidFill>
                  <a:schemeClr val="bg1">
                    <a:lumMod val="9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A picture containing clock&#10;&#10;Description automatically generated">
                  <a:extLst>
                    <a:ext uri="{FF2B5EF4-FFF2-40B4-BE49-F238E27FC236}">
                      <a16:creationId xmlns:a16="http://schemas.microsoft.com/office/drawing/2014/main" id="{878CE90D-4B13-4C0F-91FA-0D46CDEFC848}"/>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7525518" y="4484507"/>
                  <a:ext cx="357947" cy="299063"/>
                </a:xfrm>
                <a:prstGeom prst="rect">
                  <a:avLst/>
                </a:prstGeom>
              </p:spPr>
            </p:pic>
            <p:sp>
              <p:nvSpPr>
                <p:cNvPr id="58" name="Oval 57">
                  <a:extLst>
                    <a:ext uri="{FF2B5EF4-FFF2-40B4-BE49-F238E27FC236}">
                      <a16:creationId xmlns:a16="http://schemas.microsoft.com/office/drawing/2014/main" id="{D377D12C-F7F8-4D44-9BB3-B292C71EC7BC}"/>
                    </a:ext>
                  </a:extLst>
                </p:cNvPr>
                <p:cNvSpPr/>
                <p:nvPr/>
              </p:nvSpPr>
              <p:spPr>
                <a:xfrm>
                  <a:off x="7086256" y="4535309"/>
                  <a:ext cx="307685" cy="708864"/>
                </a:xfrm>
                <a:prstGeom prst="ellipse">
                  <a:avLst/>
                </a:prstGeom>
                <a:solidFill>
                  <a:schemeClr val="bg1">
                    <a:lumMod val="8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c 64">
                  <a:extLst>
                    <a:ext uri="{FF2B5EF4-FFF2-40B4-BE49-F238E27FC236}">
                      <a16:creationId xmlns:a16="http://schemas.microsoft.com/office/drawing/2014/main" id="{BC14C10C-6634-493E-B4AC-51D0F2630D48}"/>
                    </a:ext>
                  </a:extLst>
                </p:cNvPr>
                <p:cNvSpPr/>
                <p:nvPr/>
              </p:nvSpPr>
              <p:spPr>
                <a:xfrm rot="21425471">
                  <a:off x="8030815" y="4343727"/>
                  <a:ext cx="512652" cy="1046041"/>
                </a:xfrm>
                <a:prstGeom prst="arc">
                  <a:avLst>
                    <a:gd name="adj1" fmla="val 17191476"/>
                    <a:gd name="adj2" fmla="val 4861983"/>
                  </a:avLst>
                </a:prstGeom>
                <a:noFill/>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Arc 66">
                  <a:extLst>
                    <a:ext uri="{FF2B5EF4-FFF2-40B4-BE49-F238E27FC236}">
                      <a16:creationId xmlns:a16="http://schemas.microsoft.com/office/drawing/2014/main" id="{FCB1DCC7-88CE-46A7-B5AE-D08DB65E23AF}"/>
                    </a:ext>
                  </a:extLst>
                </p:cNvPr>
                <p:cNvSpPr/>
                <p:nvPr/>
              </p:nvSpPr>
              <p:spPr>
                <a:xfrm rot="21425471">
                  <a:off x="8513381" y="4343728"/>
                  <a:ext cx="512652" cy="1046041"/>
                </a:xfrm>
                <a:prstGeom prst="arc">
                  <a:avLst>
                    <a:gd name="adj1" fmla="val 17191476"/>
                    <a:gd name="adj2" fmla="val 4861983"/>
                  </a:avLst>
                </a:prstGeom>
                <a:noFill/>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Arc 68">
                  <a:extLst>
                    <a:ext uri="{FF2B5EF4-FFF2-40B4-BE49-F238E27FC236}">
                      <a16:creationId xmlns:a16="http://schemas.microsoft.com/office/drawing/2014/main" id="{B4FECBDF-225B-47A4-BDAD-E989DA1F121C}"/>
                    </a:ext>
                  </a:extLst>
                </p:cNvPr>
                <p:cNvSpPr/>
                <p:nvPr/>
              </p:nvSpPr>
              <p:spPr>
                <a:xfrm rot="21425471">
                  <a:off x="7548119" y="4346522"/>
                  <a:ext cx="512652" cy="1046041"/>
                </a:xfrm>
                <a:prstGeom prst="arc">
                  <a:avLst>
                    <a:gd name="adj1" fmla="val 17191476"/>
                    <a:gd name="adj2" fmla="val 4861983"/>
                  </a:avLst>
                </a:prstGeom>
                <a:noFill/>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9C416F02-E929-4DF0-91B3-206B49009B0F}"/>
                    </a:ext>
                  </a:extLst>
                </p:cNvPr>
                <p:cNvCxnSpPr>
                  <a:cxnSpLocks/>
                </p:cNvCxnSpPr>
                <p:nvPr/>
              </p:nvCxnSpPr>
              <p:spPr>
                <a:xfrm flipV="1">
                  <a:off x="7307744" y="5356736"/>
                  <a:ext cx="1852421" cy="376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4D3438D-5771-4098-BEAC-CAA37E23CC5E}"/>
                    </a:ext>
                  </a:extLst>
                </p:cNvPr>
                <p:cNvCxnSpPr>
                  <a:cxnSpLocks/>
                  <a:stCxn id="14" idx="0"/>
                </p:cNvCxnSpPr>
                <p:nvPr/>
              </p:nvCxnSpPr>
              <p:spPr>
                <a:xfrm>
                  <a:off x="7254404" y="4399572"/>
                  <a:ext cx="1898342" cy="2416"/>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9537FB9-4A03-46DE-9CF0-F6270BC840A7}"/>
                    </a:ext>
                  </a:extLst>
                </p:cNvPr>
                <p:cNvCxnSpPr>
                  <a:cxnSpLocks/>
                </p:cNvCxnSpPr>
                <p:nvPr/>
              </p:nvCxnSpPr>
              <p:spPr>
                <a:xfrm>
                  <a:off x="7506028" y="5368857"/>
                  <a:ext cx="18172" cy="12839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260EF95-B842-4DC5-A76F-4F0FE9114F3D}"/>
                    </a:ext>
                  </a:extLst>
                </p:cNvPr>
                <p:cNvCxnSpPr>
                  <a:cxnSpLocks/>
                </p:cNvCxnSpPr>
                <p:nvPr/>
              </p:nvCxnSpPr>
              <p:spPr>
                <a:xfrm>
                  <a:off x="8017790" y="5368857"/>
                  <a:ext cx="18172" cy="12839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784F4B7-CC4D-4318-92E6-152029185CCB}"/>
                    </a:ext>
                  </a:extLst>
                </p:cNvPr>
                <p:cNvCxnSpPr>
                  <a:cxnSpLocks/>
                </p:cNvCxnSpPr>
                <p:nvPr/>
              </p:nvCxnSpPr>
              <p:spPr>
                <a:xfrm>
                  <a:off x="8511380" y="5368800"/>
                  <a:ext cx="18172" cy="12839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2028FE7-26DE-426E-A9D3-8C66DDA2AFC9}"/>
                    </a:ext>
                  </a:extLst>
                </p:cNvPr>
                <p:cNvCxnSpPr>
                  <a:cxnSpLocks/>
                </p:cNvCxnSpPr>
                <p:nvPr/>
              </p:nvCxnSpPr>
              <p:spPr>
                <a:xfrm>
                  <a:off x="8926081" y="5364432"/>
                  <a:ext cx="18172" cy="12839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2015DD1-2712-4449-82E4-67FEBEA9215E}"/>
                    </a:ext>
                  </a:extLst>
                </p:cNvPr>
                <p:cNvCxnSpPr>
                  <a:cxnSpLocks/>
                </p:cNvCxnSpPr>
                <p:nvPr/>
              </p:nvCxnSpPr>
              <p:spPr>
                <a:xfrm flipH="1">
                  <a:off x="7793978" y="5349459"/>
                  <a:ext cx="29354" cy="14773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8BE45B9-9D03-4F9F-B70B-C071ED3E5212}"/>
                    </a:ext>
                  </a:extLst>
                </p:cNvPr>
                <p:cNvCxnSpPr>
                  <a:cxnSpLocks/>
                </p:cNvCxnSpPr>
                <p:nvPr/>
              </p:nvCxnSpPr>
              <p:spPr>
                <a:xfrm flipH="1">
                  <a:off x="8273936" y="5351996"/>
                  <a:ext cx="29354" cy="14773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5831E2B-F4B4-4697-AE60-AA6AB18F373C}"/>
                    </a:ext>
                  </a:extLst>
                </p:cNvPr>
                <p:cNvCxnSpPr>
                  <a:cxnSpLocks/>
                </p:cNvCxnSpPr>
                <p:nvPr/>
              </p:nvCxnSpPr>
              <p:spPr>
                <a:xfrm flipH="1">
                  <a:off x="8697130" y="5343654"/>
                  <a:ext cx="29354" cy="14773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55" name="Picture 154" descr="Background pattern&#10;&#10;Description automatically generated">
                <a:extLst>
                  <a:ext uri="{FF2B5EF4-FFF2-40B4-BE49-F238E27FC236}">
                    <a16:creationId xmlns:a16="http://schemas.microsoft.com/office/drawing/2014/main" id="{9265014D-6616-4710-B978-9602A9B45CF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732895" y="4842811"/>
                <a:ext cx="388726" cy="204729"/>
              </a:xfrm>
              <a:prstGeom prst="rect">
                <a:avLst/>
              </a:prstGeom>
            </p:spPr>
          </p:pic>
        </p:grpSp>
      </p:grpSp>
      <p:sp>
        <p:nvSpPr>
          <p:cNvPr id="40" name="Star: 4 Points 39">
            <a:extLst>
              <a:ext uri="{FF2B5EF4-FFF2-40B4-BE49-F238E27FC236}">
                <a16:creationId xmlns:a16="http://schemas.microsoft.com/office/drawing/2014/main" id="{3D24DD26-DF38-45E9-B4D5-887960E3EB7B}"/>
              </a:ext>
            </a:extLst>
          </p:cNvPr>
          <p:cNvSpPr/>
          <p:nvPr/>
        </p:nvSpPr>
        <p:spPr>
          <a:xfrm>
            <a:off x="7070188" y="1974222"/>
            <a:ext cx="131518" cy="32538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4C4E995-10BB-48BA-BB0C-A0AF4EE1AAEA}"/>
              </a:ext>
            </a:extLst>
          </p:cNvPr>
          <p:cNvGrpSpPr/>
          <p:nvPr/>
        </p:nvGrpSpPr>
        <p:grpSpPr>
          <a:xfrm>
            <a:off x="3896835" y="3035157"/>
            <a:ext cx="261299" cy="264355"/>
            <a:chOff x="4764289" y="4622415"/>
            <a:chExt cx="486136" cy="513739"/>
          </a:xfrm>
        </p:grpSpPr>
        <p:sp>
          <p:nvSpPr>
            <p:cNvPr id="166" name="Rectangle 165">
              <a:extLst>
                <a:ext uri="{FF2B5EF4-FFF2-40B4-BE49-F238E27FC236}">
                  <a16:creationId xmlns:a16="http://schemas.microsoft.com/office/drawing/2014/main" id="{D0A004EB-29B2-4A5D-B37C-DF512544AE01}"/>
                </a:ext>
              </a:extLst>
            </p:cNvPr>
            <p:cNvSpPr/>
            <p:nvPr/>
          </p:nvSpPr>
          <p:spPr>
            <a:xfrm>
              <a:off x="4764289" y="4766822"/>
              <a:ext cx="486136" cy="369332"/>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Rectangle 167">
              <a:extLst>
                <a:ext uri="{FF2B5EF4-FFF2-40B4-BE49-F238E27FC236}">
                  <a16:creationId xmlns:a16="http://schemas.microsoft.com/office/drawing/2014/main" id="{639AA7E0-48DA-4DBA-808E-9A57E767E4D0}"/>
                </a:ext>
              </a:extLst>
            </p:cNvPr>
            <p:cNvSpPr/>
            <p:nvPr/>
          </p:nvSpPr>
          <p:spPr>
            <a:xfrm>
              <a:off x="4840489" y="4713712"/>
              <a:ext cx="333736" cy="28627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Rectangle 169">
              <a:extLst>
                <a:ext uri="{FF2B5EF4-FFF2-40B4-BE49-F238E27FC236}">
                  <a16:creationId xmlns:a16="http://schemas.microsoft.com/office/drawing/2014/main" id="{D36C0AE7-0040-402E-87B8-3545CD02C443}"/>
                </a:ext>
              </a:extLst>
            </p:cNvPr>
            <p:cNvSpPr/>
            <p:nvPr/>
          </p:nvSpPr>
          <p:spPr>
            <a:xfrm>
              <a:off x="4903794" y="4622415"/>
              <a:ext cx="207126" cy="247950"/>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9" name="Content Placeholder 6">
            <a:extLst>
              <a:ext uri="{FF2B5EF4-FFF2-40B4-BE49-F238E27FC236}">
                <a16:creationId xmlns:a16="http://schemas.microsoft.com/office/drawing/2014/main" id="{82FE64B6-A792-4FB7-A7EE-565ECEC8C00D}"/>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solidFill>
                  <a:srgbClr val="101B1E"/>
                </a:solidFill>
                <a:latin typeface="Arial"/>
                <a:cs typeface="Arial"/>
              </a:rPr>
              <a:t>Alanna Black</a:t>
            </a:r>
            <a:endParaRPr lang="en-US">
              <a:latin typeface="Arial"/>
              <a:cs typeface="Arial"/>
            </a:endParaRPr>
          </a:p>
          <a:p>
            <a:endParaRPr lang="en-US"/>
          </a:p>
        </p:txBody>
      </p:sp>
      <p:sp>
        <p:nvSpPr>
          <p:cNvPr id="9" name="Rectangle 8">
            <a:hlinkClick r:id="rId8" action="ppaction://hlinksldjump"/>
            <a:extLst>
              <a:ext uri="{FF2B5EF4-FFF2-40B4-BE49-F238E27FC236}">
                <a16:creationId xmlns:a16="http://schemas.microsoft.com/office/drawing/2014/main" id="{07A54FD4-75DE-4324-93FE-3B2B7CC28D7E}"/>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874521"/>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7.40741E-7 L 0.15664 -0.00162 " pathEditMode="relative" rAng="0" ptsTypes="AA">
                                      <p:cBhvr>
                                        <p:cTn id="6" dur="8000" fill="hold"/>
                                        <p:tgtEl>
                                          <p:spTgt spid="57"/>
                                        </p:tgtEl>
                                        <p:attrNameLst>
                                          <p:attrName>ppt_x</p:attrName>
                                          <p:attrName>ppt_y</p:attrName>
                                        </p:attrNameLst>
                                      </p:cBhvr>
                                      <p:rCtr x="7826" y="-93"/>
                                    </p:animMotion>
                                  </p:childTnLst>
                                </p:cTn>
                              </p:par>
                              <p:par>
                                <p:cTn id="7" presetID="0" presetClass="path" presetSubtype="0" accel="50000" decel="50000" fill="hold" nodeType="withEffect">
                                  <p:stCondLst>
                                    <p:cond delay="0"/>
                                  </p:stCondLst>
                                  <p:childTnLst>
                                    <p:animMotion origin="layout" path="M -0.00039 -0.00092 L 0.15743 -0.00092 L 0.15743 0.05486 L 0.15743 0.05695 " pathEditMode="relative" rAng="0" ptsTypes="AAAA">
                                      <p:cBhvr>
                                        <p:cTn id="8" dur="9500" fill="hold"/>
                                        <p:tgtEl>
                                          <p:spTgt spid="56"/>
                                        </p:tgtEl>
                                        <p:attrNameLst>
                                          <p:attrName>ppt_x</p:attrName>
                                          <p:attrName>ppt_y</p:attrName>
                                        </p:attrNameLst>
                                      </p:cBhvr>
                                      <p:rCtr x="7891" y="28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CAD881C-6DBF-4D9C-B7B6-7EA1FD4E596A}"/>
              </a:ext>
            </a:extLst>
          </p:cNvPr>
          <p:cNvGrpSpPr/>
          <p:nvPr/>
        </p:nvGrpSpPr>
        <p:grpSpPr>
          <a:xfrm>
            <a:off x="409111" y="1270090"/>
            <a:ext cx="7321400" cy="4562281"/>
            <a:chOff x="548640" y="1185954"/>
            <a:chExt cx="7060321" cy="4646417"/>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185954"/>
              <a:ext cx="7060321" cy="4638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DF8D262-3BE4-403D-90C1-AB29D991F4A4}"/>
                </a:ext>
              </a:extLst>
            </p:cNvPr>
            <p:cNvSpPr/>
            <p:nvPr/>
          </p:nvSpPr>
          <p:spPr>
            <a:xfrm>
              <a:off x="2678027"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F51EBAC-3C2A-43CF-A2AC-FA1BE7358E8D}"/>
              </a:ext>
            </a:extLst>
          </p:cNvPr>
          <p:cNvGrpSpPr/>
          <p:nvPr/>
        </p:nvGrpSpPr>
        <p:grpSpPr>
          <a:xfrm>
            <a:off x="1008303"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50</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269285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6" name="Group 5">
            <a:extLst>
              <a:ext uri="{FF2B5EF4-FFF2-40B4-BE49-F238E27FC236}">
                <a16:creationId xmlns:a16="http://schemas.microsoft.com/office/drawing/2014/main" id="{811D944C-D5B6-4BB2-AB13-82F7A7DB1A26}"/>
              </a:ext>
            </a:extLst>
          </p:cNvPr>
          <p:cNvGrpSpPr/>
          <p:nvPr/>
        </p:nvGrpSpPr>
        <p:grpSpPr>
          <a:xfrm rot="19420483">
            <a:off x="4791868" y="2120065"/>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7C31B40-3B80-473B-BE98-8EB975EB36A5}"/>
              </a:ext>
            </a:extLst>
          </p:cNvPr>
          <p:cNvGrpSpPr/>
          <p:nvPr/>
        </p:nvGrpSpPr>
        <p:grpSpPr>
          <a:xfrm rot="19704939">
            <a:off x="3519193" y="2591717"/>
            <a:ext cx="1328482" cy="251522"/>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0" name="Rectangle 109">
            <a:extLst>
              <a:ext uri="{FF2B5EF4-FFF2-40B4-BE49-F238E27FC236}">
                <a16:creationId xmlns:a16="http://schemas.microsoft.com/office/drawing/2014/main" id="{E16A1956-42AF-4357-B28E-8EF6DD0E6237}"/>
              </a:ext>
            </a:extLst>
          </p:cNvPr>
          <p:cNvSpPr/>
          <p:nvPr/>
        </p:nvSpPr>
        <p:spPr>
          <a:xfrm>
            <a:off x="3629897" y="3508667"/>
            <a:ext cx="396045" cy="784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A30FC0B-4CE2-4142-BD43-BA2658F5220D}"/>
              </a:ext>
            </a:extLst>
          </p:cNvPr>
          <p:cNvSpPr/>
          <p:nvPr/>
        </p:nvSpPr>
        <p:spPr>
          <a:xfrm>
            <a:off x="3739641" y="3351134"/>
            <a:ext cx="177962" cy="207328"/>
          </a:xfrm>
          <a:prstGeom prst="rec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74CD04AF-C93A-474A-8E9D-2B97885F102E}"/>
              </a:ext>
            </a:extLst>
          </p:cNvPr>
          <p:cNvSpPr/>
          <p:nvPr/>
        </p:nvSpPr>
        <p:spPr>
          <a:xfrm>
            <a:off x="3637521" y="3516687"/>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F04FC678-6F46-41AD-9757-8827B4072E12}"/>
              </a:ext>
            </a:extLst>
          </p:cNvPr>
          <p:cNvSpPr/>
          <p:nvPr/>
        </p:nvSpPr>
        <p:spPr>
          <a:xfrm>
            <a:off x="3637521" y="3567604"/>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4765D0BE-87C9-4F58-BD1E-D7EBEA42DD35}"/>
              </a:ext>
            </a:extLst>
          </p:cNvPr>
          <p:cNvSpPr/>
          <p:nvPr/>
        </p:nvSpPr>
        <p:spPr>
          <a:xfrm>
            <a:off x="3984927" y="3512998"/>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19C7DBA-260E-447A-8478-4B021CC1DF24}"/>
              </a:ext>
            </a:extLst>
          </p:cNvPr>
          <p:cNvSpPr/>
          <p:nvPr/>
        </p:nvSpPr>
        <p:spPr>
          <a:xfrm>
            <a:off x="3984927" y="3567995"/>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ECD25085-F622-41C7-9B12-BEF147FC115C}"/>
              </a:ext>
            </a:extLst>
          </p:cNvPr>
          <p:cNvSpPr/>
          <p:nvPr/>
        </p:nvSpPr>
        <p:spPr>
          <a:xfrm>
            <a:off x="3629897" y="3588180"/>
            <a:ext cx="396045" cy="3262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5C6A7157-7D98-4D85-9169-6F19A01F1BD3}"/>
              </a:ext>
            </a:extLst>
          </p:cNvPr>
          <p:cNvSpPr/>
          <p:nvPr/>
        </p:nvSpPr>
        <p:spPr>
          <a:xfrm>
            <a:off x="3619574"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D684763B-8575-4FF6-90EC-90F46A0E3501}"/>
              </a:ext>
            </a:extLst>
          </p:cNvPr>
          <p:cNvSpPr/>
          <p:nvPr/>
        </p:nvSpPr>
        <p:spPr>
          <a:xfrm>
            <a:off x="4026827"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7724F76F-8057-482C-A527-88D63E2CB70F}"/>
              </a:ext>
            </a:extLst>
          </p:cNvPr>
          <p:cNvSpPr/>
          <p:nvPr/>
        </p:nvSpPr>
        <p:spPr>
          <a:xfrm>
            <a:off x="3779547" y="3267635"/>
            <a:ext cx="100269" cy="85877"/>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5C065637-35DD-4698-9FA5-84F027596682}"/>
              </a:ext>
            </a:extLst>
          </p:cNvPr>
          <p:cNvSpPr/>
          <p:nvPr/>
        </p:nvSpPr>
        <p:spPr>
          <a:xfrm>
            <a:off x="3821210" y="3300588"/>
            <a:ext cx="13644" cy="223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74">
            <a:extLst>
              <a:ext uri="{FF2B5EF4-FFF2-40B4-BE49-F238E27FC236}">
                <a16:creationId xmlns:a16="http://schemas.microsoft.com/office/drawing/2014/main" id="{4119815E-93EA-443F-AC17-234E0C138B23}"/>
              </a:ext>
            </a:extLst>
          </p:cNvPr>
          <p:cNvGrpSpPr/>
          <p:nvPr/>
        </p:nvGrpSpPr>
        <p:grpSpPr>
          <a:xfrm rot="20436723">
            <a:off x="3702047" y="2995427"/>
            <a:ext cx="49309" cy="185498"/>
            <a:chOff x="2711137" y="2149848"/>
            <a:chExt cx="2639468" cy="1017896"/>
          </a:xfrm>
        </p:grpSpPr>
        <p:sp>
          <p:nvSpPr>
            <p:cNvPr id="176" name="Rectangle 175">
              <a:extLst>
                <a:ext uri="{FF2B5EF4-FFF2-40B4-BE49-F238E27FC236}">
                  <a16:creationId xmlns:a16="http://schemas.microsoft.com/office/drawing/2014/main" id="{4EF27EA0-CDA0-4404-81F4-FE594B19A0AC}"/>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6079D37E-818E-4086-8094-B1FAEA64A654}"/>
                </a:ext>
              </a:extLst>
            </p:cNvPr>
            <p:cNvSpPr/>
            <p:nvPr/>
          </p:nvSpPr>
          <p:spPr>
            <a:xfrm rot="16357580">
              <a:off x="3893972" y="967013"/>
              <a:ext cx="273798" cy="263946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B42B30D2-0C55-4CA7-BB7E-668895C92C88}"/>
              </a:ext>
            </a:extLst>
          </p:cNvPr>
          <p:cNvGrpSpPr/>
          <p:nvPr/>
        </p:nvGrpSpPr>
        <p:grpSpPr>
          <a:xfrm rot="19305018">
            <a:off x="3769208" y="3152561"/>
            <a:ext cx="28210" cy="93100"/>
            <a:chOff x="3278436" y="2191523"/>
            <a:chExt cx="1504812" cy="976221"/>
          </a:xfrm>
        </p:grpSpPr>
        <p:sp>
          <p:nvSpPr>
            <p:cNvPr id="179" name="Rectangle 178">
              <a:extLst>
                <a:ext uri="{FF2B5EF4-FFF2-40B4-BE49-F238E27FC236}">
                  <a16:creationId xmlns:a16="http://schemas.microsoft.com/office/drawing/2014/main" id="{67229C63-8699-4BAD-A7DD-2BD0BB2D5D65}"/>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4CCACBFD-B957-46D1-83E2-8AB2F173090F}"/>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36452AF4-586F-429C-8E03-375E3B3324FC}"/>
              </a:ext>
            </a:extLst>
          </p:cNvPr>
          <p:cNvGrpSpPr/>
          <p:nvPr/>
        </p:nvGrpSpPr>
        <p:grpSpPr>
          <a:xfrm rot="1100235">
            <a:off x="3858736" y="2977127"/>
            <a:ext cx="49309" cy="185498"/>
            <a:chOff x="2711145" y="2149848"/>
            <a:chExt cx="2639466" cy="1017896"/>
          </a:xfrm>
        </p:grpSpPr>
        <p:sp>
          <p:nvSpPr>
            <p:cNvPr id="182" name="Rectangle 181">
              <a:extLst>
                <a:ext uri="{FF2B5EF4-FFF2-40B4-BE49-F238E27FC236}">
                  <a16:creationId xmlns:a16="http://schemas.microsoft.com/office/drawing/2014/main" id="{7DC9562A-91FB-4F7F-ACD6-BCD5D15FC168}"/>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C263331A-B4D4-403E-AD60-D255308C6538}"/>
                </a:ext>
              </a:extLst>
            </p:cNvPr>
            <p:cNvSpPr/>
            <p:nvPr/>
          </p:nvSpPr>
          <p:spPr>
            <a:xfrm rot="16357580">
              <a:off x="3893979" y="967014"/>
              <a:ext cx="273798" cy="2639466"/>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89805553-A763-4B35-8964-026EECDAE884}"/>
              </a:ext>
            </a:extLst>
          </p:cNvPr>
          <p:cNvGrpSpPr/>
          <p:nvPr/>
        </p:nvGrpSpPr>
        <p:grpSpPr>
          <a:xfrm rot="569135">
            <a:off x="3828767" y="3145031"/>
            <a:ext cx="28210" cy="93100"/>
            <a:chOff x="3278436" y="2191523"/>
            <a:chExt cx="1504812" cy="976221"/>
          </a:xfrm>
        </p:grpSpPr>
        <p:sp>
          <p:nvSpPr>
            <p:cNvPr id="185" name="Rectangle 184">
              <a:extLst>
                <a:ext uri="{FF2B5EF4-FFF2-40B4-BE49-F238E27FC236}">
                  <a16:creationId xmlns:a16="http://schemas.microsoft.com/office/drawing/2014/main" id="{B693E45F-0898-46FB-A652-C43768C149D3}"/>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2B653B8A-FC3F-4E91-9D79-2DF8D8B841E4}"/>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8A6FB7F3-5923-4529-81DE-6ECBAA913AEA}"/>
              </a:ext>
            </a:extLst>
          </p:cNvPr>
          <p:cNvGrpSpPr/>
          <p:nvPr/>
        </p:nvGrpSpPr>
        <p:grpSpPr>
          <a:xfrm rot="1100235">
            <a:off x="3929391" y="3011211"/>
            <a:ext cx="49309" cy="185497"/>
            <a:chOff x="2711106" y="2149852"/>
            <a:chExt cx="2639473" cy="1017892"/>
          </a:xfrm>
        </p:grpSpPr>
        <p:sp>
          <p:nvSpPr>
            <p:cNvPr id="188" name="Rectangle 187">
              <a:extLst>
                <a:ext uri="{FF2B5EF4-FFF2-40B4-BE49-F238E27FC236}">
                  <a16:creationId xmlns:a16="http://schemas.microsoft.com/office/drawing/2014/main" id="{0D8F0999-DE9D-4B01-BB30-0308F45E391E}"/>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082D6BE-AD38-4F62-A9A2-40FD3371B434}"/>
                </a:ext>
              </a:extLst>
            </p:cNvPr>
            <p:cNvSpPr/>
            <p:nvPr/>
          </p:nvSpPr>
          <p:spPr>
            <a:xfrm rot="16357580">
              <a:off x="3893944" y="967014"/>
              <a:ext cx="273798" cy="263947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9B47F88D-DBBD-4A45-ACA3-3D87E5500349}"/>
              </a:ext>
            </a:extLst>
          </p:cNvPr>
          <p:cNvGrpSpPr/>
          <p:nvPr/>
        </p:nvGrpSpPr>
        <p:grpSpPr>
          <a:xfrm rot="2796000">
            <a:off x="3880489" y="3162315"/>
            <a:ext cx="24942" cy="105299"/>
            <a:chOff x="3278436" y="2191523"/>
            <a:chExt cx="1504812" cy="976221"/>
          </a:xfrm>
        </p:grpSpPr>
        <p:sp>
          <p:nvSpPr>
            <p:cNvPr id="191" name="Rectangle 190">
              <a:extLst>
                <a:ext uri="{FF2B5EF4-FFF2-40B4-BE49-F238E27FC236}">
                  <a16:creationId xmlns:a16="http://schemas.microsoft.com/office/drawing/2014/main" id="{A7B9F4A2-2A48-4D15-9855-B900ACFE57F6}"/>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514BA64E-3B10-475E-B788-9C0771EBAF83}"/>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Rectangle 121">
            <a:extLst>
              <a:ext uri="{FF2B5EF4-FFF2-40B4-BE49-F238E27FC236}">
                <a16:creationId xmlns:a16="http://schemas.microsoft.com/office/drawing/2014/main" id="{6E88822B-DE6C-410F-A6A8-68ECDD9CCA2E}"/>
              </a:ext>
            </a:extLst>
          </p:cNvPr>
          <p:cNvSpPr/>
          <p:nvPr/>
        </p:nvSpPr>
        <p:spPr>
          <a:xfrm>
            <a:off x="3797294" y="3231794"/>
            <a:ext cx="64776" cy="3482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5CF759-AEF5-494C-B0FD-816675A79CE4}"/>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a:extLst>
              <a:ext uri="{FF2B5EF4-FFF2-40B4-BE49-F238E27FC236}">
                <a16:creationId xmlns:a16="http://schemas.microsoft.com/office/drawing/2014/main" id="{E64EAE4B-80B5-409D-9110-447D5F2099FD}"/>
              </a:ext>
            </a:extLst>
          </p:cNvPr>
          <p:cNvGrpSpPr/>
          <p:nvPr/>
        </p:nvGrpSpPr>
        <p:grpSpPr>
          <a:xfrm>
            <a:off x="8432851" y="1274522"/>
            <a:ext cx="3161334" cy="4200214"/>
            <a:chOff x="4403264" y="1515512"/>
            <a:chExt cx="3161334" cy="4200214"/>
          </a:xfrm>
        </p:grpSpPr>
        <p:sp>
          <p:nvSpPr>
            <p:cNvPr id="171" name="Flowchart: Connector 170">
              <a:extLst>
                <a:ext uri="{FF2B5EF4-FFF2-40B4-BE49-F238E27FC236}">
                  <a16:creationId xmlns:a16="http://schemas.microsoft.com/office/drawing/2014/main" id="{0EBB46A5-F91D-4B4D-903A-75B2000C5472}"/>
                </a:ext>
              </a:extLst>
            </p:cNvPr>
            <p:cNvSpPr>
              <a:spLocks noChangeAspect="1"/>
            </p:cNvSpPr>
            <p:nvPr/>
          </p:nvSpPr>
          <p:spPr>
            <a:xfrm>
              <a:off x="4403264" y="1515512"/>
              <a:ext cx="3161334" cy="3161334"/>
            </a:xfrm>
            <a:prstGeom prst="flowChartConnector">
              <a:avLst/>
            </a:prstGeom>
            <a:solidFill>
              <a:srgbClr val="E58B8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71">
              <a:extLst>
                <a:ext uri="{FF2B5EF4-FFF2-40B4-BE49-F238E27FC236}">
                  <a16:creationId xmlns:a16="http://schemas.microsoft.com/office/drawing/2014/main" id="{C7C031A4-F29D-432D-AF6F-F6C78081C78E}"/>
                </a:ext>
              </a:extLst>
            </p:cNvPr>
            <p:cNvGrpSpPr>
              <a:grpSpLocks noChangeAspect="1"/>
            </p:cNvGrpSpPr>
            <p:nvPr/>
          </p:nvGrpSpPr>
          <p:grpSpPr>
            <a:xfrm>
              <a:off x="5053685" y="1742625"/>
              <a:ext cx="2254940" cy="2485524"/>
              <a:chOff x="4209701" y="1399560"/>
              <a:chExt cx="3204415" cy="3532090"/>
            </a:xfrm>
          </p:grpSpPr>
          <p:grpSp>
            <p:nvGrpSpPr>
              <p:cNvPr id="174" name="Group 173">
                <a:extLst>
                  <a:ext uri="{FF2B5EF4-FFF2-40B4-BE49-F238E27FC236}">
                    <a16:creationId xmlns:a16="http://schemas.microsoft.com/office/drawing/2014/main" id="{5A89AA2E-F320-4352-B4C8-BB737611FA72}"/>
                  </a:ext>
                </a:extLst>
              </p:cNvPr>
              <p:cNvGrpSpPr/>
              <p:nvPr/>
            </p:nvGrpSpPr>
            <p:grpSpPr>
              <a:xfrm>
                <a:off x="4209701" y="1399560"/>
                <a:ext cx="2021580" cy="3532090"/>
                <a:chOff x="4199831" y="1399560"/>
                <a:chExt cx="2021580" cy="3532090"/>
              </a:xfrm>
            </p:grpSpPr>
            <p:sp>
              <p:nvSpPr>
                <p:cNvPr id="217" name="Rectangle 216">
                  <a:extLst>
                    <a:ext uri="{FF2B5EF4-FFF2-40B4-BE49-F238E27FC236}">
                      <a16:creationId xmlns:a16="http://schemas.microsoft.com/office/drawing/2014/main" id="{FD2F5B5F-623E-42C3-9B2E-1500B70B29E9}"/>
                    </a:ext>
                  </a:extLst>
                </p:cNvPr>
                <p:cNvSpPr/>
                <p:nvPr/>
              </p:nvSpPr>
              <p:spPr>
                <a:xfrm>
                  <a:off x="4249915" y="4316321"/>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F7EF1851-C728-450F-8989-B5104D17646F}"/>
                    </a:ext>
                  </a:extLst>
                </p:cNvPr>
                <p:cNvSpPr/>
                <p:nvPr/>
              </p:nvSpPr>
              <p:spPr>
                <a:xfrm>
                  <a:off x="4782360" y="3451881"/>
                  <a:ext cx="863417"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8971D951-7EF4-426D-8679-2AAC73815CFA}"/>
                    </a:ext>
                  </a:extLst>
                </p:cNvPr>
                <p:cNvSpPr/>
                <p:nvPr/>
              </p:nvSpPr>
              <p:spPr>
                <a:xfrm>
                  <a:off x="4286904" y="43603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6CB4D7A9-D8DB-4CF5-92B8-4B407388FDED}"/>
                    </a:ext>
                  </a:extLst>
                </p:cNvPr>
                <p:cNvSpPr/>
                <p:nvPr/>
              </p:nvSpPr>
              <p:spPr>
                <a:xfrm>
                  <a:off x="4286904" y="46397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B7F058CD-923D-4583-8932-53B14A2BEE49}"/>
                    </a:ext>
                  </a:extLst>
                </p:cNvPr>
                <p:cNvSpPr/>
                <p:nvPr/>
              </p:nvSpPr>
              <p:spPr>
                <a:xfrm>
                  <a:off x="5972410" y="434009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F39A2C4D-9F35-4007-AC40-E7200F6B99CF}"/>
                    </a:ext>
                  </a:extLst>
                </p:cNvPr>
                <p:cNvSpPr/>
                <p:nvPr/>
              </p:nvSpPr>
              <p:spPr>
                <a:xfrm>
                  <a:off x="5972410" y="464188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0B09C74E-F70D-4B36-9A53-D2D3F62B46A6}"/>
                    </a:ext>
                  </a:extLst>
                </p:cNvPr>
                <p:cNvSpPr/>
                <p:nvPr/>
              </p:nvSpPr>
              <p:spPr>
                <a:xfrm>
                  <a:off x="4249915" y="4752641"/>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63B5D1B5-6494-439F-9B62-44E31DD03161}"/>
                    </a:ext>
                  </a:extLst>
                </p:cNvPr>
                <p:cNvSpPr/>
                <p:nvPr/>
              </p:nvSpPr>
              <p:spPr>
                <a:xfrm>
                  <a:off x="4199831" y="4316322"/>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32B92C38-BA61-4711-BEB8-E2B6B880AF39}"/>
                    </a:ext>
                  </a:extLst>
                </p:cNvPr>
                <p:cNvSpPr/>
                <p:nvPr/>
              </p:nvSpPr>
              <p:spPr>
                <a:xfrm>
                  <a:off x="6175692" y="4316322"/>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EC9B0FBA-8D2E-492D-A160-1F184DCA23F3}"/>
                    </a:ext>
                  </a:extLst>
                </p:cNvPr>
                <p:cNvGrpSpPr/>
                <p:nvPr/>
              </p:nvGrpSpPr>
              <p:grpSpPr>
                <a:xfrm rot="20436723">
                  <a:off x="4599963" y="1499979"/>
                  <a:ext cx="239230" cy="1017896"/>
                  <a:chOff x="2711116" y="2149848"/>
                  <a:chExt cx="2639452" cy="1017896"/>
                </a:xfrm>
              </p:grpSpPr>
              <p:sp>
                <p:nvSpPr>
                  <p:cNvPr id="276" name="Rectangle 275">
                    <a:extLst>
                      <a:ext uri="{FF2B5EF4-FFF2-40B4-BE49-F238E27FC236}">
                        <a16:creationId xmlns:a16="http://schemas.microsoft.com/office/drawing/2014/main" id="{56CFD37F-C098-4A8E-A7D4-4D1B6DEC947A}"/>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7" name="Group 276">
                    <a:extLst>
                      <a:ext uri="{FF2B5EF4-FFF2-40B4-BE49-F238E27FC236}">
                        <a16:creationId xmlns:a16="http://schemas.microsoft.com/office/drawing/2014/main" id="{9067C567-DEA8-489F-93B7-F0984C669051}"/>
                      </a:ext>
                    </a:extLst>
                  </p:cNvPr>
                  <p:cNvGrpSpPr/>
                  <p:nvPr/>
                </p:nvGrpSpPr>
                <p:grpSpPr>
                  <a:xfrm>
                    <a:off x="2711116" y="2149848"/>
                    <a:ext cx="2639452" cy="273796"/>
                    <a:chOff x="2711116" y="2149848"/>
                    <a:chExt cx="2639452" cy="273796"/>
                  </a:xfrm>
                </p:grpSpPr>
                <p:sp>
                  <p:nvSpPr>
                    <p:cNvPr id="278" name="Oval 277">
                      <a:extLst>
                        <a:ext uri="{FF2B5EF4-FFF2-40B4-BE49-F238E27FC236}">
                          <a16:creationId xmlns:a16="http://schemas.microsoft.com/office/drawing/2014/main" id="{D8860DD7-3D7F-4731-8B76-2A86EF5003F9}"/>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58B877C1-7CB8-41E1-B2AC-E1A75593212F}"/>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7" name="Rectangle 226">
                  <a:extLst>
                    <a:ext uri="{FF2B5EF4-FFF2-40B4-BE49-F238E27FC236}">
                      <a16:creationId xmlns:a16="http://schemas.microsoft.com/office/drawing/2014/main" id="{2E43DAFE-F3F7-4397-B38B-5C57E0041622}"/>
                    </a:ext>
                  </a:extLst>
                </p:cNvPr>
                <p:cNvSpPr/>
                <p:nvPr/>
              </p:nvSpPr>
              <p:spPr>
                <a:xfrm>
                  <a:off x="4975969" y="2993686"/>
                  <a:ext cx="486474" cy="47124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67210C3E-FA7F-4D2D-B887-485AF780317A}"/>
                    </a:ext>
                  </a:extLst>
                </p:cNvPr>
                <p:cNvSpPr/>
                <p:nvPr/>
              </p:nvSpPr>
              <p:spPr>
                <a:xfrm>
                  <a:off x="5062070" y="2797013"/>
                  <a:ext cx="314272" cy="1910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a:extLst>
                    <a:ext uri="{FF2B5EF4-FFF2-40B4-BE49-F238E27FC236}">
                      <a16:creationId xmlns:a16="http://schemas.microsoft.com/office/drawing/2014/main" id="{08435E36-0DB0-412B-AD82-489C5AA8A42B}"/>
                    </a:ext>
                  </a:extLst>
                </p:cNvPr>
                <p:cNvGrpSpPr/>
                <p:nvPr/>
              </p:nvGrpSpPr>
              <p:grpSpPr>
                <a:xfrm rot="19305018">
                  <a:off x="4925809" y="2362235"/>
                  <a:ext cx="136864" cy="510876"/>
                  <a:chOff x="3278436" y="2191523"/>
                  <a:chExt cx="1504812" cy="976221"/>
                </a:xfrm>
              </p:grpSpPr>
              <p:sp>
                <p:nvSpPr>
                  <p:cNvPr id="274" name="Rectangle 273">
                    <a:extLst>
                      <a:ext uri="{FF2B5EF4-FFF2-40B4-BE49-F238E27FC236}">
                        <a16:creationId xmlns:a16="http://schemas.microsoft.com/office/drawing/2014/main" id="{52F5B48C-6D8B-4B95-A605-46E1B39FE511}"/>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92560E18-FDE3-4C31-A4A9-58461770C846}"/>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A4833BDC-714B-4B15-99F6-D9E4B1C01FD2}"/>
                    </a:ext>
                  </a:extLst>
                </p:cNvPr>
                <p:cNvGrpSpPr/>
                <p:nvPr/>
              </p:nvGrpSpPr>
              <p:grpSpPr>
                <a:xfrm rot="1100235">
                  <a:off x="5360168" y="1399560"/>
                  <a:ext cx="239230" cy="1017896"/>
                  <a:chOff x="2711116" y="2149848"/>
                  <a:chExt cx="2639452" cy="1017896"/>
                </a:xfrm>
              </p:grpSpPr>
              <p:sp>
                <p:nvSpPr>
                  <p:cNvPr id="270" name="Rectangle 269">
                    <a:extLst>
                      <a:ext uri="{FF2B5EF4-FFF2-40B4-BE49-F238E27FC236}">
                        <a16:creationId xmlns:a16="http://schemas.microsoft.com/office/drawing/2014/main" id="{47790BC9-047D-4C95-837F-6F55D42ED2D0}"/>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1" name="Group 270">
                    <a:extLst>
                      <a:ext uri="{FF2B5EF4-FFF2-40B4-BE49-F238E27FC236}">
                        <a16:creationId xmlns:a16="http://schemas.microsoft.com/office/drawing/2014/main" id="{F61E0950-15F7-4D90-82F4-7226174C4E43}"/>
                      </a:ext>
                    </a:extLst>
                  </p:cNvPr>
                  <p:cNvGrpSpPr/>
                  <p:nvPr/>
                </p:nvGrpSpPr>
                <p:grpSpPr>
                  <a:xfrm>
                    <a:off x="2711116" y="2149848"/>
                    <a:ext cx="2639452" cy="273796"/>
                    <a:chOff x="2711116" y="2149848"/>
                    <a:chExt cx="2639452" cy="273796"/>
                  </a:xfrm>
                </p:grpSpPr>
                <p:sp>
                  <p:nvSpPr>
                    <p:cNvPr id="272" name="Oval 271">
                      <a:extLst>
                        <a:ext uri="{FF2B5EF4-FFF2-40B4-BE49-F238E27FC236}">
                          <a16:creationId xmlns:a16="http://schemas.microsoft.com/office/drawing/2014/main" id="{729DAE60-34D4-4636-8621-4BF1F74B8D31}"/>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A9076720-E115-492A-AFB6-EB5F1CCC4516}"/>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9048CA12-C681-482D-9D7D-55CB850BE4DF}"/>
                    </a:ext>
                  </a:extLst>
                </p:cNvPr>
                <p:cNvGrpSpPr/>
                <p:nvPr/>
              </p:nvGrpSpPr>
              <p:grpSpPr>
                <a:xfrm rot="569135">
                  <a:off x="5214767" y="2320913"/>
                  <a:ext cx="136864" cy="510876"/>
                  <a:chOff x="3278436" y="2191523"/>
                  <a:chExt cx="1504812" cy="976221"/>
                </a:xfrm>
              </p:grpSpPr>
              <p:sp>
                <p:nvSpPr>
                  <p:cNvPr id="263" name="Rectangle 262">
                    <a:extLst>
                      <a:ext uri="{FF2B5EF4-FFF2-40B4-BE49-F238E27FC236}">
                        <a16:creationId xmlns:a16="http://schemas.microsoft.com/office/drawing/2014/main" id="{2601CD57-AF91-41FD-A74F-F02BEA4A8E21}"/>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D02C5EF8-3D64-4D34-A315-0B3AF3392648}"/>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a:extLst>
                    <a:ext uri="{FF2B5EF4-FFF2-40B4-BE49-F238E27FC236}">
                      <a16:creationId xmlns:a16="http://schemas.microsoft.com/office/drawing/2014/main" id="{D825CA15-910E-4E15-ADBF-8D4043AC572F}"/>
                    </a:ext>
                  </a:extLst>
                </p:cNvPr>
                <p:cNvGrpSpPr/>
                <p:nvPr/>
              </p:nvGrpSpPr>
              <p:grpSpPr>
                <a:xfrm rot="1100235">
                  <a:off x="5702965" y="1586589"/>
                  <a:ext cx="239230" cy="1017896"/>
                  <a:chOff x="2711116" y="2149848"/>
                  <a:chExt cx="2639452" cy="1017896"/>
                </a:xfrm>
              </p:grpSpPr>
              <p:sp>
                <p:nvSpPr>
                  <p:cNvPr id="259" name="Rectangle 258">
                    <a:extLst>
                      <a:ext uri="{FF2B5EF4-FFF2-40B4-BE49-F238E27FC236}">
                        <a16:creationId xmlns:a16="http://schemas.microsoft.com/office/drawing/2014/main" id="{E85C2041-87B6-45FC-84D4-2F9FF9AE1BA5}"/>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0" name="Group 259">
                    <a:extLst>
                      <a:ext uri="{FF2B5EF4-FFF2-40B4-BE49-F238E27FC236}">
                        <a16:creationId xmlns:a16="http://schemas.microsoft.com/office/drawing/2014/main" id="{742FD412-9C96-4CA0-BE1A-8639AA4FFEBB}"/>
                      </a:ext>
                    </a:extLst>
                  </p:cNvPr>
                  <p:cNvGrpSpPr/>
                  <p:nvPr/>
                </p:nvGrpSpPr>
                <p:grpSpPr>
                  <a:xfrm>
                    <a:off x="2711116" y="2149848"/>
                    <a:ext cx="2639452" cy="273796"/>
                    <a:chOff x="2711116" y="2149848"/>
                    <a:chExt cx="2639452" cy="273796"/>
                  </a:xfrm>
                </p:grpSpPr>
                <p:sp>
                  <p:nvSpPr>
                    <p:cNvPr id="261" name="Oval 260">
                      <a:extLst>
                        <a:ext uri="{FF2B5EF4-FFF2-40B4-BE49-F238E27FC236}">
                          <a16:creationId xmlns:a16="http://schemas.microsoft.com/office/drawing/2014/main" id="{6501754B-5B43-4C0F-A1D6-2A0DC1CEB860}"/>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5620B40F-703A-41DD-8829-4D2DEA2B84C6}"/>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3" name="Group 232">
                  <a:extLst>
                    <a:ext uri="{FF2B5EF4-FFF2-40B4-BE49-F238E27FC236}">
                      <a16:creationId xmlns:a16="http://schemas.microsoft.com/office/drawing/2014/main" id="{B96D229B-EF0B-4EBA-A18E-2FFD7ADC81D1}"/>
                    </a:ext>
                  </a:extLst>
                </p:cNvPr>
                <p:cNvGrpSpPr/>
                <p:nvPr/>
              </p:nvGrpSpPr>
              <p:grpSpPr>
                <a:xfrm rot="2796000">
                  <a:off x="5457782" y="2449226"/>
                  <a:ext cx="136864" cy="510876"/>
                  <a:chOff x="3278436" y="2191523"/>
                  <a:chExt cx="1504812" cy="976221"/>
                </a:xfrm>
              </p:grpSpPr>
              <p:sp>
                <p:nvSpPr>
                  <p:cNvPr id="257" name="Rectangle 256">
                    <a:extLst>
                      <a:ext uri="{FF2B5EF4-FFF2-40B4-BE49-F238E27FC236}">
                        <a16:creationId xmlns:a16="http://schemas.microsoft.com/office/drawing/2014/main" id="{5AA3CBB6-01FE-409C-929D-750008F9A555}"/>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D1426FA5-550D-4769-B516-CA0F2C5DCB7D}"/>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4" name="Rectangle 233">
                  <a:extLst>
                    <a:ext uri="{FF2B5EF4-FFF2-40B4-BE49-F238E27FC236}">
                      <a16:creationId xmlns:a16="http://schemas.microsoft.com/office/drawing/2014/main" id="{45077ED5-BF92-4AE2-9BF7-139DC9AFD730}"/>
                    </a:ext>
                  </a:extLst>
                </p:cNvPr>
                <p:cNvSpPr/>
                <p:nvPr/>
              </p:nvSpPr>
              <p:spPr>
                <a:xfrm>
                  <a:off x="5074138" y="3129246"/>
                  <a:ext cx="279860" cy="247650"/>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41A3C5CE-B677-4940-851E-0302B6A10F7E}"/>
                    </a:ext>
                  </a:extLst>
                </p:cNvPr>
                <p:cNvSpPr/>
                <p:nvPr/>
              </p:nvSpPr>
              <p:spPr>
                <a:xfrm>
                  <a:off x="5180969" y="3193154"/>
                  <a:ext cx="66198" cy="122495"/>
                </a:xfrm>
                <a:prstGeom prst="ellipse">
                  <a:avLst/>
                </a:prstGeom>
                <a:solidFill>
                  <a:srgbClr val="DC6465"/>
                </a:solidFill>
                <a:ln>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3" name="Straight Connector 192">
                <a:extLst>
                  <a:ext uri="{FF2B5EF4-FFF2-40B4-BE49-F238E27FC236}">
                    <a16:creationId xmlns:a16="http://schemas.microsoft.com/office/drawing/2014/main" id="{496B1E29-619A-48CF-9049-A25BBBAA3DBB}"/>
                  </a:ext>
                </a:extLst>
              </p:cNvPr>
              <p:cNvCxnSpPr>
                <a:cxnSpLocks/>
              </p:cNvCxnSpPr>
              <p:nvPr/>
            </p:nvCxnSpPr>
            <p:spPr>
              <a:xfrm flipV="1">
                <a:off x="5218837" y="2418152"/>
                <a:ext cx="1307797" cy="851232"/>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5FAA60C1-90DD-4C14-9E01-9CD2564C0C2E}"/>
                  </a:ext>
                </a:extLst>
              </p:cNvPr>
              <p:cNvCxnSpPr>
                <a:cxnSpLocks/>
              </p:cNvCxnSpPr>
              <p:nvPr/>
            </p:nvCxnSpPr>
            <p:spPr>
              <a:xfrm flipV="1">
                <a:off x="5222144" y="2909990"/>
                <a:ext cx="1304490" cy="35528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C81D8B41-47FE-4308-B680-635AEA5B62CF}"/>
                  </a:ext>
                </a:extLst>
              </p:cNvPr>
              <p:cNvCxnSpPr>
                <a:cxnSpLocks/>
              </p:cNvCxnSpPr>
              <p:nvPr/>
            </p:nvCxnSpPr>
            <p:spPr>
              <a:xfrm flipV="1">
                <a:off x="5206122" y="3062942"/>
                <a:ext cx="1610941" cy="20660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pic>
            <p:nvPicPr>
              <p:cNvPr id="216" name="Graphic 215" descr="Cube">
                <a:extLst>
                  <a:ext uri="{FF2B5EF4-FFF2-40B4-BE49-F238E27FC236}">
                    <a16:creationId xmlns:a16="http://schemas.microsoft.com/office/drawing/2014/main" id="{801D7928-8F1E-4FFE-84F0-7202336ED6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2304" y="2172312"/>
                <a:ext cx="1031812" cy="1031812"/>
              </a:xfrm>
              <a:prstGeom prst="rect">
                <a:avLst/>
              </a:prstGeom>
            </p:spPr>
          </p:pic>
        </p:grpSp>
        <p:sp>
          <p:nvSpPr>
            <p:cNvPr id="173" name="TextBox 172">
              <a:extLst>
                <a:ext uri="{FF2B5EF4-FFF2-40B4-BE49-F238E27FC236}">
                  <a16:creationId xmlns:a16="http://schemas.microsoft.com/office/drawing/2014/main" id="{6D84B77A-F560-49B9-A40B-62686068E4EE}"/>
                </a:ext>
              </a:extLst>
            </p:cNvPr>
            <p:cNvSpPr txBox="1"/>
            <p:nvPr/>
          </p:nvSpPr>
          <p:spPr>
            <a:xfrm>
              <a:off x="4901918" y="4761619"/>
              <a:ext cx="2139175" cy="954107"/>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Fingerlike </a:t>
              </a:r>
            </a:p>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End-Effector</a:t>
              </a:r>
            </a:p>
          </p:txBody>
        </p:sp>
      </p:grpSp>
    </p:spTree>
    <p:extLst>
      <p:ext uri="{BB962C8B-B14F-4D97-AF65-F5344CB8AC3E}">
        <p14:creationId xmlns:p14="http://schemas.microsoft.com/office/powerpoint/2010/main" val="6114328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CAD881C-6DBF-4D9C-B7B6-7EA1FD4E596A}"/>
              </a:ext>
            </a:extLst>
          </p:cNvPr>
          <p:cNvGrpSpPr/>
          <p:nvPr/>
        </p:nvGrpSpPr>
        <p:grpSpPr>
          <a:xfrm>
            <a:off x="409111" y="1270090"/>
            <a:ext cx="7321400" cy="4562281"/>
            <a:chOff x="548640" y="1185954"/>
            <a:chExt cx="7060321" cy="4646417"/>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185954"/>
              <a:ext cx="7060321" cy="4638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DF8D262-3BE4-403D-90C1-AB29D991F4A4}"/>
                </a:ext>
              </a:extLst>
            </p:cNvPr>
            <p:cNvSpPr/>
            <p:nvPr/>
          </p:nvSpPr>
          <p:spPr>
            <a:xfrm>
              <a:off x="2678027"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F51EBAC-3C2A-43CF-A2AC-FA1BE7358E8D}"/>
              </a:ext>
            </a:extLst>
          </p:cNvPr>
          <p:cNvGrpSpPr/>
          <p:nvPr/>
        </p:nvGrpSpPr>
        <p:grpSpPr>
          <a:xfrm>
            <a:off x="1008303"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51</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269285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6" name="Group 5">
            <a:extLst>
              <a:ext uri="{FF2B5EF4-FFF2-40B4-BE49-F238E27FC236}">
                <a16:creationId xmlns:a16="http://schemas.microsoft.com/office/drawing/2014/main" id="{811D944C-D5B6-4BB2-AB13-82F7A7DB1A26}"/>
              </a:ext>
            </a:extLst>
          </p:cNvPr>
          <p:cNvGrpSpPr/>
          <p:nvPr/>
        </p:nvGrpSpPr>
        <p:grpSpPr>
          <a:xfrm rot="669629" flipH="1">
            <a:off x="2220809" y="2367700"/>
            <a:ext cx="525585" cy="1410422"/>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7C31B40-3B80-473B-BE98-8EB975EB36A5}"/>
              </a:ext>
            </a:extLst>
          </p:cNvPr>
          <p:cNvGrpSpPr/>
          <p:nvPr/>
        </p:nvGrpSpPr>
        <p:grpSpPr>
          <a:xfrm rot="1357012" flipH="1">
            <a:off x="2607245" y="2655552"/>
            <a:ext cx="1414953" cy="301027"/>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0" name="Rectangle 109">
            <a:extLst>
              <a:ext uri="{FF2B5EF4-FFF2-40B4-BE49-F238E27FC236}">
                <a16:creationId xmlns:a16="http://schemas.microsoft.com/office/drawing/2014/main" id="{E16A1956-42AF-4357-B28E-8EF6DD0E6237}"/>
              </a:ext>
            </a:extLst>
          </p:cNvPr>
          <p:cNvSpPr/>
          <p:nvPr/>
        </p:nvSpPr>
        <p:spPr>
          <a:xfrm>
            <a:off x="3629898" y="3508667"/>
            <a:ext cx="396045" cy="784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A30FC0B-4CE2-4142-BD43-BA2658F5220D}"/>
              </a:ext>
            </a:extLst>
          </p:cNvPr>
          <p:cNvSpPr/>
          <p:nvPr/>
        </p:nvSpPr>
        <p:spPr>
          <a:xfrm>
            <a:off x="3739642" y="3351135"/>
            <a:ext cx="177962" cy="207327"/>
          </a:xfrm>
          <a:prstGeom prst="rec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74CD04AF-C93A-474A-8E9D-2B97885F102E}"/>
              </a:ext>
            </a:extLst>
          </p:cNvPr>
          <p:cNvSpPr/>
          <p:nvPr/>
        </p:nvSpPr>
        <p:spPr>
          <a:xfrm>
            <a:off x="3637522" y="3516687"/>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F04FC678-6F46-41AD-9757-8827B4072E12}"/>
              </a:ext>
            </a:extLst>
          </p:cNvPr>
          <p:cNvSpPr/>
          <p:nvPr/>
        </p:nvSpPr>
        <p:spPr>
          <a:xfrm>
            <a:off x="3637522" y="3567604"/>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4765D0BE-87C9-4F58-BD1E-D7EBEA42DD35}"/>
              </a:ext>
            </a:extLst>
          </p:cNvPr>
          <p:cNvSpPr/>
          <p:nvPr/>
        </p:nvSpPr>
        <p:spPr>
          <a:xfrm>
            <a:off x="3984928" y="3512998"/>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19C7DBA-260E-447A-8478-4B021CC1DF24}"/>
              </a:ext>
            </a:extLst>
          </p:cNvPr>
          <p:cNvSpPr/>
          <p:nvPr/>
        </p:nvSpPr>
        <p:spPr>
          <a:xfrm>
            <a:off x="3984928" y="3567995"/>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ECD25085-F622-41C7-9B12-BEF147FC115C}"/>
              </a:ext>
            </a:extLst>
          </p:cNvPr>
          <p:cNvSpPr/>
          <p:nvPr/>
        </p:nvSpPr>
        <p:spPr>
          <a:xfrm>
            <a:off x="3629898" y="3588180"/>
            <a:ext cx="396045" cy="3262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5C6A7157-7D98-4D85-9169-6F19A01F1BD3}"/>
              </a:ext>
            </a:extLst>
          </p:cNvPr>
          <p:cNvSpPr/>
          <p:nvPr/>
        </p:nvSpPr>
        <p:spPr>
          <a:xfrm>
            <a:off x="3619575"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D684763B-8575-4FF6-90EC-90F46A0E3501}"/>
              </a:ext>
            </a:extLst>
          </p:cNvPr>
          <p:cNvSpPr/>
          <p:nvPr/>
        </p:nvSpPr>
        <p:spPr>
          <a:xfrm>
            <a:off x="4026828"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7724F76F-8057-482C-A527-88D63E2CB70F}"/>
              </a:ext>
            </a:extLst>
          </p:cNvPr>
          <p:cNvSpPr/>
          <p:nvPr/>
        </p:nvSpPr>
        <p:spPr>
          <a:xfrm>
            <a:off x="3779548" y="3267635"/>
            <a:ext cx="100269" cy="85877"/>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5C065637-35DD-4698-9FA5-84F027596682}"/>
              </a:ext>
            </a:extLst>
          </p:cNvPr>
          <p:cNvSpPr/>
          <p:nvPr/>
        </p:nvSpPr>
        <p:spPr>
          <a:xfrm>
            <a:off x="3821211" y="3300588"/>
            <a:ext cx="13644" cy="223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74">
            <a:extLst>
              <a:ext uri="{FF2B5EF4-FFF2-40B4-BE49-F238E27FC236}">
                <a16:creationId xmlns:a16="http://schemas.microsoft.com/office/drawing/2014/main" id="{C6151C36-47A4-4730-B9FE-7FC25564BDB7}"/>
              </a:ext>
            </a:extLst>
          </p:cNvPr>
          <p:cNvGrpSpPr/>
          <p:nvPr/>
        </p:nvGrpSpPr>
        <p:grpSpPr>
          <a:xfrm rot="18430614">
            <a:off x="3664903" y="3025972"/>
            <a:ext cx="49309" cy="185498"/>
            <a:chOff x="2711137" y="2149848"/>
            <a:chExt cx="2639468" cy="1017896"/>
          </a:xfrm>
        </p:grpSpPr>
        <p:sp>
          <p:nvSpPr>
            <p:cNvPr id="176" name="Rectangle 175">
              <a:extLst>
                <a:ext uri="{FF2B5EF4-FFF2-40B4-BE49-F238E27FC236}">
                  <a16:creationId xmlns:a16="http://schemas.microsoft.com/office/drawing/2014/main" id="{ECF4FD6A-6E4E-4BD5-8164-A711AD4F753E}"/>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31F7E6EA-8BB8-4F4D-A68A-5AD364F6746D}"/>
                </a:ext>
              </a:extLst>
            </p:cNvPr>
            <p:cNvSpPr/>
            <p:nvPr/>
          </p:nvSpPr>
          <p:spPr>
            <a:xfrm rot="16357580">
              <a:off x="3893972" y="967013"/>
              <a:ext cx="273798" cy="263946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B59343A6-344E-4DAE-AC2A-FC4D42B1D90E}"/>
              </a:ext>
            </a:extLst>
          </p:cNvPr>
          <p:cNvGrpSpPr/>
          <p:nvPr/>
        </p:nvGrpSpPr>
        <p:grpSpPr>
          <a:xfrm rot="19305018">
            <a:off x="3769208" y="3152561"/>
            <a:ext cx="28210" cy="93100"/>
            <a:chOff x="3278436" y="2191523"/>
            <a:chExt cx="1504812" cy="976221"/>
          </a:xfrm>
        </p:grpSpPr>
        <p:sp>
          <p:nvSpPr>
            <p:cNvPr id="179" name="Rectangle 178">
              <a:extLst>
                <a:ext uri="{FF2B5EF4-FFF2-40B4-BE49-F238E27FC236}">
                  <a16:creationId xmlns:a16="http://schemas.microsoft.com/office/drawing/2014/main" id="{F9FF3A5B-99DA-4735-8099-BD339926500B}"/>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B02CEF8B-E1B8-4E8E-8A0A-DE1509141782}"/>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EB26816D-D24B-4428-87A3-C3C0CF4FF4CE}"/>
              </a:ext>
            </a:extLst>
          </p:cNvPr>
          <p:cNvGrpSpPr/>
          <p:nvPr/>
        </p:nvGrpSpPr>
        <p:grpSpPr>
          <a:xfrm rot="19218557">
            <a:off x="3762896" y="2992336"/>
            <a:ext cx="49309" cy="185498"/>
            <a:chOff x="2711145" y="2149848"/>
            <a:chExt cx="2639466" cy="1017896"/>
          </a:xfrm>
        </p:grpSpPr>
        <p:sp>
          <p:nvSpPr>
            <p:cNvPr id="182" name="Rectangle 181">
              <a:extLst>
                <a:ext uri="{FF2B5EF4-FFF2-40B4-BE49-F238E27FC236}">
                  <a16:creationId xmlns:a16="http://schemas.microsoft.com/office/drawing/2014/main" id="{062D7227-FCF4-4D1F-8674-1397930F3977}"/>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C4F61EEA-24D7-4B5B-B3D6-8B427E662C8C}"/>
                </a:ext>
              </a:extLst>
            </p:cNvPr>
            <p:cNvSpPr/>
            <p:nvPr/>
          </p:nvSpPr>
          <p:spPr>
            <a:xfrm rot="16357580">
              <a:off x="3893979" y="967014"/>
              <a:ext cx="273798" cy="2639466"/>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E8B05225-2C4F-4AB7-8E76-B9EDD36C67DD}"/>
              </a:ext>
            </a:extLst>
          </p:cNvPr>
          <p:cNvGrpSpPr/>
          <p:nvPr/>
        </p:nvGrpSpPr>
        <p:grpSpPr>
          <a:xfrm rot="569135">
            <a:off x="3828767" y="3145031"/>
            <a:ext cx="28210" cy="93100"/>
            <a:chOff x="3278436" y="2191523"/>
            <a:chExt cx="1504812" cy="976221"/>
          </a:xfrm>
        </p:grpSpPr>
        <p:sp>
          <p:nvSpPr>
            <p:cNvPr id="185" name="Rectangle 184">
              <a:extLst>
                <a:ext uri="{FF2B5EF4-FFF2-40B4-BE49-F238E27FC236}">
                  <a16:creationId xmlns:a16="http://schemas.microsoft.com/office/drawing/2014/main" id="{40895C26-D076-49A7-A3E0-876D23B963A6}"/>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54028643-B640-4B46-B726-747936E0DF9F}"/>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7EF66D1F-FEF0-4749-BB11-A6E7F22E6491}"/>
              </a:ext>
            </a:extLst>
          </p:cNvPr>
          <p:cNvGrpSpPr/>
          <p:nvPr/>
        </p:nvGrpSpPr>
        <p:grpSpPr>
          <a:xfrm rot="20032650">
            <a:off x="3869938" y="3017404"/>
            <a:ext cx="49309" cy="185497"/>
            <a:chOff x="2711106" y="2149852"/>
            <a:chExt cx="2639473" cy="1017892"/>
          </a:xfrm>
        </p:grpSpPr>
        <p:sp>
          <p:nvSpPr>
            <p:cNvPr id="188" name="Rectangle 187">
              <a:extLst>
                <a:ext uri="{FF2B5EF4-FFF2-40B4-BE49-F238E27FC236}">
                  <a16:creationId xmlns:a16="http://schemas.microsoft.com/office/drawing/2014/main" id="{AADB6C46-D775-4518-9FB4-08B00078F2BD}"/>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A32FE98A-495F-4124-83C6-28705CFF880E}"/>
                </a:ext>
              </a:extLst>
            </p:cNvPr>
            <p:cNvSpPr/>
            <p:nvPr/>
          </p:nvSpPr>
          <p:spPr>
            <a:xfrm rot="16357580">
              <a:off x="3893944" y="967014"/>
              <a:ext cx="273798" cy="263947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699D1AA1-31B6-4B6F-9D6B-FBB213972A43}"/>
              </a:ext>
            </a:extLst>
          </p:cNvPr>
          <p:cNvGrpSpPr/>
          <p:nvPr/>
        </p:nvGrpSpPr>
        <p:grpSpPr>
          <a:xfrm rot="2796000">
            <a:off x="3880489" y="3162315"/>
            <a:ext cx="24942" cy="105299"/>
            <a:chOff x="3278436" y="2191523"/>
            <a:chExt cx="1504812" cy="976221"/>
          </a:xfrm>
        </p:grpSpPr>
        <p:sp>
          <p:nvSpPr>
            <p:cNvPr id="191" name="Rectangle 190">
              <a:extLst>
                <a:ext uri="{FF2B5EF4-FFF2-40B4-BE49-F238E27FC236}">
                  <a16:creationId xmlns:a16="http://schemas.microsoft.com/office/drawing/2014/main" id="{D40AEC1B-14DE-434C-83D2-D1353A6A48A4}"/>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388DF326-BC5B-412B-BF34-E14437DCF9B7}"/>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Rectangle 121">
            <a:extLst>
              <a:ext uri="{FF2B5EF4-FFF2-40B4-BE49-F238E27FC236}">
                <a16:creationId xmlns:a16="http://schemas.microsoft.com/office/drawing/2014/main" id="{6E88822B-DE6C-410F-A6A8-68ECDD9CCA2E}"/>
              </a:ext>
            </a:extLst>
          </p:cNvPr>
          <p:cNvSpPr/>
          <p:nvPr/>
        </p:nvSpPr>
        <p:spPr>
          <a:xfrm>
            <a:off x="3797295" y="3231794"/>
            <a:ext cx="64776" cy="3482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7A8DD7-7D63-4F6F-AA05-FB08FB20941E}"/>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a:extLst>
              <a:ext uri="{FF2B5EF4-FFF2-40B4-BE49-F238E27FC236}">
                <a16:creationId xmlns:a16="http://schemas.microsoft.com/office/drawing/2014/main" id="{A08AECC4-D57A-47FE-83B7-1AE705AF21D1}"/>
              </a:ext>
            </a:extLst>
          </p:cNvPr>
          <p:cNvGrpSpPr/>
          <p:nvPr/>
        </p:nvGrpSpPr>
        <p:grpSpPr>
          <a:xfrm>
            <a:off x="8432851" y="1274522"/>
            <a:ext cx="3161334" cy="4200214"/>
            <a:chOff x="4403264" y="1515512"/>
            <a:chExt cx="3161334" cy="4200214"/>
          </a:xfrm>
        </p:grpSpPr>
        <p:sp>
          <p:nvSpPr>
            <p:cNvPr id="171" name="Flowchart: Connector 170">
              <a:extLst>
                <a:ext uri="{FF2B5EF4-FFF2-40B4-BE49-F238E27FC236}">
                  <a16:creationId xmlns:a16="http://schemas.microsoft.com/office/drawing/2014/main" id="{F80AD022-D7F3-48B1-86B0-CAEFB2695365}"/>
                </a:ext>
              </a:extLst>
            </p:cNvPr>
            <p:cNvSpPr>
              <a:spLocks noChangeAspect="1"/>
            </p:cNvSpPr>
            <p:nvPr/>
          </p:nvSpPr>
          <p:spPr>
            <a:xfrm>
              <a:off x="4403264" y="1515512"/>
              <a:ext cx="3161334" cy="3161334"/>
            </a:xfrm>
            <a:prstGeom prst="flowChartConnector">
              <a:avLst/>
            </a:prstGeom>
            <a:solidFill>
              <a:srgbClr val="E58B8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71">
              <a:extLst>
                <a:ext uri="{FF2B5EF4-FFF2-40B4-BE49-F238E27FC236}">
                  <a16:creationId xmlns:a16="http://schemas.microsoft.com/office/drawing/2014/main" id="{8A2606DA-BA70-48D8-83A5-8A77E519A622}"/>
                </a:ext>
              </a:extLst>
            </p:cNvPr>
            <p:cNvGrpSpPr>
              <a:grpSpLocks noChangeAspect="1"/>
            </p:cNvGrpSpPr>
            <p:nvPr/>
          </p:nvGrpSpPr>
          <p:grpSpPr>
            <a:xfrm>
              <a:off x="5053685" y="1742625"/>
              <a:ext cx="2254940" cy="2485524"/>
              <a:chOff x="4209701" y="1399560"/>
              <a:chExt cx="3204415" cy="3532090"/>
            </a:xfrm>
          </p:grpSpPr>
          <p:grpSp>
            <p:nvGrpSpPr>
              <p:cNvPr id="174" name="Group 173">
                <a:extLst>
                  <a:ext uri="{FF2B5EF4-FFF2-40B4-BE49-F238E27FC236}">
                    <a16:creationId xmlns:a16="http://schemas.microsoft.com/office/drawing/2014/main" id="{E24A2656-3AC1-4800-9119-A4F2E6BCA0A1}"/>
                  </a:ext>
                </a:extLst>
              </p:cNvPr>
              <p:cNvGrpSpPr/>
              <p:nvPr/>
            </p:nvGrpSpPr>
            <p:grpSpPr>
              <a:xfrm>
                <a:off x="4209701" y="1399560"/>
                <a:ext cx="2021580" cy="3532090"/>
                <a:chOff x="4199831" y="1399560"/>
                <a:chExt cx="2021580" cy="3532090"/>
              </a:xfrm>
            </p:grpSpPr>
            <p:sp>
              <p:nvSpPr>
                <p:cNvPr id="197" name="Rectangle 196">
                  <a:extLst>
                    <a:ext uri="{FF2B5EF4-FFF2-40B4-BE49-F238E27FC236}">
                      <a16:creationId xmlns:a16="http://schemas.microsoft.com/office/drawing/2014/main" id="{B0514060-0E9C-4670-BA90-3DE6C5D5CC6F}"/>
                    </a:ext>
                  </a:extLst>
                </p:cNvPr>
                <p:cNvSpPr/>
                <p:nvPr/>
              </p:nvSpPr>
              <p:spPr>
                <a:xfrm>
                  <a:off x="4249915" y="4316321"/>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A92429DE-C657-46F4-89EE-9ADE5B7A1CF8}"/>
                    </a:ext>
                  </a:extLst>
                </p:cNvPr>
                <p:cNvSpPr/>
                <p:nvPr/>
              </p:nvSpPr>
              <p:spPr>
                <a:xfrm>
                  <a:off x="4782360" y="3451881"/>
                  <a:ext cx="863417"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D962BAD8-5E47-4160-8429-C0B5B3002C3A}"/>
                    </a:ext>
                  </a:extLst>
                </p:cNvPr>
                <p:cNvSpPr/>
                <p:nvPr/>
              </p:nvSpPr>
              <p:spPr>
                <a:xfrm>
                  <a:off x="4286904" y="43603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2C00698D-411C-4130-BF6C-85E660E0C567}"/>
                    </a:ext>
                  </a:extLst>
                </p:cNvPr>
                <p:cNvSpPr/>
                <p:nvPr/>
              </p:nvSpPr>
              <p:spPr>
                <a:xfrm>
                  <a:off x="4286904" y="46397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59494925-7116-4B6D-96BC-A141B19FF29B}"/>
                    </a:ext>
                  </a:extLst>
                </p:cNvPr>
                <p:cNvSpPr/>
                <p:nvPr/>
              </p:nvSpPr>
              <p:spPr>
                <a:xfrm>
                  <a:off x="5972410" y="434009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329CFF17-0E9E-4A8E-8ABB-EF4E167ED225}"/>
                    </a:ext>
                  </a:extLst>
                </p:cNvPr>
                <p:cNvSpPr/>
                <p:nvPr/>
              </p:nvSpPr>
              <p:spPr>
                <a:xfrm>
                  <a:off x="5972410" y="464188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1B5A03C2-1EF9-4900-BE22-5227803C5E82}"/>
                    </a:ext>
                  </a:extLst>
                </p:cNvPr>
                <p:cNvSpPr/>
                <p:nvPr/>
              </p:nvSpPr>
              <p:spPr>
                <a:xfrm>
                  <a:off x="4249915" y="4752641"/>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3806D37E-39F8-436A-B0F0-1D12E773BDE7}"/>
                    </a:ext>
                  </a:extLst>
                </p:cNvPr>
                <p:cNvSpPr/>
                <p:nvPr/>
              </p:nvSpPr>
              <p:spPr>
                <a:xfrm>
                  <a:off x="4199831" y="4316322"/>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E61BD763-7A8A-4D79-9C93-CFABF1F01FDF}"/>
                    </a:ext>
                  </a:extLst>
                </p:cNvPr>
                <p:cNvSpPr/>
                <p:nvPr/>
              </p:nvSpPr>
              <p:spPr>
                <a:xfrm>
                  <a:off x="6175692" y="4316322"/>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 name="Group 205">
                  <a:extLst>
                    <a:ext uri="{FF2B5EF4-FFF2-40B4-BE49-F238E27FC236}">
                      <a16:creationId xmlns:a16="http://schemas.microsoft.com/office/drawing/2014/main" id="{8976EEBB-9341-49AA-931D-6C7761DC5A9A}"/>
                    </a:ext>
                  </a:extLst>
                </p:cNvPr>
                <p:cNvGrpSpPr/>
                <p:nvPr/>
              </p:nvGrpSpPr>
              <p:grpSpPr>
                <a:xfrm rot="20436723">
                  <a:off x="4599963" y="1499979"/>
                  <a:ext cx="239230" cy="1017896"/>
                  <a:chOff x="2711116" y="2149848"/>
                  <a:chExt cx="2639452" cy="1017896"/>
                </a:xfrm>
              </p:grpSpPr>
              <p:sp>
                <p:nvSpPr>
                  <p:cNvPr id="276" name="Rectangle 275">
                    <a:extLst>
                      <a:ext uri="{FF2B5EF4-FFF2-40B4-BE49-F238E27FC236}">
                        <a16:creationId xmlns:a16="http://schemas.microsoft.com/office/drawing/2014/main" id="{278ADB67-ADAB-46C8-AAA8-076A268BC8D2}"/>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7" name="Group 276">
                    <a:extLst>
                      <a:ext uri="{FF2B5EF4-FFF2-40B4-BE49-F238E27FC236}">
                        <a16:creationId xmlns:a16="http://schemas.microsoft.com/office/drawing/2014/main" id="{04697143-A249-4F07-97A3-8090BD93239F}"/>
                      </a:ext>
                    </a:extLst>
                  </p:cNvPr>
                  <p:cNvGrpSpPr/>
                  <p:nvPr/>
                </p:nvGrpSpPr>
                <p:grpSpPr>
                  <a:xfrm>
                    <a:off x="2711116" y="2149848"/>
                    <a:ext cx="2639452" cy="273796"/>
                    <a:chOff x="2711116" y="2149848"/>
                    <a:chExt cx="2639452" cy="273796"/>
                  </a:xfrm>
                </p:grpSpPr>
                <p:sp>
                  <p:nvSpPr>
                    <p:cNvPr id="278" name="Oval 277">
                      <a:extLst>
                        <a:ext uri="{FF2B5EF4-FFF2-40B4-BE49-F238E27FC236}">
                          <a16:creationId xmlns:a16="http://schemas.microsoft.com/office/drawing/2014/main" id="{0C72EC24-721E-4FCB-86F0-DCD94229ADE4}"/>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461084B7-8D95-45F7-B168-52E266B2B154}"/>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7" name="Rectangle 206">
                  <a:extLst>
                    <a:ext uri="{FF2B5EF4-FFF2-40B4-BE49-F238E27FC236}">
                      <a16:creationId xmlns:a16="http://schemas.microsoft.com/office/drawing/2014/main" id="{FB5A71FB-CD8D-4F56-8F73-0FC2756B6A4B}"/>
                    </a:ext>
                  </a:extLst>
                </p:cNvPr>
                <p:cNvSpPr/>
                <p:nvPr/>
              </p:nvSpPr>
              <p:spPr>
                <a:xfrm>
                  <a:off x="4975969" y="2993686"/>
                  <a:ext cx="486474" cy="47124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CB7FB4DB-04F6-408B-B4DE-CF2FB2188A43}"/>
                    </a:ext>
                  </a:extLst>
                </p:cNvPr>
                <p:cNvSpPr/>
                <p:nvPr/>
              </p:nvSpPr>
              <p:spPr>
                <a:xfrm>
                  <a:off x="5062070" y="2797013"/>
                  <a:ext cx="314272" cy="1910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9" name="Group 208">
                  <a:extLst>
                    <a:ext uri="{FF2B5EF4-FFF2-40B4-BE49-F238E27FC236}">
                      <a16:creationId xmlns:a16="http://schemas.microsoft.com/office/drawing/2014/main" id="{98666ED2-99ED-46C4-ADBF-C10E93E33BD6}"/>
                    </a:ext>
                  </a:extLst>
                </p:cNvPr>
                <p:cNvGrpSpPr/>
                <p:nvPr/>
              </p:nvGrpSpPr>
              <p:grpSpPr>
                <a:xfrm rot="19305018">
                  <a:off x="4925809" y="2362235"/>
                  <a:ext cx="136864" cy="510876"/>
                  <a:chOff x="3278436" y="2191523"/>
                  <a:chExt cx="1504812" cy="976221"/>
                </a:xfrm>
              </p:grpSpPr>
              <p:sp>
                <p:nvSpPr>
                  <p:cNvPr id="274" name="Rectangle 273">
                    <a:extLst>
                      <a:ext uri="{FF2B5EF4-FFF2-40B4-BE49-F238E27FC236}">
                        <a16:creationId xmlns:a16="http://schemas.microsoft.com/office/drawing/2014/main" id="{1412E11F-6004-494E-993C-032CF18BB4EB}"/>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CA265995-F0B5-4566-BBB2-A26D14B488CE}"/>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09">
                  <a:extLst>
                    <a:ext uri="{FF2B5EF4-FFF2-40B4-BE49-F238E27FC236}">
                      <a16:creationId xmlns:a16="http://schemas.microsoft.com/office/drawing/2014/main" id="{7CB5218F-D7EA-4414-85C1-A4B3294DA068}"/>
                    </a:ext>
                  </a:extLst>
                </p:cNvPr>
                <p:cNvGrpSpPr/>
                <p:nvPr/>
              </p:nvGrpSpPr>
              <p:grpSpPr>
                <a:xfrm rot="1100235">
                  <a:off x="5360168" y="1399560"/>
                  <a:ext cx="239230" cy="1017896"/>
                  <a:chOff x="2711116" y="2149848"/>
                  <a:chExt cx="2639452" cy="1017896"/>
                </a:xfrm>
              </p:grpSpPr>
              <p:sp>
                <p:nvSpPr>
                  <p:cNvPr id="270" name="Rectangle 269">
                    <a:extLst>
                      <a:ext uri="{FF2B5EF4-FFF2-40B4-BE49-F238E27FC236}">
                        <a16:creationId xmlns:a16="http://schemas.microsoft.com/office/drawing/2014/main" id="{630D1602-5547-4166-B66D-0D7288AECC6A}"/>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1" name="Group 270">
                    <a:extLst>
                      <a:ext uri="{FF2B5EF4-FFF2-40B4-BE49-F238E27FC236}">
                        <a16:creationId xmlns:a16="http://schemas.microsoft.com/office/drawing/2014/main" id="{1C3081A0-2A47-4884-B44A-DC4A3E39DD3F}"/>
                      </a:ext>
                    </a:extLst>
                  </p:cNvPr>
                  <p:cNvGrpSpPr/>
                  <p:nvPr/>
                </p:nvGrpSpPr>
                <p:grpSpPr>
                  <a:xfrm>
                    <a:off x="2711116" y="2149848"/>
                    <a:ext cx="2639452" cy="273796"/>
                    <a:chOff x="2711116" y="2149848"/>
                    <a:chExt cx="2639452" cy="273796"/>
                  </a:xfrm>
                </p:grpSpPr>
                <p:sp>
                  <p:nvSpPr>
                    <p:cNvPr id="272" name="Oval 271">
                      <a:extLst>
                        <a:ext uri="{FF2B5EF4-FFF2-40B4-BE49-F238E27FC236}">
                          <a16:creationId xmlns:a16="http://schemas.microsoft.com/office/drawing/2014/main" id="{E68D35E1-72D6-4662-95AF-62DB47F50197}"/>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D2EEAE0A-2B48-4F45-B2CD-B50FE6109DDE}"/>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Group 210">
                  <a:extLst>
                    <a:ext uri="{FF2B5EF4-FFF2-40B4-BE49-F238E27FC236}">
                      <a16:creationId xmlns:a16="http://schemas.microsoft.com/office/drawing/2014/main" id="{4892232A-26FA-4C4E-A98A-45EDD951F3A5}"/>
                    </a:ext>
                  </a:extLst>
                </p:cNvPr>
                <p:cNvGrpSpPr/>
                <p:nvPr/>
              </p:nvGrpSpPr>
              <p:grpSpPr>
                <a:xfrm rot="569135">
                  <a:off x="5214767" y="2320913"/>
                  <a:ext cx="136864" cy="510876"/>
                  <a:chOff x="3278436" y="2191523"/>
                  <a:chExt cx="1504812" cy="976221"/>
                </a:xfrm>
              </p:grpSpPr>
              <p:sp>
                <p:nvSpPr>
                  <p:cNvPr id="222" name="Rectangle 221">
                    <a:extLst>
                      <a:ext uri="{FF2B5EF4-FFF2-40B4-BE49-F238E27FC236}">
                        <a16:creationId xmlns:a16="http://schemas.microsoft.com/office/drawing/2014/main" id="{0C61A073-57EC-41C6-B248-655C9D7CC151}"/>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32DB3D1A-F882-4A8E-B29C-544631B4CE0A}"/>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0F4688B-4E63-4DD3-915C-AE1D2C1B606E}"/>
                    </a:ext>
                  </a:extLst>
                </p:cNvPr>
                <p:cNvGrpSpPr/>
                <p:nvPr/>
              </p:nvGrpSpPr>
              <p:grpSpPr>
                <a:xfrm rot="1100235">
                  <a:off x="5702965" y="1586589"/>
                  <a:ext cx="239230" cy="1017896"/>
                  <a:chOff x="2711116" y="2149848"/>
                  <a:chExt cx="2639452" cy="1017896"/>
                </a:xfrm>
              </p:grpSpPr>
              <p:sp>
                <p:nvSpPr>
                  <p:cNvPr id="218" name="Rectangle 217">
                    <a:extLst>
                      <a:ext uri="{FF2B5EF4-FFF2-40B4-BE49-F238E27FC236}">
                        <a16:creationId xmlns:a16="http://schemas.microsoft.com/office/drawing/2014/main" id="{EB6C3FAC-BDAF-4E44-B503-3B5B5D74341C}"/>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218">
                    <a:extLst>
                      <a:ext uri="{FF2B5EF4-FFF2-40B4-BE49-F238E27FC236}">
                        <a16:creationId xmlns:a16="http://schemas.microsoft.com/office/drawing/2014/main" id="{7A9EAEB7-38B5-421B-AC21-45709151B62F}"/>
                      </a:ext>
                    </a:extLst>
                  </p:cNvPr>
                  <p:cNvGrpSpPr/>
                  <p:nvPr/>
                </p:nvGrpSpPr>
                <p:grpSpPr>
                  <a:xfrm>
                    <a:off x="2711116" y="2149848"/>
                    <a:ext cx="2639452" cy="273796"/>
                    <a:chOff x="2711116" y="2149848"/>
                    <a:chExt cx="2639452" cy="273796"/>
                  </a:xfrm>
                </p:grpSpPr>
                <p:sp>
                  <p:nvSpPr>
                    <p:cNvPr id="220" name="Oval 219">
                      <a:extLst>
                        <a:ext uri="{FF2B5EF4-FFF2-40B4-BE49-F238E27FC236}">
                          <a16:creationId xmlns:a16="http://schemas.microsoft.com/office/drawing/2014/main" id="{64F070AA-8DDA-43EC-B044-DA43B7A3487C}"/>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E2A786CE-ED80-42B1-9A9E-41969036778F}"/>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3" name="Group 212">
                  <a:extLst>
                    <a:ext uri="{FF2B5EF4-FFF2-40B4-BE49-F238E27FC236}">
                      <a16:creationId xmlns:a16="http://schemas.microsoft.com/office/drawing/2014/main" id="{F5037FE9-B16E-409D-AB32-D1EBD3F842D1}"/>
                    </a:ext>
                  </a:extLst>
                </p:cNvPr>
                <p:cNvGrpSpPr/>
                <p:nvPr/>
              </p:nvGrpSpPr>
              <p:grpSpPr>
                <a:xfrm rot="2796000">
                  <a:off x="5457782" y="2449226"/>
                  <a:ext cx="136864" cy="510876"/>
                  <a:chOff x="3278436" y="2191523"/>
                  <a:chExt cx="1504812" cy="976221"/>
                </a:xfrm>
              </p:grpSpPr>
              <p:sp>
                <p:nvSpPr>
                  <p:cNvPr id="216" name="Rectangle 215">
                    <a:extLst>
                      <a:ext uri="{FF2B5EF4-FFF2-40B4-BE49-F238E27FC236}">
                        <a16:creationId xmlns:a16="http://schemas.microsoft.com/office/drawing/2014/main" id="{D1A3E7B2-D91D-4006-A141-25C79EA4C45F}"/>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3CBC940E-5262-4B9C-86F1-EF1F09F24DF8}"/>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Rectangle 213">
                  <a:extLst>
                    <a:ext uri="{FF2B5EF4-FFF2-40B4-BE49-F238E27FC236}">
                      <a16:creationId xmlns:a16="http://schemas.microsoft.com/office/drawing/2014/main" id="{4D57425D-C169-4356-827E-EA5E71C65261}"/>
                    </a:ext>
                  </a:extLst>
                </p:cNvPr>
                <p:cNvSpPr/>
                <p:nvPr/>
              </p:nvSpPr>
              <p:spPr>
                <a:xfrm>
                  <a:off x="5074138" y="3129246"/>
                  <a:ext cx="279860" cy="247650"/>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66FC215A-615B-4BAB-A2C8-DFFAB1EECFD7}"/>
                    </a:ext>
                  </a:extLst>
                </p:cNvPr>
                <p:cNvSpPr/>
                <p:nvPr/>
              </p:nvSpPr>
              <p:spPr>
                <a:xfrm>
                  <a:off x="5180969" y="3193154"/>
                  <a:ext cx="66198" cy="122495"/>
                </a:xfrm>
                <a:prstGeom prst="ellipse">
                  <a:avLst/>
                </a:prstGeom>
                <a:solidFill>
                  <a:srgbClr val="DC6465"/>
                </a:solidFill>
                <a:ln>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3" name="Straight Connector 192">
                <a:extLst>
                  <a:ext uri="{FF2B5EF4-FFF2-40B4-BE49-F238E27FC236}">
                    <a16:creationId xmlns:a16="http://schemas.microsoft.com/office/drawing/2014/main" id="{F4ED1FE2-51BD-4484-A78E-AD8935787FDB}"/>
                  </a:ext>
                </a:extLst>
              </p:cNvPr>
              <p:cNvCxnSpPr>
                <a:cxnSpLocks/>
              </p:cNvCxnSpPr>
              <p:nvPr/>
            </p:nvCxnSpPr>
            <p:spPr>
              <a:xfrm flipV="1">
                <a:off x="5218837" y="2418152"/>
                <a:ext cx="1307797" cy="851232"/>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2509917-1AC0-4480-8CA7-666B0FC7575E}"/>
                  </a:ext>
                </a:extLst>
              </p:cNvPr>
              <p:cNvCxnSpPr>
                <a:cxnSpLocks/>
              </p:cNvCxnSpPr>
              <p:nvPr/>
            </p:nvCxnSpPr>
            <p:spPr>
              <a:xfrm flipV="1">
                <a:off x="5222144" y="2909990"/>
                <a:ext cx="1304490" cy="35528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01F73B33-EF32-4AE8-A78D-266E2EF33122}"/>
                  </a:ext>
                </a:extLst>
              </p:cNvPr>
              <p:cNvCxnSpPr>
                <a:cxnSpLocks/>
              </p:cNvCxnSpPr>
              <p:nvPr/>
            </p:nvCxnSpPr>
            <p:spPr>
              <a:xfrm flipV="1">
                <a:off x="5206122" y="3062942"/>
                <a:ext cx="1610941" cy="20660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pic>
            <p:nvPicPr>
              <p:cNvPr id="196" name="Graphic 195" descr="Cube">
                <a:extLst>
                  <a:ext uri="{FF2B5EF4-FFF2-40B4-BE49-F238E27FC236}">
                    <a16:creationId xmlns:a16="http://schemas.microsoft.com/office/drawing/2014/main" id="{FEDAC298-31EF-45AF-8228-E5CD2C8241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2304" y="2172312"/>
                <a:ext cx="1031812" cy="1031812"/>
              </a:xfrm>
              <a:prstGeom prst="rect">
                <a:avLst/>
              </a:prstGeom>
            </p:spPr>
          </p:pic>
        </p:grpSp>
        <p:sp>
          <p:nvSpPr>
            <p:cNvPr id="173" name="TextBox 172">
              <a:extLst>
                <a:ext uri="{FF2B5EF4-FFF2-40B4-BE49-F238E27FC236}">
                  <a16:creationId xmlns:a16="http://schemas.microsoft.com/office/drawing/2014/main" id="{4C15922A-B7DC-487D-89C0-871AE4E1881A}"/>
                </a:ext>
              </a:extLst>
            </p:cNvPr>
            <p:cNvSpPr txBox="1"/>
            <p:nvPr/>
          </p:nvSpPr>
          <p:spPr>
            <a:xfrm>
              <a:off x="4901918" y="4761619"/>
              <a:ext cx="2139175" cy="954107"/>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Fingerlike </a:t>
              </a:r>
            </a:p>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End-Effector</a:t>
              </a:r>
            </a:p>
          </p:txBody>
        </p:sp>
      </p:grpSp>
    </p:spTree>
    <p:extLst>
      <p:ext uri="{BB962C8B-B14F-4D97-AF65-F5344CB8AC3E}">
        <p14:creationId xmlns:p14="http://schemas.microsoft.com/office/powerpoint/2010/main" val="5046946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CAD881C-6DBF-4D9C-B7B6-7EA1FD4E596A}"/>
              </a:ext>
            </a:extLst>
          </p:cNvPr>
          <p:cNvGrpSpPr/>
          <p:nvPr/>
        </p:nvGrpSpPr>
        <p:grpSpPr>
          <a:xfrm>
            <a:off x="409111" y="1270090"/>
            <a:ext cx="7321400" cy="4562281"/>
            <a:chOff x="548640" y="1185954"/>
            <a:chExt cx="7060321" cy="4646417"/>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185954"/>
              <a:ext cx="7060321" cy="4638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DF8D262-3BE4-403D-90C1-AB29D991F4A4}"/>
                </a:ext>
              </a:extLst>
            </p:cNvPr>
            <p:cNvSpPr/>
            <p:nvPr/>
          </p:nvSpPr>
          <p:spPr>
            <a:xfrm>
              <a:off x="2678027"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52</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grpSp>
        <p:nvGrpSpPr>
          <p:cNvPr id="6" name="Group 5">
            <a:extLst>
              <a:ext uri="{FF2B5EF4-FFF2-40B4-BE49-F238E27FC236}">
                <a16:creationId xmlns:a16="http://schemas.microsoft.com/office/drawing/2014/main" id="{811D944C-D5B6-4BB2-AB13-82F7A7DB1A26}"/>
              </a:ext>
            </a:extLst>
          </p:cNvPr>
          <p:cNvGrpSpPr/>
          <p:nvPr/>
        </p:nvGrpSpPr>
        <p:grpSpPr>
          <a:xfrm flipH="1">
            <a:off x="2123798" y="3670891"/>
            <a:ext cx="525585" cy="1410422"/>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7C31B40-3B80-473B-BE98-8EB975EB36A5}"/>
              </a:ext>
            </a:extLst>
          </p:cNvPr>
          <p:cNvGrpSpPr/>
          <p:nvPr/>
        </p:nvGrpSpPr>
        <p:grpSpPr>
          <a:xfrm rot="19756835" flipH="1">
            <a:off x="2242329" y="3365412"/>
            <a:ext cx="1414953" cy="301027"/>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AF51EBAC-3C2A-43CF-A2AC-FA1BE7358E8D}"/>
              </a:ext>
            </a:extLst>
          </p:cNvPr>
          <p:cNvGrpSpPr/>
          <p:nvPr/>
        </p:nvGrpSpPr>
        <p:grpSpPr>
          <a:xfrm>
            <a:off x="1008303"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269285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0" name="Rectangle 109">
            <a:extLst>
              <a:ext uri="{FF2B5EF4-FFF2-40B4-BE49-F238E27FC236}">
                <a16:creationId xmlns:a16="http://schemas.microsoft.com/office/drawing/2014/main" id="{E16A1956-42AF-4357-B28E-8EF6DD0E6237}"/>
              </a:ext>
            </a:extLst>
          </p:cNvPr>
          <p:cNvSpPr/>
          <p:nvPr/>
        </p:nvSpPr>
        <p:spPr>
          <a:xfrm>
            <a:off x="3629897" y="3508667"/>
            <a:ext cx="396045" cy="784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A30FC0B-4CE2-4142-BD43-BA2658F5220D}"/>
              </a:ext>
            </a:extLst>
          </p:cNvPr>
          <p:cNvSpPr/>
          <p:nvPr/>
        </p:nvSpPr>
        <p:spPr>
          <a:xfrm>
            <a:off x="3739641" y="3351134"/>
            <a:ext cx="177962" cy="207328"/>
          </a:xfrm>
          <a:prstGeom prst="rec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74CD04AF-C93A-474A-8E9D-2B97885F102E}"/>
              </a:ext>
            </a:extLst>
          </p:cNvPr>
          <p:cNvSpPr/>
          <p:nvPr/>
        </p:nvSpPr>
        <p:spPr>
          <a:xfrm>
            <a:off x="3637521" y="3516687"/>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F04FC678-6F46-41AD-9757-8827B4072E12}"/>
              </a:ext>
            </a:extLst>
          </p:cNvPr>
          <p:cNvSpPr/>
          <p:nvPr/>
        </p:nvSpPr>
        <p:spPr>
          <a:xfrm>
            <a:off x="3637521" y="3567604"/>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4765D0BE-87C9-4F58-BD1E-D7EBEA42DD35}"/>
              </a:ext>
            </a:extLst>
          </p:cNvPr>
          <p:cNvSpPr/>
          <p:nvPr/>
        </p:nvSpPr>
        <p:spPr>
          <a:xfrm>
            <a:off x="3984927" y="3512998"/>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19C7DBA-260E-447A-8478-4B021CC1DF24}"/>
              </a:ext>
            </a:extLst>
          </p:cNvPr>
          <p:cNvSpPr/>
          <p:nvPr/>
        </p:nvSpPr>
        <p:spPr>
          <a:xfrm>
            <a:off x="3984927" y="3567995"/>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ECD25085-F622-41C7-9B12-BEF147FC115C}"/>
              </a:ext>
            </a:extLst>
          </p:cNvPr>
          <p:cNvSpPr/>
          <p:nvPr/>
        </p:nvSpPr>
        <p:spPr>
          <a:xfrm>
            <a:off x="3629897" y="3588180"/>
            <a:ext cx="396045" cy="3262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5C6A7157-7D98-4D85-9169-6F19A01F1BD3}"/>
              </a:ext>
            </a:extLst>
          </p:cNvPr>
          <p:cNvSpPr/>
          <p:nvPr/>
        </p:nvSpPr>
        <p:spPr>
          <a:xfrm>
            <a:off x="3619574"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D684763B-8575-4FF6-90EC-90F46A0E3501}"/>
              </a:ext>
            </a:extLst>
          </p:cNvPr>
          <p:cNvSpPr/>
          <p:nvPr/>
        </p:nvSpPr>
        <p:spPr>
          <a:xfrm>
            <a:off x="4026827"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7724F76F-8057-482C-A527-88D63E2CB70F}"/>
              </a:ext>
            </a:extLst>
          </p:cNvPr>
          <p:cNvSpPr/>
          <p:nvPr/>
        </p:nvSpPr>
        <p:spPr>
          <a:xfrm>
            <a:off x="3779547" y="3267635"/>
            <a:ext cx="100269" cy="85877"/>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5C065637-35DD-4698-9FA5-84F027596682}"/>
              </a:ext>
            </a:extLst>
          </p:cNvPr>
          <p:cNvSpPr/>
          <p:nvPr/>
        </p:nvSpPr>
        <p:spPr>
          <a:xfrm>
            <a:off x="3821210" y="3300588"/>
            <a:ext cx="13644" cy="223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74">
            <a:extLst>
              <a:ext uri="{FF2B5EF4-FFF2-40B4-BE49-F238E27FC236}">
                <a16:creationId xmlns:a16="http://schemas.microsoft.com/office/drawing/2014/main" id="{0FB298CF-3BA2-4CC8-A1D1-6CCC1945FDE5}"/>
              </a:ext>
            </a:extLst>
          </p:cNvPr>
          <p:cNvGrpSpPr/>
          <p:nvPr/>
        </p:nvGrpSpPr>
        <p:grpSpPr>
          <a:xfrm rot="15252138">
            <a:off x="3612837" y="3193161"/>
            <a:ext cx="49309" cy="185498"/>
            <a:chOff x="2711137" y="2149848"/>
            <a:chExt cx="2639468" cy="1017896"/>
          </a:xfrm>
        </p:grpSpPr>
        <p:sp>
          <p:nvSpPr>
            <p:cNvPr id="176" name="Rectangle 175">
              <a:extLst>
                <a:ext uri="{FF2B5EF4-FFF2-40B4-BE49-F238E27FC236}">
                  <a16:creationId xmlns:a16="http://schemas.microsoft.com/office/drawing/2014/main" id="{7463430A-ACFB-4301-B467-1ED347B3D6BE}"/>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82C381FE-7543-4050-91A0-3EE55811D74B}"/>
                </a:ext>
              </a:extLst>
            </p:cNvPr>
            <p:cNvSpPr/>
            <p:nvPr/>
          </p:nvSpPr>
          <p:spPr>
            <a:xfrm rot="16357580">
              <a:off x="3893972" y="967013"/>
              <a:ext cx="273798" cy="263946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E9C00501-A0FF-4DC4-915F-17516F819569}"/>
              </a:ext>
            </a:extLst>
          </p:cNvPr>
          <p:cNvGrpSpPr/>
          <p:nvPr/>
        </p:nvGrpSpPr>
        <p:grpSpPr>
          <a:xfrm rot="15404392">
            <a:off x="3764485" y="3199307"/>
            <a:ext cx="28210" cy="93100"/>
            <a:chOff x="3278436" y="2191523"/>
            <a:chExt cx="1504812" cy="976221"/>
          </a:xfrm>
        </p:grpSpPr>
        <p:sp>
          <p:nvSpPr>
            <p:cNvPr id="179" name="Rectangle 178">
              <a:extLst>
                <a:ext uri="{FF2B5EF4-FFF2-40B4-BE49-F238E27FC236}">
                  <a16:creationId xmlns:a16="http://schemas.microsoft.com/office/drawing/2014/main" id="{DDEB8FCB-7587-4CA9-BC06-6B8D41891CBF}"/>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5EB7DE02-E9C1-4F4A-B425-50320FD6AAB4}"/>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264C1FF7-1AD5-4066-AC4A-A93122A0D359}"/>
              </a:ext>
            </a:extLst>
          </p:cNvPr>
          <p:cNvGrpSpPr/>
          <p:nvPr/>
        </p:nvGrpSpPr>
        <p:grpSpPr>
          <a:xfrm rot="15754227">
            <a:off x="3642198" y="3090202"/>
            <a:ext cx="49309" cy="185498"/>
            <a:chOff x="2711145" y="2149848"/>
            <a:chExt cx="2639466" cy="1017896"/>
          </a:xfrm>
        </p:grpSpPr>
        <p:sp>
          <p:nvSpPr>
            <p:cNvPr id="182" name="Rectangle 181">
              <a:extLst>
                <a:ext uri="{FF2B5EF4-FFF2-40B4-BE49-F238E27FC236}">
                  <a16:creationId xmlns:a16="http://schemas.microsoft.com/office/drawing/2014/main" id="{BA98034C-4F95-437D-B9B3-B6C504229FEB}"/>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32B78F62-23D4-4CC9-ADDF-5251EC3385D7}"/>
                </a:ext>
              </a:extLst>
            </p:cNvPr>
            <p:cNvSpPr/>
            <p:nvPr/>
          </p:nvSpPr>
          <p:spPr>
            <a:xfrm rot="16357580">
              <a:off x="3893979" y="967014"/>
              <a:ext cx="273798" cy="2639466"/>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9662CB3E-7383-4776-8437-3D16D85F8249}"/>
              </a:ext>
            </a:extLst>
          </p:cNvPr>
          <p:cNvGrpSpPr/>
          <p:nvPr/>
        </p:nvGrpSpPr>
        <p:grpSpPr>
          <a:xfrm rot="18627016">
            <a:off x="3787062" y="3156360"/>
            <a:ext cx="28210" cy="93100"/>
            <a:chOff x="3278436" y="2191523"/>
            <a:chExt cx="1504812" cy="976221"/>
          </a:xfrm>
        </p:grpSpPr>
        <p:sp>
          <p:nvSpPr>
            <p:cNvPr id="185" name="Rectangle 184">
              <a:extLst>
                <a:ext uri="{FF2B5EF4-FFF2-40B4-BE49-F238E27FC236}">
                  <a16:creationId xmlns:a16="http://schemas.microsoft.com/office/drawing/2014/main" id="{971744C3-2841-4E99-8B73-5FDD718EC383}"/>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E7603CB3-9DB7-4FD8-BC62-D2DB97BEF623}"/>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DDC01B15-57A5-4264-BF6B-F8DD90D52CF9}"/>
              </a:ext>
            </a:extLst>
          </p:cNvPr>
          <p:cNvGrpSpPr/>
          <p:nvPr/>
        </p:nvGrpSpPr>
        <p:grpSpPr>
          <a:xfrm rot="17328502">
            <a:off x="3752213" y="3026755"/>
            <a:ext cx="49309" cy="185497"/>
            <a:chOff x="2711106" y="2149852"/>
            <a:chExt cx="2639473" cy="1017892"/>
          </a:xfrm>
        </p:grpSpPr>
        <p:sp>
          <p:nvSpPr>
            <p:cNvPr id="188" name="Rectangle 187">
              <a:extLst>
                <a:ext uri="{FF2B5EF4-FFF2-40B4-BE49-F238E27FC236}">
                  <a16:creationId xmlns:a16="http://schemas.microsoft.com/office/drawing/2014/main" id="{5A568B34-37B4-45CB-AC42-EA62E154B47B}"/>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7AC9987C-400B-4678-93E0-7A3AC35DF892}"/>
                </a:ext>
              </a:extLst>
            </p:cNvPr>
            <p:cNvSpPr/>
            <p:nvPr/>
          </p:nvSpPr>
          <p:spPr>
            <a:xfrm rot="16357580">
              <a:off x="3893944" y="967014"/>
              <a:ext cx="273798" cy="263947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E5838094-BD50-4032-A329-7349ECD1783A}"/>
              </a:ext>
            </a:extLst>
          </p:cNvPr>
          <p:cNvGrpSpPr/>
          <p:nvPr/>
        </p:nvGrpSpPr>
        <p:grpSpPr>
          <a:xfrm>
            <a:off x="3832585" y="3136685"/>
            <a:ext cx="24942" cy="105299"/>
            <a:chOff x="3278436" y="2191523"/>
            <a:chExt cx="1504812" cy="976221"/>
          </a:xfrm>
        </p:grpSpPr>
        <p:sp>
          <p:nvSpPr>
            <p:cNvPr id="191" name="Rectangle 190">
              <a:extLst>
                <a:ext uri="{FF2B5EF4-FFF2-40B4-BE49-F238E27FC236}">
                  <a16:creationId xmlns:a16="http://schemas.microsoft.com/office/drawing/2014/main" id="{A39941EF-EDF4-45E4-BD83-953166070992}"/>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804FD84F-1991-4FA5-A5A4-0676762EC75A}"/>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Rectangle 121">
            <a:extLst>
              <a:ext uri="{FF2B5EF4-FFF2-40B4-BE49-F238E27FC236}">
                <a16:creationId xmlns:a16="http://schemas.microsoft.com/office/drawing/2014/main" id="{6E88822B-DE6C-410F-A6A8-68ECDD9CCA2E}"/>
              </a:ext>
            </a:extLst>
          </p:cNvPr>
          <p:cNvSpPr/>
          <p:nvPr/>
        </p:nvSpPr>
        <p:spPr>
          <a:xfrm>
            <a:off x="3797294" y="3231794"/>
            <a:ext cx="64776" cy="3482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4C53D8-61BF-47A7-A2D9-8C088C34FABA}"/>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a:extLst>
              <a:ext uri="{FF2B5EF4-FFF2-40B4-BE49-F238E27FC236}">
                <a16:creationId xmlns:a16="http://schemas.microsoft.com/office/drawing/2014/main" id="{0D777F04-231B-47A9-99AD-A2E1F9CEC57D}"/>
              </a:ext>
            </a:extLst>
          </p:cNvPr>
          <p:cNvGrpSpPr/>
          <p:nvPr/>
        </p:nvGrpSpPr>
        <p:grpSpPr>
          <a:xfrm>
            <a:off x="8432851" y="1274522"/>
            <a:ext cx="3161334" cy="4200214"/>
            <a:chOff x="4403264" y="1515512"/>
            <a:chExt cx="3161334" cy="4200214"/>
          </a:xfrm>
        </p:grpSpPr>
        <p:sp>
          <p:nvSpPr>
            <p:cNvPr id="171" name="Flowchart: Connector 170">
              <a:extLst>
                <a:ext uri="{FF2B5EF4-FFF2-40B4-BE49-F238E27FC236}">
                  <a16:creationId xmlns:a16="http://schemas.microsoft.com/office/drawing/2014/main" id="{DA6CEFE1-545A-4CA5-A777-D701A702DEEF}"/>
                </a:ext>
              </a:extLst>
            </p:cNvPr>
            <p:cNvSpPr>
              <a:spLocks noChangeAspect="1"/>
            </p:cNvSpPr>
            <p:nvPr/>
          </p:nvSpPr>
          <p:spPr>
            <a:xfrm>
              <a:off x="4403264" y="1515512"/>
              <a:ext cx="3161334" cy="3161334"/>
            </a:xfrm>
            <a:prstGeom prst="flowChartConnector">
              <a:avLst/>
            </a:prstGeom>
            <a:solidFill>
              <a:srgbClr val="E58B8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71">
              <a:extLst>
                <a:ext uri="{FF2B5EF4-FFF2-40B4-BE49-F238E27FC236}">
                  <a16:creationId xmlns:a16="http://schemas.microsoft.com/office/drawing/2014/main" id="{14DF9AFC-6DB1-438F-BCCA-2C8592A1B93E}"/>
                </a:ext>
              </a:extLst>
            </p:cNvPr>
            <p:cNvGrpSpPr>
              <a:grpSpLocks noChangeAspect="1"/>
            </p:cNvGrpSpPr>
            <p:nvPr/>
          </p:nvGrpSpPr>
          <p:grpSpPr>
            <a:xfrm>
              <a:off x="5053685" y="1742625"/>
              <a:ext cx="2254940" cy="2485524"/>
              <a:chOff x="4209701" y="1399560"/>
              <a:chExt cx="3204415" cy="3532090"/>
            </a:xfrm>
          </p:grpSpPr>
          <p:grpSp>
            <p:nvGrpSpPr>
              <p:cNvPr id="174" name="Group 173">
                <a:extLst>
                  <a:ext uri="{FF2B5EF4-FFF2-40B4-BE49-F238E27FC236}">
                    <a16:creationId xmlns:a16="http://schemas.microsoft.com/office/drawing/2014/main" id="{BD6A8A80-EC1A-4A29-B58E-4D55BA5FC1CB}"/>
                  </a:ext>
                </a:extLst>
              </p:cNvPr>
              <p:cNvGrpSpPr/>
              <p:nvPr/>
            </p:nvGrpSpPr>
            <p:grpSpPr>
              <a:xfrm>
                <a:off x="4209701" y="1399560"/>
                <a:ext cx="2021580" cy="3532090"/>
                <a:chOff x="4199831" y="1399560"/>
                <a:chExt cx="2021580" cy="3532090"/>
              </a:xfrm>
            </p:grpSpPr>
            <p:sp>
              <p:nvSpPr>
                <p:cNvPr id="217" name="Rectangle 216">
                  <a:extLst>
                    <a:ext uri="{FF2B5EF4-FFF2-40B4-BE49-F238E27FC236}">
                      <a16:creationId xmlns:a16="http://schemas.microsoft.com/office/drawing/2014/main" id="{24AA573E-D0D6-4483-AD82-43113399F4AA}"/>
                    </a:ext>
                  </a:extLst>
                </p:cNvPr>
                <p:cNvSpPr/>
                <p:nvPr/>
              </p:nvSpPr>
              <p:spPr>
                <a:xfrm>
                  <a:off x="4249915" y="4316321"/>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A20AC5C6-2935-4B35-96B5-882A91A33A48}"/>
                    </a:ext>
                  </a:extLst>
                </p:cNvPr>
                <p:cNvSpPr/>
                <p:nvPr/>
              </p:nvSpPr>
              <p:spPr>
                <a:xfrm>
                  <a:off x="4782360" y="3451881"/>
                  <a:ext cx="863417"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B9DFD7D4-E45E-40CB-9F9B-068820183474}"/>
                    </a:ext>
                  </a:extLst>
                </p:cNvPr>
                <p:cNvSpPr/>
                <p:nvPr/>
              </p:nvSpPr>
              <p:spPr>
                <a:xfrm>
                  <a:off x="4286904" y="43603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D92E8CC0-3157-47D2-91BC-D163D58B6106}"/>
                    </a:ext>
                  </a:extLst>
                </p:cNvPr>
                <p:cNvSpPr/>
                <p:nvPr/>
              </p:nvSpPr>
              <p:spPr>
                <a:xfrm>
                  <a:off x="4286904" y="46397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BAC25259-136D-48AB-9C4F-26CD7AED46B8}"/>
                    </a:ext>
                  </a:extLst>
                </p:cNvPr>
                <p:cNvSpPr/>
                <p:nvPr/>
              </p:nvSpPr>
              <p:spPr>
                <a:xfrm>
                  <a:off x="5972410" y="434009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73D6C6E3-6B94-4F6F-BF76-EA42AE7288D3}"/>
                    </a:ext>
                  </a:extLst>
                </p:cNvPr>
                <p:cNvSpPr/>
                <p:nvPr/>
              </p:nvSpPr>
              <p:spPr>
                <a:xfrm>
                  <a:off x="5972410" y="464188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BC5C5F6A-46E4-408F-9CFE-A62AF11422F0}"/>
                    </a:ext>
                  </a:extLst>
                </p:cNvPr>
                <p:cNvSpPr/>
                <p:nvPr/>
              </p:nvSpPr>
              <p:spPr>
                <a:xfrm>
                  <a:off x="4249915" y="4752641"/>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22C07427-E7EC-43F5-8FDE-59F9E55FA394}"/>
                    </a:ext>
                  </a:extLst>
                </p:cNvPr>
                <p:cNvSpPr/>
                <p:nvPr/>
              </p:nvSpPr>
              <p:spPr>
                <a:xfrm>
                  <a:off x="4199831" y="4316322"/>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5C0DA714-402F-4929-A618-EC18B087DEF4}"/>
                    </a:ext>
                  </a:extLst>
                </p:cNvPr>
                <p:cNvSpPr/>
                <p:nvPr/>
              </p:nvSpPr>
              <p:spPr>
                <a:xfrm>
                  <a:off x="6175692" y="4316322"/>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2BB7D116-E455-4F7F-8056-FE67DF7A0B48}"/>
                    </a:ext>
                  </a:extLst>
                </p:cNvPr>
                <p:cNvGrpSpPr/>
                <p:nvPr/>
              </p:nvGrpSpPr>
              <p:grpSpPr>
                <a:xfrm rot="20436723">
                  <a:off x="4599963" y="1499979"/>
                  <a:ext cx="239230" cy="1017896"/>
                  <a:chOff x="2711116" y="2149848"/>
                  <a:chExt cx="2639452" cy="1017896"/>
                </a:xfrm>
              </p:grpSpPr>
              <p:sp>
                <p:nvSpPr>
                  <p:cNvPr id="276" name="Rectangle 275">
                    <a:extLst>
                      <a:ext uri="{FF2B5EF4-FFF2-40B4-BE49-F238E27FC236}">
                        <a16:creationId xmlns:a16="http://schemas.microsoft.com/office/drawing/2014/main" id="{216731C9-B8D0-4CB9-A52B-7572D71A6C2A}"/>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7" name="Group 276">
                    <a:extLst>
                      <a:ext uri="{FF2B5EF4-FFF2-40B4-BE49-F238E27FC236}">
                        <a16:creationId xmlns:a16="http://schemas.microsoft.com/office/drawing/2014/main" id="{3ED40642-F588-47AD-84E7-BFC9C060E54D}"/>
                      </a:ext>
                    </a:extLst>
                  </p:cNvPr>
                  <p:cNvGrpSpPr/>
                  <p:nvPr/>
                </p:nvGrpSpPr>
                <p:grpSpPr>
                  <a:xfrm>
                    <a:off x="2711116" y="2149848"/>
                    <a:ext cx="2639452" cy="273796"/>
                    <a:chOff x="2711116" y="2149848"/>
                    <a:chExt cx="2639452" cy="273796"/>
                  </a:xfrm>
                </p:grpSpPr>
                <p:sp>
                  <p:nvSpPr>
                    <p:cNvPr id="278" name="Oval 277">
                      <a:extLst>
                        <a:ext uri="{FF2B5EF4-FFF2-40B4-BE49-F238E27FC236}">
                          <a16:creationId xmlns:a16="http://schemas.microsoft.com/office/drawing/2014/main" id="{4CE13671-E0E2-4D27-9B7A-9D308889C6CF}"/>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12842D4A-1F6A-468D-A765-4AE63CB01B16}"/>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7" name="Rectangle 226">
                  <a:extLst>
                    <a:ext uri="{FF2B5EF4-FFF2-40B4-BE49-F238E27FC236}">
                      <a16:creationId xmlns:a16="http://schemas.microsoft.com/office/drawing/2014/main" id="{41154DB8-04CB-4C6D-948D-FAFD320D7A43}"/>
                    </a:ext>
                  </a:extLst>
                </p:cNvPr>
                <p:cNvSpPr/>
                <p:nvPr/>
              </p:nvSpPr>
              <p:spPr>
                <a:xfrm>
                  <a:off x="4975969" y="2993686"/>
                  <a:ext cx="486474" cy="47124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9D700C3B-A48D-42FE-BFC7-698AB699CEA8}"/>
                    </a:ext>
                  </a:extLst>
                </p:cNvPr>
                <p:cNvSpPr/>
                <p:nvPr/>
              </p:nvSpPr>
              <p:spPr>
                <a:xfrm>
                  <a:off x="5062070" y="2797013"/>
                  <a:ext cx="314272" cy="1910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a:extLst>
                    <a:ext uri="{FF2B5EF4-FFF2-40B4-BE49-F238E27FC236}">
                      <a16:creationId xmlns:a16="http://schemas.microsoft.com/office/drawing/2014/main" id="{783FB7DF-BB6A-46C1-9BD3-0F75923D28DD}"/>
                    </a:ext>
                  </a:extLst>
                </p:cNvPr>
                <p:cNvGrpSpPr/>
                <p:nvPr/>
              </p:nvGrpSpPr>
              <p:grpSpPr>
                <a:xfrm rot="19305018">
                  <a:off x="4925809" y="2362235"/>
                  <a:ext cx="136864" cy="510876"/>
                  <a:chOff x="3278436" y="2191523"/>
                  <a:chExt cx="1504812" cy="976221"/>
                </a:xfrm>
              </p:grpSpPr>
              <p:sp>
                <p:nvSpPr>
                  <p:cNvPr id="274" name="Rectangle 273">
                    <a:extLst>
                      <a:ext uri="{FF2B5EF4-FFF2-40B4-BE49-F238E27FC236}">
                        <a16:creationId xmlns:a16="http://schemas.microsoft.com/office/drawing/2014/main" id="{447727D7-61A0-4AED-9DD9-087B042FA388}"/>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343B031C-5812-4C15-AE57-FB54FD5F1459}"/>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F864CCF7-6300-49F2-AFB6-A25C3A842459}"/>
                    </a:ext>
                  </a:extLst>
                </p:cNvPr>
                <p:cNvGrpSpPr/>
                <p:nvPr/>
              </p:nvGrpSpPr>
              <p:grpSpPr>
                <a:xfrm rot="1100235">
                  <a:off x="5360168" y="1399560"/>
                  <a:ext cx="239230" cy="1017896"/>
                  <a:chOff x="2711116" y="2149848"/>
                  <a:chExt cx="2639452" cy="1017896"/>
                </a:xfrm>
              </p:grpSpPr>
              <p:sp>
                <p:nvSpPr>
                  <p:cNvPr id="270" name="Rectangle 269">
                    <a:extLst>
                      <a:ext uri="{FF2B5EF4-FFF2-40B4-BE49-F238E27FC236}">
                        <a16:creationId xmlns:a16="http://schemas.microsoft.com/office/drawing/2014/main" id="{CD5A54AB-7C34-41C0-A3BE-5876591FF8ED}"/>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1" name="Group 270">
                    <a:extLst>
                      <a:ext uri="{FF2B5EF4-FFF2-40B4-BE49-F238E27FC236}">
                        <a16:creationId xmlns:a16="http://schemas.microsoft.com/office/drawing/2014/main" id="{4D5DF818-B3FF-487E-8FFD-0998CECD9A27}"/>
                      </a:ext>
                    </a:extLst>
                  </p:cNvPr>
                  <p:cNvGrpSpPr/>
                  <p:nvPr/>
                </p:nvGrpSpPr>
                <p:grpSpPr>
                  <a:xfrm>
                    <a:off x="2711116" y="2149848"/>
                    <a:ext cx="2639452" cy="273796"/>
                    <a:chOff x="2711116" y="2149848"/>
                    <a:chExt cx="2639452" cy="273796"/>
                  </a:xfrm>
                </p:grpSpPr>
                <p:sp>
                  <p:nvSpPr>
                    <p:cNvPr id="272" name="Oval 271">
                      <a:extLst>
                        <a:ext uri="{FF2B5EF4-FFF2-40B4-BE49-F238E27FC236}">
                          <a16:creationId xmlns:a16="http://schemas.microsoft.com/office/drawing/2014/main" id="{1A4D91FE-539B-423B-BA2E-39DF37169B30}"/>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12F5E693-E00C-4A05-B88F-3B50CF9C1476}"/>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B9BC6405-6A54-48D0-B541-ABEF78647D7E}"/>
                    </a:ext>
                  </a:extLst>
                </p:cNvPr>
                <p:cNvGrpSpPr/>
                <p:nvPr/>
              </p:nvGrpSpPr>
              <p:grpSpPr>
                <a:xfrm rot="569135">
                  <a:off x="5214767" y="2320913"/>
                  <a:ext cx="136864" cy="510876"/>
                  <a:chOff x="3278436" y="2191523"/>
                  <a:chExt cx="1504812" cy="976221"/>
                </a:xfrm>
              </p:grpSpPr>
              <p:sp>
                <p:nvSpPr>
                  <p:cNvPr id="263" name="Rectangle 262">
                    <a:extLst>
                      <a:ext uri="{FF2B5EF4-FFF2-40B4-BE49-F238E27FC236}">
                        <a16:creationId xmlns:a16="http://schemas.microsoft.com/office/drawing/2014/main" id="{AC82B7C5-C8A1-4229-B127-DFA0BA968EF1}"/>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DBF57571-98E8-4637-BA0B-12AB282634B6}"/>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a:extLst>
                    <a:ext uri="{FF2B5EF4-FFF2-40B4-BE49-F238E27FC236}">
                      <a16:creationId xmlns:a16="http://schemas.microsoft.com/office/drawing/2014/main" id="{4AD6D4F1-C3DA-4F88-BFAE-CF2909D4C43A}"/>
                    </a:ext>
                  </a:extLst>
                </p:cNvPr>
                <p:cNvGrpSpPr/>
                <p:nvPr/>
              </p:nvGrpSpPr>
              <p:grpSpPr>
                <a:xfrm rot="1100235">
                  <a:off x="5702965" y="1586589"/>
                  <a:ext cx="239230" cy="1017896"/>
                  <a:chOff x="2711116" y="2149848"/>
                  <a:chExt cx="2639452" cy="1017896"/>
                </a:xfrm>
              </p:grpSpPr>
              <p:sp>
                <p:nvSpPr>
                  <p:cNvPr id="259" name="Rectangle 258">
                    <a:extLst>
                      <a:ext uri="{FF2B5EF4-FFF2-40B4-BE49-F238E27FC236}">
                        <a16:creationId xmlns:a16="http://schemas.microsoft.com/office/drawing/2014/main" id="{E76F10FA-1E32-4097-9856-3413E5455C4A}"/>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0" name="Group 259">
                    <a:extLst>
                      <a:ext uri="{FF2B5EF4-FFF2-40B4-BE49-F238E27FC236}">
                        <a16:creationId xmlns:a16="http://schemas.microsoft.com/office/drawing/2014/main" id="{ADF1B772-988B-4C72-885A-8B1FF8FBE765}"/>
                      </a:ext>
                    </a:extLst>
                  </p:cNvPr>
                  <p:cNvGrpSpPr/>
                  <p:nvPr/>
                </p:nvGrpSpPr>
                <p:grpSpPr>
                  <a:xfrm>
                    <a:off x="2711116" y="2149848"/>
                    <a:ext cx="2639452" cy="273796"/>
                    <a:chOff x="2711116" y="2149848"/>
                    <a:chExt cx="2639452" cy="273796"/>
                  </a:xfrm>
                </p:grpSpPr>
                <p:sp>
                  <p:nvSpPr>
                    <p:cNvPr id="261" name="Oval 260">
                      <a:extLst>
                        <a:ext uri="{FF2B5EF4-FFF2-40B4-BE49-F238E27FC236}">
                          <a16:creationId xmlns:a16="http://schemas.microsoft.com/office/drawing/2014/main" id="{47C53935-4638-4FEF-99B3-131307A2C666}"/>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750A332C-BC9B-489B-B78E-26E7FDBBE820}"/>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3" name="Group 232">
                  <a:extLst>
                    <a:ext uri="{FF2B5EF4-FFF2-40B4-BE49-F238E27FC236}">
                      <a16:creationId xmlns:a16="http://schemas.microsoft.com/office/drawing/2014/main" id="{55513F78-339F-4F6A-BC42-8FD5112636FE}"/>
                    </a:ext>
                  </a:extLst>
                </p:cNvPr>
                <p:cNvGrpSpPr/>
                <p:nvPr/>
              </p:nvGrpSpPr>
              <p:grpSpPr>
                <a:xfrm rot="2796000">
                  <a:off x="5457782" y="2449226"/>
                  <a:ext cx="136864" cy="510876"/>
                  <a:chOff x="3278436" y="2191523"/>
                  <a:chExt cx="1504812" cy="976221"/>
                </a:xfrm>
              </p:grpSpPr>
              <p:sp>
                <p:nvSpPr>
                  <p:cNvPr id="257" name="Rectangle 256">
                    <a:extLst>
                      <a:ext uri="{FF2B5EF4-FFF2-40B4-BE49-F238E27FC236}">
                        <a16:creationId xmlns:a16="http://schemas.microsoft.com/office/drawing/2014/main" id="{9E779C5D-BAE9-42C6-B852-422B4D81DD4B}"/>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BFE781BC-5846-4DAD-B990-8E0EF3FC0E90}"/>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4" name="Rectangle 233">
                  <a:extLst>
                    <a:ext uri="{FF2B5EF4-FFF2-40B4-BE49-F238E27FC236}">
                      <a16:creationId xmlns:a16="http://schemas.microsoft.com/office/drawing/2014/main" id="{D3FE41B8-4A0E-4DFF-8843-31262B551041}"/>
                    </a:ext>
                  </a:extLst>
                </p:cNvPr>
                <p:cNvSpPr/>
                <p:nvPr/>
              </p:nvSpPr>
              <p:spPr>
                <a:xfrm>
                  <a:off x="5074138" y="3129246"/>
                  <a:ext cx="279860" cy="247650"/>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4EC1EB36-2D7B-4371-945C-E62BAFCDD45F}"/>
                    </a:ext>
                  </a:extLst>
                </p:cNvPr>
                <p:cNvSpPr/>
                <p:nvPr/>
              </p:nvSpPr>
              <p:spPr>
                <a:xfrm>
                  <a:off x="5180969" y="3193154"/>
                  <a:ext cx="66198" cy="122495"/>
                </a:xfrm>
                <a:prstGeom prst="ellipse">
                  <a:avLst/>
                </a:prstGeom>
                <a:solidFill>
                  <a:srgbClr val="DC6465"/>
                </a:solidFill>
                <a:ln>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3" name="Straight Connector 192">
                <a:extLst>
                  <a:ext uri="{FF2B5EF4-FFF2-40B4-BE49-F238E27FC236}">
                    <a16:creationId xmlns:a16="http://schemas.microsoft.com/office/drawing/2014/main" id="{C2AFC0FB-CA33-42CB-B31A-7F1935AF5A10}"/>
                  </a:ext>
                </a:extLst>
              </p:cNvPr>
              <p:cNvCxnSpPr>
                <a:cxnSpLocks/>
              </p:cNvCxnSpPr>
              <p:nvPr/>
            </p:nvCxnSpPr>
            <p:spPr>
              <a:xfrm flipV="1">
                <a:off x="5218837" y="2418152"/>
                <a:ext cx="1307797" cy="851232"/>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A46FB18E-BD8B-4FAF-97D0-057EEA18E03C}"/>
                  </a:ext>
                </a:extLst>
              </p:cNvPr>
              <p:cNvCxnSpPr>
                <a:cxnSpLocks/>
              </p:cNvCxnSpPr>
              <p:nvPr/>
            </p:nvCxnSpPr>
            <p:spPr>
              <a:xfrm flipV="1">
                <a:off x="5222144" y="2909990"/>
                <a:ext cx="1304490" cy="35528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50202399-1CC0-408B-848A-346086E74434}"/>
                  </a:ext>
                </a:extLst>
              </p:cNvPr>
              <p:cNvCxnSpPr>
                <a:cxnSpLocks/>
              </p:cNvCxnSpPr>
              <p:nvPr/>
            </p:nvCxnSpPr>
            <p:spPr>
              <a:xfrm flipV="1">
                <a:off x="5206122" y="3062942"/>
                <a:ext cx="1610941" cy="20660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pic>
            <p:nvPicPr>
              <p:cNvPr id="216" name="Graphic 215" descr="Cube">
                <a:extLst>
                  <a:ext uri="{FF2B5EF4-FFF2-40B4-BE49-F238E27FC236}">
                    <a16:creationId xmlns:a16="http://schemas.microsoft.com/office/drawing/2014/main" id="{1FAACB66-E205-4E71-806F-BFB456E444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2304" y="2172312"/>
                <a:ext cx="1031812" cy="1031812"/>
              </a:xfrm>
              <a:prstGeom prst="rect">
                <a:avLst/>
              </a:prstGeom>
            </p:spPr>
          </p:pic>
        </p:grpSp>
        <p:sp>
          <p:nvSpPr>
            <p:cNvPr id="173" name="TextBox 172">
              <a:extLst>
                <a:ext uri="{FF2B5EF4-FFF2-40B4-BE49-F238E27FC236}">
                  <a16:creationId xmlns:a16="http://schemas.microsoft.com/office/drawing/2014/main" id="{ABB769CC-03C4-4DFE-B1D8-F5AD8BB0C211}"/>
                </a:ext>
              </a:extLst>
            </p:cNvPr>
            <p:cNvSpPr txBox="1"/>
            <p:nvPr/>
          </p:nvSpPr>
          <p:spPr>
            <a:xfrm>
              <a:off x="4901918" y="4761619"/>
              <a:ext cx="2139175" cy="954107"/>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Fingerlike </a:t>
              </a:r>
            </a:p>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End-Effector</a:t>
              </a:r>
            </a:p>
          </p:txBody>
        </p:sp>
      </p:grpSp>
    </p:spTree>
    <p:extLst>
      <p:ext uri="{BB962C8B-B14F-4D97-AF65-F5344CB8AC3E}">
        <p14:creationId xmlns:p14="http://schemas.microsoft.com/office/powerpoint/2010/main" val="4058443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CAD881C-6DBF-4D9C-B7B6-7EA1FD4E596A}"/>
              </a:ext>
            </a:extLst>
          </p:cNvPr>
          <p:cNvGrpSpPr/>
          <p:nvPr/>
        </p:nvGrpSpPr>
        <p:grpSpPr>
          <a:xfrm>
            <a:off x="409111" y="1270090"/>
            <a:ext cx="7321400" cy="4562281"/>
            <a:chOff x="548640" y="1185954"/>
            <a:chExt cx="7060321" cy="4646417"/>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185954"/>
              <a:ext cx="7060321" cy="4638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DF8D262-3BE4-403D-90C1-AB29D991F4A4}"/>
                </a:ext>
              </a:extLst>
            </p:cNvPr>
            <p:cNvSpPr/>
            <p:nvPr/>
          </p:nvSpPr>
          <p:spPr>
            <a:xfrm>
              <a:off x="2678027"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53</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grpSp>
        <p:nvGrpSpPr>
          <p:cNvPr id="6" name="Group 5">
            <a:extLst>
              <a:ext uri="{FF2B5EF4-FFF2-40B4-BE49-F238E27FC236}">
                <a16:creationId xmlns:a16="http://schemas.microsoft.com/office/drawing/2014/main" id="{811D944C-D5B6-4BB2-AB13-82F7A7DB1A26}"/>
              </a:ext>
            </a:extLst>
          </p:cNvPr>
          <p:cNvGrpSpPr/>
          <p:nvPr/>
        </p:nvGrpSpPr>
        <p:grpSpPr>
          <a:xfrm flipH="1">
            <a:off x="1661035" y="3670891"/>
            <a:ext cx="525585" cy="1410422"/>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7C31B40-3B80-473B-BE98-8EB975EB36A5}"/>
              </a:ext>
            </a:extLst>
          </p:cNvPr>
          <p:cNvGrpSpPr/>
          <p:nvPr/>
        </p:nvGrpSpPr>
        <p:grpSpPr>
          <a:xfrm flipH="1">
            <a:off x="1947890" y="3689772"/>
            <a:ext cx="1414953" cy="301027"/>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AF51EBAC-3C2A-43CF-A2AC-FA1BE7358E8D}"/>
              </a:ext>
            </a:extLst>
          </p:cNvPr>
          <p:cNvGrpSpPr/>
          <p:nvPr/>
        </p:nvGrpSpPr>
        <p:grpSpPr>
          <a:xfrm>
            <a:off x="545540"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269285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0" name="Rectangle 109">
            <a:extLst>
              <a:ext uri="{FF2B5EF4-FFF2-40B4-BE49-F238E27FC236}">
                <a16:creationId xmlns:a16="http://schemas.microsoft.com/office/drawing/2014/main" id="{E16A1956-42AF-4357-B28E-8EF6DD0E6237}"/>
              </a:ext>
            </a:extLst>
          </p:cNvPr>
          <p:cNvSpPr/>
          <p:nvPr/>
        </p:nvSpPr>
        <p:spPr>
          <a:xfrm>
            <a:off x="3629897" y="3508667"/>
            <a:ext cx="396045" cy="784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A30FC0B-4CE2-4142-BD43-BA2658F5220D}"/>
              </a:ext>
            </a:extLst>
          </p:cNvPr>
          <p:cNvSpPr/>
          <p:nvPr/>
        </p:nvSpPr>
        <p:spPr>
          <a:xfrm>
            <a:off x="3739641" y="3351134"/>
            <a:ext cx="177962" cy="207328"/>
          </a:xfrm>
          <a:prstGeom prst="rec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74CD04AF-C93A-474A-8E9D-2B97885F102E}"/>
              </a:ext>
            </a:extLst>
          </p:cNvPr>
          <p:cNvSpPr/>
          <p:nvPr/>
        </p:nvSpPr>
        <p:spPr>
          <a:xfrm>
            <a:off x="3637521" y="3516687"/>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F04FC678-6F46-41AD-9757-8827B4072E12}"/>
              </a:ext>
            </a:extLst>
          </p:cNvPr>
          <p:cNvSpPr/>
          <p:nvPr/>
        </p:nvSpPr>
        <p:spPr>
          <a:xfrm>
            <a:off x="3637521" y="3567604"/>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4765D0BE-87C9-4F58-BD1E-D7EBEA42DD35}"/>
              </a:ext>
            </a:extLst>
          </p:cNvPr>
          <p:cNvSpPr/>
          <p:nvPr/>
        </p:nvSpPr>
        <p:spPr>
          <a:xfrm>
            <a:off x="3984927" y="3512998"/>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19C7DBA-260E-447A-8478-4B021CC1DF24}"/>
              </a:ext>
            </a:extLst>
          </p:cNvPr>
          <p:cNvSpPr/>
          <p:nvPr/>
        </p:nvSpPr>
        <p:spPr>
          <a:xfrm>
            <a:off x="3984927" y="3567995"/>
            <a:ext cx="33376" cy="115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ECD25085-F622-41C7-9B12-BEF147FC115C}"/>
              </a:ext>
            </a:extLst>
          </p:cNvPr>
          <p:cNvSpPr/>
          <p:nvPr/>
        </p:nvSpPr>
        <p:spPr>
          <a:xfrm>
            <a:off x="3629897" y="3588180"/>
            <a:ext cx="396045" cy="3262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5C6A7157-7D98-4D85-9169-6F19A01F1BD3}"/>
              </a:ext>
            </a:extLst>
          </p:cNvPr>
          <p:cNvSpPr/>
          <p:nvPr/>
        </p:nvSpPr>
        <p:spPr>
          <a:xfrm>
            <a:off x="3619574"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D684763B-8575-4FF6-90EC-90F46A0E3501}"/>
              </a:ext>
            </a:extLst>
          </p:cNvPr>
          <p:cNvSpPr/>
          <p:nvPr/>
        </p:nvSpPr>
        <p:spPr>
          <a:xfrm>
            <a:off x="4026827" y="3508667"/>
            <a:ext cx="9423" cy="1121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7724F76F-8057-482C-A527-88D63E2CB70F}"/>
              </a:ext>
            </a:extLst>
          </p:cNvPr>
          <p:cNvSpPr/>
          <p:nvPr/>
        </p:nvSpPr>
        <p:spPr>
          <a:xfrm>
            <a:off x="3779547" y="3267635"/>
            <a:ext cx="100269" cy="85877"/>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5C065637-35DD-4698-9FA5-84F027596682}"/>
              </a:ext>
            </a:extLst>
          </p:cNvPr>
          <p:cNvSpPr/>
          <p:nvPr/>
        </p:nvSpPr>
        <p:spPr>
          <a:xfrm>
            <a:off x="3821210" y="3300588"/>
            <a:ext cx="13644" cy="223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74">
            <a:extLst>
              <a:ext uri="{FF2B5EF4-FFF2-40B4-BE49-F238E27FC236}">
                <a16:creationId xmlns:a16="http://schemas.microsoft.com/office/drawing/2014/main" id="{250A2DC7-36D8-4E55-AB4E-B7DAEAB69137}"/>
              </a:ext>
            </a:extLst>
          </p:cNvPr>
          <p:cNvGrpSpPr/>
          <p:nvPr/>
        </p:nvGrpSpPr>
        <p:grpSpPr>
          <a:xfrm rot="20436723">
            <a:off x="3702047" y="2995427"/>
            <a:ext cx="49309" cy="185498"/>
            <a:chOff x="2711137" y="2149848"/>
            <a:chExt cx="2639468" cy="1017896"/>
          </a:xfrm>
        </p:grpSpPr>
        <p:sp>
          <p:nvSpPr>
            <p:cNvPr id="176" name="Rectangle 175">
              <a:extLst>
                <a:ext uri="{FF2B5EF4-FFF2-40B4-BE49-F238E27FC236}">
                  <a16:creationId xmlns:a16="http://schemas.microsoft.com/office/drawing/2014/main" id="{FC780F42-B96A-4FC4-AC51-C72CB4BDF839}"/>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5BA00C6D-0A9E-4E30-ADF1-B6D968259BAD}"/>
                </a:ext>
              </a:extLst>
            </p:cNvPr>
            <p:cNvSpPr/>
            <p:nvPr/>
          </p:nvSpPr>
          <p:spPr>
            <a:xfrm rot="16357580">
              <a:off x="3893972" y="967013"/>
              <a:ext cx="273798" cy="263946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ECA81E37-564D-4A4A-A780-B942F46B9205}"/>
              </a:ext>
            </a:extLst>
          </p:cNvPr>
          <p:cNvGrpSpPr/>
          <p:nvPr/>
        </p:nvGrpSpPr>
        <p:grpSpPr>
          <a:xfrm rot="19305018">
            <a:off x="3769208" y="3152561"/>
            <a:ext cx="28210" cy="93100"/>
            <a:chOff x="3278436" y="2191523"/>
            <a:chExt cx="1504812" cy="976221"/>
          </a:xfrm>
        </p:grpSpPr>
        <p:sp>
          <p:nvSpPr>
            <p:cNvPr id="179" name="Rectangle 178">
              <a:extLst>
                <a:ext uri="{FF2B5EF4-FFF2-40B4-BE49-F238E27FC236}">
                  <a16:creationId xmlns:a16="http://schemas.microsoft.com/office/drawing/2014/main" id="{D2773DDB-5CB4-4649-9041-90F14588CBC4}"/>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9E2B76C5-2E09-434D-BCA6-C37F2F70CE19}"/>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34A159E1-5082-4CE8-902A-C12815499228}"/>
              </a:ext>
            </a:extLst>
          </p:cNvPr>
          <p:cNvGrpSpPr/>
          <p:nvPr/>
        </p:nvGrpSpPr>
        <p:grpSpPr>
          <a:xfrm rot="1100235">
            <a:off x="3858736" y="2977127"/>
            <a:ext cx="49309" cy="185498"/>
            <a:chOff x="2711145" y="2149848"/>
            <a:chExt cx="2639466" cy="1017896"/>
          </a:xfrm>
        </p:grpSpPr>
        <p:sp>
          <p:nvSpPr>
            <p:cNvPr id="182" name="Rectangle 181">
              <a:extLst>
                <a:ext uri="{FF2B5EF4-FFF2-40B4-BE49-F238E27FC236}">
                  <a16:creationId xmlns:a16="http://schemas.microsoft.com/office/drawing/2014/main" id="{75A66524-57BE-4EC7-B5E4-D7CBEEA5AE77}"/>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422533E9-8596-4BD1-A6C2-E2FF20C82C29}"/>
                </a:ext>
              </a:extLst>
            </p:cNvPr>
            <p:cNvSpPr/>
            <p:nvPr/>
          </p:nvSpPr>
          <p:spPr>
            <a:xfrm rot="16357580">
              <a:off x="3893979" y="967014"/>
              <a:ext cx="273798" cy="2639466"/>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5EE6A7E0-532A-4115-85C1-47264C690003}"/>
              </a:ext>
            </a:extLst>
          </p:cNvPr>
          <p:cNvGrpSpPr/>
          <p:nvPr/>
        </p:nvGrpSpPr>
        <p:grpSpPr>
          <a:xfrm rot="569135">
            <a:off x="3828767" y="3145031"/>
            <a:ext cx="28210" cy="93100"/>
            <a:chOff x="3278436" y="2191523"/>
            <a:chExt cx="1504812" cy="976221"/>
          </a:xfrm>
        </p:grpSpPr>
        <p:sp>
          <p:nvSpPr>
            <p:cNvPr id="185" name="Rectangle 184">
              <a:extLst>
                <a:ext uri="{FF2B5EF4-FFF2-40B4-BE49-F238E27FC236}">
                  <a16:creationId xmlns:a16="http://schemas.microsoft.com/office/drawing/2014/main" id="{36AD276C-A8EA-4512-AD96-EFD22A1B51CA}"/>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AF9E0408-D90F-4B61-AD5E-E52B5A7E1096}"/>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359AC4AF-4851-465C-9BE1-4E752D5D4C63}"/>
              </a:ext>
            </a:extLst>
          </p:cNvPr>
          <p:cNvGrpSpPr/>
          <p:nvPr/>
        </p:nvGrpSpPr>
        <p:grpSpPr>
          <a:xfrm rot="1100235">
            <a:off x="3929391" y="3011211"/>
            <a:ext cx="49309" cy="185497"/>
            <a:chOff x="2711106" y="2149852"/>
            <a:chExt cx="2639473" cy="1017892"/>
          </a:xfrm>
        </p:grpSpPr>
        <p:sp>
          <p:nvSpPr>
            <p:cNvPr id="188" name="Rectangle 187">
              <a:extLst>
                <a:ext uri="{FF2B5EF4-FFF2-40B4-BE49-F238E27FC236}">
                  <a16:creationId xmlns:a16="http://schemas.microsoft.com/office/drawing/2014/main" id="{B210372B-7B64-4765-AEA8-2C5E6314E59B}"/>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AA4EEC9-0A88-4E09-B49E-900038699BF8}"/>
                </a:ext>
              </a:extLst>
            </p:cNvPr>
            <p:cNvSpPr/>
            <p:nvPr/>
          </p:nvSpPr>
          <p:spPr>
            <a:xfrm rot="16357580">
              <a:off x="3893944" y="967014"/>
              <a:ext cx="273798" cy="263947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8D6EEA9A-EBFB-4495-99A4-F8D15280F9C1}"/>
              </a:ext>
            </a:extLst>
          </p:cNvPr>
          <p:cNvGrpSpPr/>
          <p:nvPr/>
        </p:nvGrpSpPr>
        <p:grpSpPr>
          <a:xfrm rot="2796000">
            <a:off x="3880489" y="3162315"/>
            <a:ext cx="24942" cy="105299"/>
            <a:chOff x="3278436" y="2191523"/>
            <a:chExt cx="1504812" cy="976221"/>
          </a:xfrm>
        </p:grpSpPr>
        <p:sp>
          <p:nvSpPr>
            <p:cNvPr id="191" name="Rectangle 190">
              <a:extLst>
                <a:ext uri="{FF2B5EF4-FFF2-40B4-BE49-F238E27FC236}">
                  <a16:creationId xmlns:a16="http://schemas.microsoft.com/office/drawing/2014/main" id="{250903C9-994D-4DC4-93C6-5780CE4F964B}"/>
                </a:ext>
              </a:extLst>
            </p:cNvPr>
            <p:cNvSpPr/>
            <p:nvPr/>
          </p:nvSpPr>
          <p:spPr>
            <a:xfrm>
              <a:off x="3278436" y="2307772"/>
              <a:ext cx="1504812" cy="859972"/>
            </a:xfrm>
            <a:prstGeom prst="rect">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C417288E-001F-4ABD-A13C-04DE5DF9CACC}"/>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Rectangle 121">
            <a:extLst>
              <a:ext uri="{FF2B5EF4-FFF2-40B4-BE49-F238E27FC236}">
                <a16:creationId xmlns:a16="http://schemas.microsoft.com/office/drawing/2014/main" id="{6E88822B-DE6C-410F-A6A8-68ECDD9CCA2E}"/>
              </a:ext>
            </a:extLst>
          </p:cNvPr>
          <p:cNvSpPr/>
          <p:nvPr/>
        </p:nvSpPr>
        <p:spPr>
          <a:xfrm>
            <a:off x="3797294" y="3231794"/>
            <a:ext cx="64776" cy="3482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1DFC08-0353-411E-BD25-0FC029E1ED7C}"/>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a:extLst>
              <a:ext uri="{FF2B5EF4-FFF2-40B4-BE49-F238E27FC236}">
                <a16:creationId xmlns:a16="http://schemas.microsoft.com/office/drawing/2014/main" id="{8A7622E7-310F-4D90-BC4E-7B5A22BF4D15}"/>
              </a:ext>
            </a:extLst>
          </p:cNvPr>
          <p:cNvGrpSpPr/>
          <p:nvPr/>
        </p:nvGrpSpPr>
        <p:grpSpPr>
          <a:xfrm>
            <a:off x="8432851" y="1274522"/>
            <a:ext cx="3161334" cy="4200214"/>
            <a:chOff x="4403264" y="1515512"/>
            <a:chExt cx="3161334" cy="4200214"/>
          </a:xfrm>
        </p:grpSpPr>
        <p:sp>
          <p:nvSpPr>
            <p:cNvPr id="171" name="Flowchart: Connector 170">
              <a:extLst>
                <a:ext uri="{FF2B5EF4-FFF2-40B4-BE49-F238E27FC236}">
                  <a16:creationId xmlns:a16="http://schemas.microsoft.com/office/drawing/2014/main" id="{5A5C5B3D-E72C-450C-9D13-0629238EC0CE}"/>
                </a:ext>
              </a:extLst>
            </p:cNvPr>
            <p:cNvSpPr>
              <a:spLocks noChangeAspect="1"/>
            </p:cNvSpPr>
            <p:nvPr/>
          </p:nvSpPr>
          <p:spPr>
            <a:xfrm>
              <a:off x="4403264" y="1515512"/>
              <a:ext cx="3161334" cy="3161334"/>
            </a:xfrm>
            <a:prstGeom prst="flowChartConnector">
              <a:avLst/>
            </a:prstGeom>
            <a:solidFill>
              <a:srgbClr val="E58B8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71">
              <a:extLst>
                <a:ext uri="{FF2B5EF4-FFF2-40B4-BE49-F238E27FC236}">
                  <a16:creationId xmlns:a16="http://schemas.microsoft.com/office/drawing/2014/main" id="{52CF6638-2778-4CBB-BDE1-4D681AF735D8}"/>
                </a:ext>
              </a:extLst>
            </p:cNvPr>
            <p:cNvGrpSpPr>
              <a:grpSpLocks noChangeAspect="1"/>
            </p:cNvGrpSpPr>
            <p:nvPr/>
          </p:nvGrpSpPr>
          <p:grpSpPr>
            <a:xfrm>
              <a:off x="5053685" y="1742625"/>
              <a:ext cx="2254940" cy="2485524"/>
              <a:chOff x="4209701" y="1399560"/>
              <a:chExt cx="3204415" cy="3532090"/>
            </a:xfrm>
          </p:grpSpPr>
          <p:grpSp>
            <p:nvGrpSpPr>
              <p:cNvPr id="174" name="Group 173">
                <a:extLst>
                  <a:ext uri="{FF2B5EF4-FFF2-40B4-BE49-F238E27FC236}">
                    <a16:creationId xmlns:a16="http://schemas.microsoft.com/office/drawing/2014/main" id="{04EC1A12-2587-4BA7-BAB9-3F0BF8384CD4}"/>
                  </a:ext>
                </a:extLst>
              </p:cNvPr>
              <p:cNvGrpSpPr/>
              <p:nvPr/>
            </p:nvGrpSpPr>
            <p:grpSpPr>
              <a:xfrm>
                <a:off x="4209701" y="1399560"/>
                <a:ext cx="2021580" cy="3532090"/>
                <a:chOff x="4199831" y="1399560"/>
                <a:chExt cx="2021580" cy="3532090"/>
              </a:xfrm>
            </p:grpSpPr>
            <p:sp>
              <p:nvSpPr>
                <p:cNvPr id="217" name="Rectangle 216">
                  <a:extLst>
                    <a:ext uri="{FF2B5EF4-FFF2-40B4-BE49-F238E27FC236}">
                      <a16:creationId xmlns:a16="http://schemas.microsoft.com/office/drawing/2014/main" id="{9F0F60D6-34ED-4AEC-A790-1555BDE39224}"/>
                    </a:ext>
                  </a:extLst>
                </p:cNvPr>
                <p:cNvSpPr/>
                <p:nvPr/>
              </p:nvSpPr>
              <p:spPr>
                <a:xfrm>
                  <a:off x="4249915" y="4316321"/>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F214D836-8C85-4AAA-92B2-96BC5D33B579}"/>
                    </a:ext>
                  </a:extLst>
                </p:cNvPr>
                <p:cNvSpPr/>
                <p:nvPr/>
              </p:nvSpPr>
              <p:spPr>
                <a:xfrm>
                  <a:off x="4782360" y="3451881"/>
                  <a:ext cx="863417"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E5AB9A19-8F5D-4140-A592-07D8AE0AB3B1}"/>
                    </a:ext>
                  </a:extLst>
                </p:cNvPr>
                <p:cNvSpPr/>
                <p:nvPr/>
              </p:nvSpPr>
              <p:spPr>
                <a:xfrm>
                  <a:off x="4286904" y="43603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83E15AD7-9822-4F1B-A4C0-CFB059DBC307}"/>
                    </a:ext>
                  </a:extLst>
                </p:cNvPr>
                <p:cNvSpPr/>
                <p:nvPr/>
              </p:nvSpPr>
              <p:spPr>
                <a:xfrm>
                  <a:off x="4286904" y="46397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935F8545-BB8E-4EFA-89F3-E63713FA70B6}"/>
                    </a:ext>
                  </a:extLst>
                </p:cNvPr>
                <p:cNvSpPr/>
                <p:nvPr/>
              </p:nvSpPr>
              <p:spPr>
                <a:xfrm>
                  <a:off x="5972410" y="434009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6FAF70C8-7E21-4F66-B392-5E6EFAEA69CC}"/>
                    </a:ext>
                  </a:extLst>
                </p:cNvPr>
                <p:cNvSpPr/>
                <p:nvPr/>
              </p:nvSpPr>
              <p:spPr>
                <a:xfrm>
                  <a:off x="5972410" y="464188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D003E347-66BF-4F21-B3D4-88DCDBDDDA75}"/>
                    </a:ext>
                  </a:extLst>
                </p:cNvPr>
                <p:cNvSpPr/>
                <p:nvPr/>
              </p:nvSpPr>
              <p:spPr>
                <a:xfrm>
                  <a:off x="4249915" y="4752641"/>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9C8588B4-99A6-44D2-8465-7DB3F7E130A3}"/>
                    </a:ext>
                  </a:extLst>
                </p:cNvPr>
                <p:cNvSpPr/>
                <p:nvPr/>
              </p:nvSpPr>
              <p:spPr>
                <a:xfrm>
                  <a:off x="4199831" y="4316322"/>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C83899B3-FA75-4814-93B4-A099B5DD42E7}"/>
                    </a:ext>
                  </a:extLst>
                </p:cNvPr>
                <p:cNvSpPr/>
                <p:nvPr/>
              </p:nvSpPr>
              <p:spPr>
                <a:xfrm>
                  <a:off x="6175692" y="4316322"/>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CD0A9666-65A4-4477-82D7-CBC4E3D2BDDE}"/>
                    </a:ext>
                  </a:extLst>
                </p:cNvPr>
                <p:cNvGrpSpPr/>
                <p:nvPr/>
              </p:nvGrpSpPr>
              <p:grpSpPr>
                <a:xfrm rot="20436723">
                  <a:off x="4599963" y="1499979"/>
                  <a:ext cx="239230" cy="1017896"/>
                  <a:chOff x="2711116" y="2149848"/>
                  <a:chExt cx="2639452" cy="1017896"/>
                </a:xfrm>
              </p:grpSpPr>
              <p:sp>
                <p:nvSpPr>
                  <p:cNvPr id="276" name="Rectangle 275">
                    <a:extLst>
                      <a:ext uri="{FF2B5EF4-FFF2-40B4-BE49-F238E27FC236}">
                        <a16:creationId xmlns:a16="http://schemas.microsoft.com/office/drawing/2014/main" id="{6F0D6FE6-1414-42F7-94AA-D14EDC4D3867}"/>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7" name="Group 276">
                    <a:extLst>
                      <a:ext uri="{FF2B5EF4-FFF2-40B4-BE49-F238E27FC236}">
                        <a16:creationId xmlns:a16="http://schemas.microsoft.com/office/drawing/2014/main" id="{D4CFD16A-FFC2-4109-8AF5-12355E917B7E}"/>
                      </a:ext>
                    </a:extLst>
                  </p:cNvPr>
                  <p:cNvGrpSpPr/>
                  <p:nvPr/>
                </p:nvGrpSpPr>
                <p:grpSpPr>
                  <a:xfrm>
                    <a:off x="2711116" y="2149848"/>
                    <a:ext cx="2639452" cy="273796"/>
                    <a:chOff x="2711116" y="2149848"/>
                    <a:chExt cx="2639452" cy="273796"/>
                  </a:xfrm>
                </p:grpSpPr>
                <p:sp>
                  <p:nvSpPr>
                    <p:cNvPr id="278" name="Oval 277">
                      <a:extLst>
                        <a:ext uri="{FF2B5EF4-FFF2-40B4-BE49-F238E27FC236}">
                          <a16:creationId xmlns:a16="http://schemas.microsoft.com/office/drawing/2014/main" id="{6E904EA4-269A-4B55-861E-C1D201EF0158}"/>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6C02FA87-B781-4942-8359-8428ACD2FEC6}"/>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7" name="Rectangle 226">
                  <a:extLst>
                    <a:ext uri="{FF2B5EF4-FFF2-40B4-BE49-F238E27FC236}">
                      <a16:creationId xmlns:a16="http://schemas.microsoft.com/office/drawing/2014/main" id="{273291A6-0C39-4C5F-A678-D4376CD9B11C}"/>
                    </a:ext>
                  </a:extLst>
                </p:cNvPr>
                <p:cNvSpPr/>
                <p:nvPr/>
              </p:nvSpPr>
              <p:spPr>
                <a:xfrm>
                  <a:off x="4975969" y="2993686"/>
                  <a:ext cx="486474" cy="47124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5AB30CD6-527B-4A04-AED1-71BF5BFC6B88}"/>
                    </a:ext>
                  </a:extLst>
                </p:cNvPr>
                <p:cNvSpPr/>
                <p:nvPr/>
              </p:nvSpPr>
              <p:spPr>
                <a:xfrm>
                  <a:off x="5062070" y="2797013"/>
                  <a:ext cx="314272" cy="1910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a:extLst>
                    <a:ext uri="{FF2B5EF4-FFF2-40B4-BE49-F238E27FC236}">
                      <a16:creationId xmlns:a16="http://schemas.microsoft.com/office/drawing/2014/main" id="{15B1AD93-4713-4ABF-B6EA-BED13228891B}"/>
                    </a:ext>
                  </a:extLst>
                </p:cNvPr>
                <p:cNvGrpSpPr/>
                <p:nvPr/>
              </p:nvGrpSpPr>
              <p:grpSpPr>
                <a:xfrm rot="19305018">
                  <a:off x="4925809" y="2362235"/>
                  <a:ext cx="136864" cy="510876"/>
                  <a:chOff x="3278436" y="2191523"/>
                  <a:chExt cx="1504812" cy="976221"/>
                </a:xfrm>
              </p:grpSpPr>
              <p:sp>
                <p:nvSpPr>
                  <p:cNvPr id="274" name="Rectangle 273">
                    <a:extLst>
                      <a:ext uri="{FF2B5EF4-FFF2-40B4-BE49-F238E27FC236}">
                        <a16:creationId xmlns:a16="http://schemas.microsoft.com/office/drawing/2014/main" id="{BF413913-112E-46BD-896F-07AC4AACBFAB}"/>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2E172664-F04D-4DFD-BDE1-B3D9EC3FAC67}"/>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D5843A53-1254-4570-89AF-F963247DDBE2}"/>
                    </a:ext>
                  </a:extLst>
                </p:cNvPr>
                <p:cNvGrpSpPr/>
                <p:nvPr/>
              </p:nvGrpSpPr>
              <p:grpSpPr>
                <a:xfrm rot="1100235">
                  <a:off x="5360168" y="1399560"/>
                  <a:ext cx="239230" cy="1017896"/>
                  <a:chOff x="2711116" y="2149848"/>
                  <a:chExt cx="2639452" cy="1017896"/>
                </a:xfrm>
              </p:grpSpPr>
              <p:sp>
                <p:nvSpPr>
                  <p:cNvPr id="270" name="Rectangle 269">
                    <a:extLst>
                      <a:ext uri="{FF2B5EF4-FFF2-40B4-BE49-F238E27FC236}">
                        <a16:creationId xmlns:a16="http://schemas.microsoft.com/office/drawing/2014/main" id="{2EA879FE-C0DB-4FC4-B480-589206100465}"/>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1" name="Group 270">
                    <a:extLst>
                      <a:ext uri="{FF2B5EF4-FFF2-40B4-BE49-F238E27FC236}">
                        <a16:creationId xmlns:a16="http://schemas.microsoft.com/office/drawing/2014/main" id="{9AE3E094-1DB9-48A0-A57A-1EAE912F9912}"/>
                      </a:ext>
                    </a:extLst>
                  </p:cNvPr>
                  <p:cNvGrpSpPr/>
                  <p:nvPr/>
                </p:nvGrpSpPr>
                <p:grpSpPr>
                  <a:xfrm>
                    <a:off x="2711116" y="2149848"/>
                    <a:ext cx="2639452" cy="273796"/>
                    <a:chOff x="2711116" y="2149848"/>
                    <a:chExt cx="2639452" cy="273796"/>
                  </a:xfrm>
                </p:grpSpPr>
                <p:sp>
                  <p:nvSpPr>
                    <p:cNvPr id="272" name="Oval 271">
                      <a:extLst>
                        <a:ext uri="{FF2B5EF4-FFF2-40B4-BE49-F238E27FC236}">
                          <a16:creationId xmlns:a16="http://schemas.microsoft.com/office/drawing/2014/main" id="{4EF1A949-9CA1-4175-B583-32C4307E0B78}"/>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AA39339D-8B17-445A-8213-B7144FA30015}"/>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5937C61F-0A4A-45AF-A098-349C73D6DE52}"/>
                    </a:ext>
                  </a:extLst>
                </p:cNvPr>
                <p:cNvGrpSpPr/>
                <p:nvPr/>
              </p:nvGrpSpPr>
              <p:grpSpPr>
                <a:xfrm rot="569135">
                  <a:off x="5214767" y="2320913"/>
                  <a:ext cx="136864" cy="510876"/>
                  <a:chOff x="3278436" y="2191523"/>
                  <a:chExt cx="1504812" cy="976221"/>
                </a:xfrm>
              </p:grpSpPr>
              <p:sp>
                <p:nvSpPr>
                  <p:cNvPr id="263" name="Rectangle 262">
                    <a:extLst>
                      <a:ext uri="{FF2B5EF4-FFF2-40B4-BE49-F238E27FC236}">
                        <a16:creationId xmlns:a16="http://schemas.microsoft.com/office/drawing/2014/main" id="{CE433C05-9098-47F0-938D-2548F25C1EC0}"/>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8F56CD90-CE91-4937-BBAF-44AED3ED0442}"/>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a:extLst>
                    <a:ext uri="{FF2B5EF4-FFF2-40B4-BE49-F238E27FC236}">
                      <a16:creationId xmlns:a16="http://schemas.microsoft.com/office/drawing/2014/main" id="{6FD246D2-BF2A-4AC1-BBBF-B350F0D84848}"/>
                    </a:ext>
                  </a:extLst>
                </p:cNvPr>
                <p:cNvGrpSpPr/>
                <p:nvPr/>
              </p:nvGrpSpPr>
              <p:grpSpPr>
                <a:xfrm rot="1100235">
                  <a:off x="5702965" y="1586589"/>
                  <a:ext cx="239230" cy="1017896"/>
                  <a:chOff x="2711116" y="2149848"/>
                  <a:chExt cx="2639452" cy="1017896"/>
                </a:xfrm>
              </p:grpSpPr>
              <p:sp>
                <p:nvSpPr>
                  <p:cNvPr id="259" name="Rectangle 258">
                    <a:extLst>
                      <a:ext uri="{FF2B5EF4-FFF2-40B4-BE49-F238E27FC236}">
                        <a16:creationId xmlns:a16="http://schemas.microsoft.com/office/drawing/2014/main" id="{D2506BCA-B58E-4428-9888-3FF0F16DDE20}"/>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0" name="Group 259">
                    <a:extLst>
                      <a:ext uri="{FF2B5EF4-FFF2-40B4-BE49-F238E27FC236}">
                        <a16:creationId xmlns:a16="http://schemas.microsoft.com/office/drawing/2014/main" id="{4140766F-146F-4813-A000-CB155CD8E639}"/>
                      </a:ext>
                    </a:extLst>
                  </p:cNvPr>
                  <p:cNvGrpSpPr/>
                  <p:nvPr/>
                </p:nvGrpSpPr>
                <p:grpSpPr>
                  <a:xfrm>
                    <a:off x="2711116" y="2149848"/>
                    <a:ext cx="2639452" cy="273796"/>
                    <a:chOff x="2711116" y="2149848"/>
                    <a:chExt cx="2639452" cy="273796"/>
                  </a:xfrm>
                </p:grpSpPr>
                <p:sp>
                  <p:nvSpPr>
                    <p:cNvPr id="261" name="Oval 260">
                      <a:extLst>
                        <a:ext uri="{FF2B5EF4-FFF2-40B4-BE49-F238E27FC236}">
                          <a16:creationId xmlns:a16="http://schemas.microsoft.com/office/drawing/2014/main" id="{28F3C4C7-CF15-4F85-954D-EA0A5C2854D5}"/>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772AF094-89E5-4651-A6BD-E9BCE36E6A16}"/>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3" name="Group 232">
                  <a:extLst>
                    <a:ext uri="{FF2B5EF4-FFF2-40B4-BE49-F238E27FC236}">
                      <a16:creationId xmlns:a16="http://schemas.microsoft.com/office/drawing/2014/main" id="{FE2DE746-B8C3-4C12-8490-F6F518E023A3}"/>
                    </a:ext>
                  </a:extLst>
                </p:cNvPr>
                <p:cNvGrpSpPr/>
                <p:nvPr/>
              </p:nvGrpSpPr>
              <p:grpSpPr>
                <a:xfrm rot="2796000">
                  <a:off x="5457782" y="2449226"/>
                  <a:ext cx="136864" cy="510876"/>
                  <a:chOff x="3278436" y="2191523"/>
                  <a:chExt cx="1504812" cy="976221"/>
                </a:xfrm>
              </p:grpSpPr>
              <p:sp>
                <p:nvSpPr>
                  <p:cNvPr id="257" name="Rectangle 256">
                    <a:extLst>
                      <a:ext uri="{FF2B5EF4-FFF2-40B4-BE49-F238E27FC236}">
                        <a16:creationId xmlns:a16="http://schemas.microsoft.com/office/drawing/2014/main" id="{BDAF3497-7979-4A78-A0C5-2E3539B20406}"/>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8345E17D-D232-4C25-8B0A-8A51DB551187}"/>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4" name="Rectangle 233">
                  <a:extLst>
                    <a:ext uri="{FF2B5EF4-FFF2-40B4-BE49-F238E27FC236}">
                      <a16:creationId xmlns:a16="http://schemas.microsoft.com/office/drawing/2014/main" id="{B95342A2-F1D7-4B20-82DB-934FCA297F05}"/>
                    </a:ext>
                  </a:extLst>
                </p:cNvPr>
                <p:cNvSpPr/>
                <p:nvPr/>
              </p:nvSpPr>
              <p:spPr>
                <a:xfrm>
                  <a:off x="5074138" y="3129246"/>
                  <a:ext cx="279860" cy="247650"/>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245727D1-DAAA-45D1-B75A-21FCC3BB393A}"/>
                    </a:ext>
                  </a:extLst>
                </p:cNvPr>
                <p:cNvSpPr/>
                <p:nvPr/>
              </p:nvSpPr>
              <p:spPr>
                <a:xfrm>
                  <a:off x="5180969" y="3193154"/>
                  <a:ext cx="66198" cy="122495"/>
                </a:xfrm>
                <a:prstGeom prst="ellipse">
                  <a:avLst/>
                </a:prstGeom>
                <a:solidFill>
                  <a:srgbClr val="DC6465"/>
                </a:solidFill>
                <a:ln>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3" name="Straight Connector 192">
                <a:extLst>
                  <a:ext uri="{FF2B5EF4-FFF2-40B4-BE49-F238E27FC236}">
                    <a16:creationId xmlns:a16="http://schemas.microsoft.com/office/drawing/2014/main" id="{C5B0068B-5C70-46A9-BE52-C7ECCD14F5CF}"/>
                  </a:ext>
                </a:extLst>
              </p:cNvPr>
              <p:cNvCxnSpPr>
                <a:cxnSpLocks/>
              </p:cNvCxnSpPr>
              <p:nvPr/>
            </p:nvCxnSpPr>
            <p:spPr>
              <a:xfrm flipV="1">
                <a:off x="5218837" y="2418152"/>
                <a:ext cx="1307797" cy="851232"/>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DB7BE332-2545-48A8-9E3A-31522B2A0136}"/>
                  </a:ext>
                </a:extLst>
              </p:cNvPr>
              <p:cNvCxnSpPr>
                <a:cxnSpLocks/>
              </p:cNvCxnSpPr>
              <p:nvPr/>
            </p:nvCxnSpPr>
            <p:spPr>
              <a:xfrm flipV="1">
                <a:off x="5222144" y="2909990"/>
                <a:ext cx="1304490" cy="35528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F3729E3F-2CF8-4F4E-8D2A-6C6D8D205127}"/>
                  </a:ext>
                </a:extLst>
              </p:cNvPr>
              <p:cNvCxnSpPr>
                <a:cxnSpLocks/>
              </p:cNvCxnSpPr>
              <p:nvPr/>
            </p:nvCxnSpPr>
            <p:spPr>
              <a:xfrm flipV="1">
                <a:off x="5206122" y="3062942"/>
                <a:ext cx="1610941" cy="20660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pic>
            <p:nvPicPr>
              <p:cNvPr id="216" name="Graphic 215" descr="Cube">
                <a:extLst>
                  <a:ext uri="{FF2B5EF4-FFF2-40B4-BE49-F238E27FC236}">
                    <a16:creationId xmlns:a16="http://schemas.microsoft.com/office/drawing/2014/main" id="{10213C6C-D2DB-4C46-B5F6-B691E382A6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2304" y="2172312"/>
                <a:ext cx="1031812" cy="1031812"/>
              </a:xfrm>
              <a:prstGeom prst="rect">
                <a:avLst/>
              </a:prstGeom>
            </p:spPr>
          </p:pic>
        </p:grpSp>
        <p:sp>
          <p:nvSpPr>
            <p:cNvPr id="173" name="TextBox 172">
              <a:extLst>
                <a:ext uri="{FF2B5EF4-FFF2-40B4-BE49-F238E27FC236}">
                  <a16:creationId xmlns:a16="http://schemas.microsoft.com/office/drawing/2014/main" id="{9C369B4A-2AC4-41FC-BFCE-F5AAD656EF90}"/>
                </a:ext>
              </a:extLst>
            </p:cNvPr>
            <p:cNvSpPr txBox="1"/>
            <p:nvPr/>
          </p:nvSpPr>
          <p:spPr>
            <a:xfrm>
              <a:off x="4901918" y="4761619"/>
              <a:ext cx="2139175" cy="954107"/>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Fingerlike </a:t>
              </a:r>
            </a:p>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End-Effector</a:t>
              </a:r>
            </a:p>
          </p:txBody>
        </p:sp>
      </p:grpSp>
    </p:spTree>
    <p:extLst>
      <p:ext uri="{BB962C8B-B14F-4D97-AF65-F5344CB8AC3E}">
        <p14:creationId xmlns:p14="http://schemas.microsoft.com/office/powerpoint/2010/main" val="6577312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54</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sp>
        <p:nvSpPr>
          <p:cNvPr id="5" name="Rectangle 4">
            <a:extLst>
              <a:ext uri="{FF2B5EF4-FFF2-40B4-BE49-F238E27FC236}">
                <a16:creationId xmlns:a16="http://schemas.microsoft.com/office/drawing/2014/main" id="{2E6EB24C-D9CF-4989-937B-C9CFF9435F9C}"/>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BA1358F-F19C-4DCC-98CC-8FE28C78A6CB}"/>
              </a:ext>
            </a:extLst>
          </p:cNvPr>
          <p:cNvGrpSpPr/>
          <p:nvPr/>
        </p:nvGrpSpPr>
        <p:grpSpPr>
          <a:xfrm>
            <a:off x="838200" y="1515512"/>
            <a:ext cx="3161334" cy="3764126"/>
            <a:chOff x="838200" y="1515512"/>
            <a:chExt cx="3161334" cy="3764126"/>
          </a:xfrm>
        </p:grpSpPr>
        <p:sp>
          <p:nvSpPr>
            <p:cNvPr id="6" name="Flowchart: Connector 5">
              <a:extLst>
                <a:ext uri="{FF2B5EF4-FFF2-40B4-BE49-F238E27FC236}">
                  <a16:creationId xmlns:a16="http://schemas.microsoft.com/office/drawing/2014/main" id="{BABB026A-D7BE-43CC-B690-5A50239863DD}"/>
                </a:ext>
              </a:extLst>
            </p:cNvPr>
            <p:cNvSpPr>
              <a:spLocks noChangeAspect="1"/>
            </p:cNvSpPr>
            <p:nvPr/>
          </p:nvSpPr>
          <p:spPr>
            <a:xfrm>
              <a:off x="838200" y="1515512"/>
              <a:ext cx="3161334" cy="3161334"/>
            </a:xfrm>
            <a:prstGeom prst="flowChartConnector">
              <a:avLst/>
            </a:prstGeom>
            <a:solidFill>
              <a:srgbClr val="5C93A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8EBDEBDA-6217-47B9-AFA1-D6F25FB64E0D}"/>
                </a:ext>
              </a:extLst>
            </p:cNvPr>
            <p:cNvGrpSpPr>
              <a:grpSpLocks noChangeAspect="1"/>
            </p:cNvGrpSpPr>
            <p:nvPr/>
          </p:nvGrpSpPr>
          <p:grpSpPr>
            <a:xfrm>
              <a:off x="1495367" y="2126440"/>
              <a:ext cx="1827673" cy="2006792"/>
              <a:chOff x="4209701" y="2724078"/>
              <a:chExt cx="2049462" cy="2250317"/>
            </a:xfrm>
          </p:grpSpPr>
          <p:sp>
            <p:nvSpPr>
              <p:cNvPr id="165" name="Rectangle 164">
                <a:extLst>
                  <a:ext uri="{FF2B5EF4-FFF2-40B4-BE49-F238E27FC236}">
                    <a16:creationId xmlns:a16="http://schemas.microsoft.com/office/drawing/2014/main" id="{A2A942E4-7F50-427E-A136-57DAB4D771C1}"/>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DDA1966A-845C-4756-A328-1EB11886DAD2}"/>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4FA1A859-7762-4BE3-96D3-F8076C4C1556}"/>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C903F743-53FC-4393-88DF-F7A1D5D552E1}"/>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8E87B008-BCC9-487B-AE39-47824C49E25A}"/>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4D6E350E-14B8-4BD4-B0A2-3CEDAF193FF9}"/>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FBBD4FBE-E7BC-48E0-8234-FA3C4A9CFD9A}"/>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07516FB6-AA46-4528-99EF-3A7ECEB66639}"/>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A186F845-79D3-4A16-A0AC-6959A897CF85}"/>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74">
                <a:extLst>
                  <a:ext uri="{FF2B5EF4-FFF2-40B4-BE49-F238E27FC236}">
                    <a16:creationId xmlns:a16="http://schemas.microsoft.com/office/drawing/2014/main" id="{1264DEC4-9243-4A8E-A148-8B48FE704903}"/>
                  </a:ext>
                </a:extLst>
              </p:cNvPr>
              <p:cNvGrpSpPr/>
              <p:nvPr/>
            </p:nvGrpSpPr>
            <p:grpSpPr>
              <a:xfrm rot="748349">
                <a:off x="4618137" y="2724078"/>
                <a:ext cx="1424795" cy="922549"/>
                <a:chOff x="4527639" y="2602919"/>
                <a:chExt cx="1388537" cy="869038"/>
              </a:xfrm>
            </p:grpSpPr>
            <p:sp>
              <p:nvSpPr>
                <p:cNvPr id="180" name="Rectangle 179">
                  <a:extLst>
                    <a:ext uri="{FF2B5EF4-FFF2-40B4-BE49-F238E27FC236}">
                      <a16:creationId xmlns:a16="http://schemas.microsoft.com/office/drawing/2014/main" id="{BEBB2FFB-2DEE-4899-8F94-A0A42128D634}"/>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a:extLst>
                    <a:ext uri="{FF2B5EF4-FFF2-40B4-BE49-F238E27FC236}">
                      <a16:creationId xmlns:a16="http://schemas.microsoft.com/office/drawing/2014/main" id="{B47BE8FF-5019-4191-9A8B-E8A0E2098C52}"/>
                    </a:ext>
                  </a:extLst>
                </p:cNvPr>
                <p:cNvGrpSpPr/>
                <p:nvPr/>
              </p:nvGrpSpPr>
              <p:grpSpPr>
                <a:xfrm rot="16200000">
                  <a:off x="4986286" y="2144272"/>
                  <a:ext cx="471244" cy="1388537"/>
                  <a:chOff x="2713571" y="2145900"/>
                  <a:chExt cx="2639452" cy="277746"/>
                </a:xfrm>
              </p:grpSpPr>
              <p:sp>
                <p:nvSpPr>
                  <p:cNvPr id="182" name="Oval 181">
                    <a:extLst>
                      <a:ext uri="{FF2B5EF4-FFF2-40B4-BE49-F238E27FC236}">
                        <a16:creationId xmlns:a16="http://schemas.microsoft.com/office/drawing/2014/main" id="{EC60FF86-15E2-44B2-86EB-62625CC8B1CC}"/>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878B8AFF-D42E-453B-90D7-65292819EFF0}"/>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6" name="Oval 175">
                <a:extLst>
                  <a:ext uri="{FF2B5EF4-FFF2-40B4-BE49-F238E27FC236}">
                    <a16:creationId xmlns:a16="http://schemas.microsoft.com/office/drawing/2014/main" id="{32345F36-4F35-4841-8B2D-5A5EFBA02962}"/>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8253306A-7E93-40E0-943C-586DA3C17467}"/>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AC2B2291-6BDA-44DC-B972-52978CA13573}"/>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9B25E514-2A70-448D-B418-9A9FBC15C59D}"/>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403C9665-7F96-4953-ACAC-DFB6771A3CCF}"/>
                </a:ext>
              </a:extLst>
            </p:cNvPr>
            <p:cNvSpPr txBox="1"/>
            <p:nvPr/>
          </p:nvSpPr>
          <p:spPr>
            <a:xfrm>
              <a:off x="1333611" y="4756418"/>
              <a:ext cx="2093009"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Lazy SUSAN</a:t>
              </a:r>
            </a:p>
          </p:txBody>
        </p:sp>
      </p:grpSp>
      <p:grpSp>
        <p:nvGrpSpPr>
          <p:cNvPr id="13" name="Group 12">
            <a:extLst>
              <a:ext uri="{FF2B5EF4-FFF2-40B4-BE49-F238E27FC236}">
                <a16:creationId xmlns:a16="http://schemas.microsoft.com/office/drawing/2014/main" id="{F4C960FD-DA4B-4E87-864D-F5626E782D3D}"/>
              </a:ext>
            </a:extLst>
          </p:cNvPr>
          <p:cNvGrpSpPr/>
          <p:nvPr/>
        </p:nvGrpSpPr>
        <p:grpSpPr>
          <a:xfrm>
            <a:off x="4403264" y="1515512"/>
            <a:ext cx="3161334" cy="4200214"/>
            <a:chOff x="4403264" y="1515512"/>
            <a:chExt cx="3161334" cy="4200214"/>
          </a:xfrm>
        </p:grpSpPr>
        <p:sp>
          <p:nvSpPr>
            <p:cNvPr id="10" name="Flowchart: Connector 9">
              <a:extLst>
                <a:ext uri="{FF2B5EF4-FFF2-40B4-BE49-F238E27FC236}">
                  <a16:creationId xmlns:a16="http://schemas.microsoft.com/office/drawing/2014/main" id="{6CBA7806-64C1-4C2C-8BB3-6F50B9FD95BC}"/>
                </a:ext>
              </a:extLst>
            </p:cNvPr>
            <p:cNvSpPr>
              <a:spLocks noChangeAspect="1"/>
            </p:cNvSpPr>
            <p:nvPr/>
          </p:nvSpPr>
          <p:spPr>
            <a:xfrm>
              <a:off x="4403264" y="1515512"/>
              <a:ext cx="3161334" cy="3161334"/>
            </a:xfrm>
            <a:prstGeom prst="flowChartConnector">
              <a:avLst/>
            </a:prstGeom>
            <a:solidFill>
              <a:srgbClr val="E58B8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E985D7E0-D716-4DC9-AFE7-85C3924949F8}"/>
                </a:ext>
              </a:extLst>
            </p:cNvPr>
            <p:cNvGrpSpPr>
              <a:grpSpLocks noChangeAspect="1"/>
            </p:cNvGrpSpPr>
            <p:nvPr/>
          </p:nvGrpSpPr>
          <p:grpSpPr>
            <a:xfrm>
              <a:off x="5053685" y="1742625"/>
              <a:ext cx="2254940" cy="2485524"/>
              <a:chOff x="4209701" y="1399560"/>
              <a:chExt cx="3204415" cy="3532090"/>
            </a:xfrm>
          </p:grpSpPr>
          <p:grpSp>
            <p:nvGrpSpPr>
              <p:cNvPr id="98" name="Group 97">
                <a:extLst>
                  <a:ext uri="{FF2B5EF4-FFF2-40B4-BE49-F238E27FC236}">
                    <a16:creationId xmlns:a16="http://schemas.microsoft.com/office/drawing/2014/main" id="{147B5FA7-A225-4A5E-BCE6-59EBA9ECC97F}"/>
                  </a:ext>
                </a:extLst>
              </p:cNvPr>
              <p:cNvGrpSpPr/>
              <p:nvPr/>
            </p:nvGrpSpPr>
            <p:grpSpPr>
              <a:xfrm>
                <a:off x="4209701" y="1399560"/>
                <a:ext cx="2021580" cy="3532090"/>
                <a:chOff x="4199831" y="1399560"/>
                <a:chExt cx="2021580" cy="3532090"/>
              </a:xfrm>
            </p:grpSpPr>
            <p:sp>
              <p:nvSpPr>
                <p:cNvPr id="103" name="Rectangle 102">
                  <a:extLst>
                    <a:ext uri="{FF2B5EF4-FFF2-40B4-BE49-F238E27FC236}">
                      <a16:creationId xmlns:a16="http://schemas.microsoft.com/office/drawing/2014/main" id="{03E31B46-9966-4B39-AF0E-3DE0820BD157}"/>
                    </a:ext>
                  </a:extLst>
                </p:cNvPr>
                <p:cNvSpPr/>
                <p:nvPr/>
              </p:nvSpPr>
              <p:spPr>
                <a:xfrm>
                  <a:off x="4249915" y="4316321"/>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A9FFEFC5-723E-44E1-9F0F-6169DBF2D208}"/>
                    </a:ext>
                  </a:extLst>
                </p:cNvPr>
                <p:cNvSpPr/>
                <p:nvPr/>
              </p:nvSpPr>
              <p:spPr>
                <a:xfrm>
                  <a:off x="4782360" y="3451881"/>
                  <a:ext cx="863417"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7172F1C8-CB6D-4F39-97B0-811B6BFF21C7}"/>
                    </a:ext>
                  </a:extLst>
                </p:cNvPr>
                <p:cNvSpPr/>
                <p:nvPr/>
              </p:nvSpPr>
              <p:spPr>
                <a:xfrm>
                  <a:off x="4286904" y="43603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3B035CF8-0AD8-4396-BD5B-F5BA165A445B}"/>
                    </a:ext>
                  </a:extLst>
                </p:cNvPr>
                <p:cNvSpPr/>
                <p:nvPr/>
              </p:nvSpPr>
              <p:spPr>
                <a:xfrm>
                  <a:off x="4286904" y="46397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C53EE7AA-707D-4A78-B8DE-91ADAA6BE058}"/>
                    </a:ext>
                  </a:extLst>
                </p:cNvPr>
                <p:cNvSpPr/>
                <p:nvPr/>
              </p:nvSpPr>
              <p:spPr>
                <a:xfrm>
                  <a:off x="5972410" y="434009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321A54BC-1263-4E81-8339-E0B3FCFFA4C7}"/>
                    </a:ext>
                  </a:extLst>
                </p:cNvPr>
                <p:cNvSpPr/>
                <p:nvPr/>
              </p:nvSpPr>
              <p:spPr>
                <a:xfrm>
                  <a:off x="5972410" y="464188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93DF8B01-F199-47B6-B0A4-7A39D38947E5}"/>
                    </a:ext>
                  </a:extLst>
                </p:cNvPr>
                <p:cNvSpPr/>
                <p:nvPr/>
              </p:nvSpPr>
              <p:spPr>
                <a:xfrm>
                  <a:off x="4249915" y="4752641"/>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5A002D70-9E28-4CE2-A6AC-E686FFC4FF98}"/>
                    </a:ext>
                  </a:extLst>
                </p:cNvPr>
                <p:cNvSpPr/>
                <p:nvPr/>
              </p:nvSpPr>
              <p:spPr>
                <a:xfrm>
                  <a:off x="4199831" y="4316322"/>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9F997681-061C-4712-8FED-9E13990396F5}"/>
                    </a:ext>
                  </a:extLst>
                </p:cNvPr>
                <p:cNvSpPr/>
                <p:nvPr/>
              </p:nvSpPr>
              <p:spPr>
                <a:xfrm>
                  <a:off x="6175692" y="4316322"/>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a16="http://schemas.microsoft.com/office/drawing/2014/main" id="{C2F15CE7-6EBD-4DEE-8F37-70D6E5A4127D}"/>
                    </a:ext>
                  </a:extLst>
                </p:cNvPr>
                <p:cNvGrpSpPr/>
                <p:nvPr/>
              </p:nvGrpSpPr>
              <p:grpSpPr>
                <a:xfrm rot="20436723">
                  <a:off x="4599963" y="1499979"/>
                  <a:ext cx="239230" cy="1017896"/>
                  <a:chOff x="2711116" y="2149848"/>
                  <a:chExt cx="2639452" cy="1017896"/>
                </a:xfrm>
              </p:grpSpPr>
              <p:sp>
                <p:nvSpPr>
                  <p:cNvPr id="136" name="Rectangle 135">
                    <a:extLst>
                      <a:ext uri="{FF2B5EF4-FFF2-40B4-BE49-F238E27FC236}">
                        <a16:creationId xmlns:a16="http://schemas.microsoft.com/office/drawing/2014/main" id="{13811A27-57E9-4E53-9FB8-CFF1BDCCB252}"/>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A110932C-3FC8-4746-92B2-186C618C2B1C}"/>
                      </a:ext>
                    </a:extLst>
                  </p:cNvPr>
                  <p:cNvGrpSpPr/>
                  <p:nvPr/>
                </p:nvGrpSpPr>
                <p:grpSpPr>
                  <a:xfrm>
                    <a:off x="2711116" y="2149848"/>
                    <a:ext cx="2639452" cy="273796"/>
                    <a:chOff x="2711116" y="2149848"/>
                    <a:chExt cx="2639452" cy="273796"/>
                  </a:xfrm>
                </p:grpSpPr>
                <p:sp>
                  <p:nvSpPr>
                    <p:cNvPr id="138" name="Oval 137">
                      <a:extLst>
                        <a:ext uri="{FF2B5EF4-FFF2-40B4-BE49-F238E27FC236}">
                          <a16:creationId xmlns:a16="http://schemas.microsoft.com/office/drawing/2014/main" id="{1B810ECA-2629-4981-8425-3B61A7E1BD9A}"/>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79810F35-20D1-4887-A416-B4B5CFC3DC74}"/>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3" name="Rectangle 112">
                  <a:extLst>
                    <a:ext uri="{FF2B5EF4-FFF2-40B4-BE49-F238E27FC236}">
                      <a16:creationId xmlns:a16="http://schemas.microsoft.com/office/drawing/2014/main" id="{4051496F-5CD6-48F8-8A66-0799AFD268D8}"/>
                    </a:ext>
                  </a:extLst>
                </p:cNvPr>
                <p:cNvSpPr/>
                <p:nvPr/>
              </p:nvSpPr>
              <p:spPr>
                <a:xfrm>
                  <a:off x="4975969" y="2993686"/>
                  <a:ext cx="486474" cy="47124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1EDA1CB8-23C6-4E24-AED5-1752E5E73E1B}"/>
                    </a:ext>
                  </a:extLst>
                </p:cNvPr>
                <p:cNvSpPr/>
                <p:nvPr/>
              </p:nvSpPr>
              <p:spPr>
                <a:xfrm>
                  <a:off x="5062070" y="2797013"/>
                  <a:ext cx="314272" cy="1910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08AD12AA-BCBA-4A97-9CCB-BB5B403CD1DB}"/>
                    </a:ext>
                  </a:extLst>
                </p:cNvPr>
                <p:cNvGrpSpPr/>
                <p:nvPr/>
              </p:nvGrpSpPr>
              <p:grpSpPr>
                <a:xfrm rot="19305018">
                  <a:off x="4925809" y="2362235"/>
                  <a:ext cx="136864" cy="510876"/>
                  <a:chOff x="3278436" y="2191523"/>
                  <a:chExt cx="1504812" cy="976221"/>
                </a:xfrm>
              </p:grpSpPr>
              <p:sp>
                <p:nvSpPr>
                  <p:cNvPr id="134" name="Rectangle 133">
                    <a:extLst>
                      <a:ext uri="{FF2B5EF4-FFF2-40B4-BE49-F238E27FC236}">
                        <a16:creationId xmlns:a16="http://schemas.microsoft.com/office/drawing/2014/main" id="{672EA8DD-77EB-4667-B0A5-E06C33753CA7}"/>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14E95312-4A88-4AC2-B63C-A254969937B9}"/>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720BD2EB-3FCC-45DE-832F-0E931D53055D}"/>
                    </a:ext>
                  </a:extLst>
                </p:cNvPr>
                <p:cNvGrpSpPr/>
                <p:nvPr/>
              </p:nvGrpSpPr>
              <p:grpSpPr>
                <a:xfrm rot="1100235">
                  <a:off x="5360168" y="1399560"/>
                  <a:ext cx="239230" cy="1017896"/>
                  <a:chOff x="2711116" y="2149848"/>
                  <a:chExt cx="2639452" cy="1017896"/>
                </a:xfrm>
              </p:grpSpPr>
              <p:sp>
                <p:nvSpPr>
                  <p:cNvPr id="130" name="Rectangle 129">
                    <a:extLst>
                      <a:ext uri="{FF2B5EF4-FFF2-40B4-BE49-F238E27FC236}">
                        <a16:creationId xmlns:a16="http://schemas.microsoft.com/office/drawing/2014/main" id="{4D06DB06-CFD5-4430-A6DD-365CE8A6FE00}"/>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5421B8D4-0B06-4D3E-B7DD-4C3F4A4E7B17}"/>
                      </a:ext>
                    </a:extLst>
                  </p:cNvPr>
                  <p:cNvGrpSpPr/>
                  <p:nvPr/>
                </p:nvGrpSpPr>
                <p:grpSpPr>
                  <a:xfrm>
                    <a:off x="2711116" y="2149848"/>
                    <a:ext cx="2639452" cy="273796"/>
                    <a:chOff x="2711116" y="2149848"/>
                    <a:chExt cx="2639452" cy="273796"/>
                  </a:xfrm>
                </p:grpSpPr>
                <p:sp>
                  <p:nvSpPr>
                    <p:cNvPr id="132" name="Oval 131">
                      <a:extLst>
                        <a:ext uri="{FF2B5EF4-FFF2-40B4-BE49-F238E27FC236}">
                          <a16:creationId xmlns:a16="http://schemas.microsoft.com/office/drawing/2014/main" id="{81221F82-8818-4ECF-9138-0B60E041295D}"/>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BA6AE645-4B51-4B74-B795-5210CD0E0AE8}"/>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7" name="Group 116">
                  <a:extLst>
                    <a:ext uri="{FF2B5EF4-FFF2-40B4-BE49-F238E27FC236}">
                      <a16:creationId xmlns:a16="http://schemas.microsoft.com/office/drawing/2014/main" id="{CC14E58C-EE3F-42A9-9ECF-F82ED3547790}"/>
                    </a:ext>
                  </a:extLst>
                </p:cNvPr>
                <p:cNvGrpSpPr/>
                <p:nvPr/>
              </p:nvGrpSpPr>
              <p:grpSpPr>
                <a:xfrm rot="569135">
                  <a:off x="5214767" y="2320913"/>
                  <a:ext cx="136864" cy="510876"/>
                  <a:chOff x="3278436" y="2191523"/>
                  <a:chExt cx="1504812" cy="976221"/>
                </a:xfrm>
              </p:grpSpPr>
              <p:sp>
                <p:nvSpPr>
                  <p:cNvPr id="128" name="Rectangle 127">
                    <a:extLst>
                      <a:ext uri="{FF2B5EF4-FFF2-40B4-BE49-F238E27FC236}">
                        <a16:creationId xmlns:a16="http://schemas.microsoft.com/office/drawing/2014/main" id="{D633B19C-4453-4D16-99A9-FC7CF3FB8BD6}"/>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964CAEEB-A16B-4EFD-8494-020A7A5A8068}"/>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005CF91C-CAB6-4D02-9D83-FEA0D2280459}"/>
                    </a:ext>
                  </a:extLst>
                </p:cNvPr>
                <p:cNvGrpSpPr/>
                <p:nvPr/>
              </p:nvGrpSpPr>
              <p:grpSpPr>
                <a:xfrm rot="1100235">
                  <a:off x="5702965" y="1586589"/>
                  <a:ext cx="239230" cy="1017896"/>
                  <a:chOff x="2711116" y="2149848"/>
                  <a:chExt cx="2639452" cy="1017896"/>
                </a:xfrm>
              </p:grpSpPr>
              <p:sp>
                <p:nvSpPr>
                  <p:cNvPr id="124" name="Rectangle 123">
                    <a:extLst>
                      <a:ext uri="{FF2B5EF4-FFF2-40B4-BE49-F238E27FC236}">
                        <a16:creationId xmlns:a16="http://schemas.microsoft.com/office/drawing/2014/main" id="{A829CA88-1F8A-4CB1-A41C-6645421C93DC}"/>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124">
                    <a:extLst>
                      <a:ext uri="{FF2B5EF4-FFF2-40B4-BE49-F238E27FC236}">
                        <a16:creationId xmlns:a16="http://schemas.microsoft.com/office/drawing/2014/main" id="{A49DDDAB-D6C0-4FC9-8950-739E1F10BD60}"/>
                      </a:ext>
                    </a:extLst>
                  </p:cNvPr>
                  <p:cNvGrpSpPr/>
                  <p:nvPr/>
                </p:nvGrpSpPr>
                <p:grpSpPr>
                  <a:xfrm>
                    <a:off x="2711116" y="2149848"/>
                    <a:ext cx="2639452" cy="273796"/>
                    <a:chOff x="2711116" y="2149848"/>
                    <a:chExt cx="2639452" cy="273796"/>
                  </a:xfrm>
                </p:grpSpPr>
                <p:sp>
                  <p:nvSpPr>
                    <p:cNvPr id="126" name="Oval 125">
                      <a:extLst>
                        <a:ext uri="{FF2B5EF4-FFF2-40B4-BE49-F238E27FC236}">
                          <a16:creationId xmlns:a16="http://schemas.microsoft.com/office/drawing/2014/main" id="{95FE5402-11F5-4796-A85C-5F89FFEECC59}"/>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3527AB24-1FFC-49EA-AD22-9207FFADFF07}"/>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9" name="Group 118">
                  <a:extLst>
                    <a:ext uri="{FF2B5EF4-FFF2-40B4-BE49-F238E27FC236}">
                      <a16:creationId xmlns:a16="http://schemas.microsoft.com/office/drawing/2014/main" id="{B7FCA57E-CDDA-48AB-8E0B-23B06BC92CA7}"/>
                    </a:ext>
                  </a:extLst>
                </p:cNvPr>
                <p:cNvGrpSpPr/>
                <p:nvPr/>
              </p:nvGrpSpPr>
              <p:grpSpPr>
                <a:xfrm rot="2796000">
                  <a:off x="5457782" y="2449226"/>
                  <a:ext cx="136864" cy="510876"/>
                  <a:chOff x="3278436" y="2191523"/>
                  <a:chExt cx="1504812" cy="976221"/>
                </a:xfrm>
              </p:grpSpPr>
              <p:sp>
                <p:nvSpPr>
                  <p:cNvPr id="122" name="Rectangle 121">
                    <a:extLst>
                      <a:ext uri="{FF2B5EF4-FFF2-40B4-BE49-F238E27FC236}">
                        <a16:creationId xmlns:a16="http://schemas.microsoft.com/office/drawing/2014/main" id="{28026144-D871-4539-958E-F849D3D5EF40}"/>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E66BA213-A952-4161-9F66-1A4F5E171793}"/>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Rectangle 119">
                  <a:extLst>
                    <a:ext uri="{FF2B5EF4-FFF2-40B4-BE49-F238E27FC236}">
                      <a16:creationId xmlns:a16="http://schemas.microsoft.com/office/drawing/2014/main" id="{3E3125AC-EE71-4775-9517-D26FDD1F2568}"/>
                    </a:ext>
                  </a:extLst>
                </p:cNvPr>
                <p:cNvSpPr/>
                <p:nvPr/>
              </p:nvSpPr>
              <p:spPr>
                <a:xfrm>
                  <a:off x="5074138" y="3129246"/>
                  <a:ext cx="279860" cy="247650"/>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68B8FEDE-FB12-4122-A342-60BC3CC146A6}"/>
                    </a:ext>
                  </a:extLst>
                </p:cNvPr>
                <p:cNvSpPr/>
                <p:nvPr/>
              </p:nvSpPr>
              <p:spPr>
                <a:xfrm>
                  <a:off x="5180969" y="3193154"/>
                  <a:ext cx="66198" cy="122495"/>
                </a:xfrm>
                <a:prstGeom prst="ellipse">
                  <a:avLst/>
                </a:prstGeom>
                <a:solidFill>
                  <a:srgbClr val="DC6465"/>
                </a:solidFill>
                <a:ln>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Connector 98">
                <a:extLst>
                  <a:ext uri="{FF2B5EF4-FFF2-40B4-BE49-F238E27FC236}">
                    <a16:creationId xmlns:a16="http://schemas.microsoft.com/office/drawing/2014/main" id="{9176559C-07DB-4A22-BA24-F0F66609408D}"/>
                  </a:ext>
                </a:extLst>
              </p:cNvPr>
              <p:cNvCxnSpPr>
                <a:cxnSpLocks/>
              </p:cNvCxnSpPr>
              <p:nvPr/>
            </p:nvCxnSpPr>
            <p:spPr>
              <a:xfrm flipV="1">
                <a:off x="5218837" y="2418152"/>
                <a:ext cx="1307797" cy="851232"/>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4250106-5EF3-4BD0-88EA-10FD015233E4}"/>
                  </a:ext>
                </a:extLst>
              </p:cNvPr>
              <p:cNvCxnSpPr>
                <a:cxnSpLocks/>
              </p:cNvCxnSpPr>
              <p:nvPr/>
            </p:nvCxnSpPr>
            <p:spPr>
              <a:xfrm flipV="1">
                <a:off x="5222144" y="2909990"/>
                <a:ext cx="1304490" cy="35528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BAC85E0-FC86-46A0-A884-EB1EE44E80DF}"/>
                  </a:ext>
                </a:extLst>
              </p:cNvPr>
              <p:cNvCxnSpPr>
                <a:cxnSpLocks/>
              </p:cNvCxnSpPr>
              <p:nvPr/>
            </p:nvCxnSpPr>
            <p:spPr>
              <a:xfrm flipV="1">
                <a:off x="5206122" y="3062942"/>
                <a:ext cx="1610941" cy="206603"/>
              </a:xfrm>
              <a:prstGeom prst="line">
                <a:avLst/>
              </a:prstGeom>
              <a:ln>
                <a:solidFill>
                  <a:srgbClr val="DC6465"/>
                </a:solidFill>
              </a:ln>
            </p:spPr>
            <p:style>
              <a:lnRef idx="1">
                <a:schemeClr val="accent1"/>
              </a:lnRef>
              <a:fillRef idx="0">
                <a:schemeClr val="accent1"/>
              </a:fillRef>
              <a:effectRef idx="0">
                <a:schemeClr val="accent1"/>
              </a:effectRef>
              <a:fontRef idx="minor">
                <a:schemeClr val="tx1"/>
              </a:fontRef>
            </p:style>
          </p:cxnSp>
          <p:pic>
            <p:nvPicPr>
              <p:cNvPr id="102" name="Graphic 101" descr="Cube">
                <a:extLst>
                  <a:ext uri="{FF2B5EF4-FFF2-40B4-BE49-F238E27FC236}">
                    <a16:creationId xmlns:a16="http://schemas.microsoft.com/office/drawing/2014/main" id="{B4068305-99DB-4BAC-87B1-A5E6AD83E8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82304" y="2172312"/>
                <a:ext cx="1031812" cy="1031812"/>
              </a:xfrm>
              <a:prstGeom prst="rect">
                <a:avLst/>
              </a:prstGeom>
            </p:spPr>
          </p:pic>
        </p:grpSp>
        <p:sp>
          <p:nvSpPr>
            <p:cNvPr id="16" name="TextBox 15">
              <a:extLst>
                <a:ext uri="{FF2B5EF4-FFF2-40B4-BE49-F238E27FC236}">
                  <a16:creationId xmlns:a16="http://schemas.microsoft.com/office/drawing/2014/main" id="{19DC2446-770C-4981-AAA5-60B3ABEF5B01}"/>
                </a:ext>
              </a:extLst>
            </p:cNvPr>
            <p:cNvSpPr txBox="1"/>
            <p:nvPr/>
          </p:nvSpPr>
          <p:spPr>
            <a:xfrm>
              <a:off x="4914444" y="4761619"/>
              <a:ext cx="2139175" cy="954107"/>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Fingerlike </a:t>
              </a:r>
            </a:p>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End-Effector</a:t>
              </a:r>
            </a:p>
          </p:txBody>
        </p:sp>
      </p:grpSp>
      <p:grpSp>
        <p:nvGrpSpPr>
          <p:cNvPr id="21" name="Group 20">
            <a:extLst>
              <a:ext uri="{FF2B5EF4-FFF2-40B4-BE49-F238E27FC236}">
                <a16:creationId xmlns:a16="http://schemas.microsoft.com/office/drawing/2014/main" id="{C488616C-C1CA-4F85-BE4E-31E00AC7F098}"/>
              </a:ext>
            </a:extLst>
          </p:cNvPr>
          <p:cNvGrpSpPr/>
          <p:nvPr/>
        </p:nvGrpSpPr>
        <p:grpSpPr>
          <a:xfrm>
            <a:off x="7973617" y="1525189"/>
            <a:ext cx="3161334" cy="3759649"/>
            <a:chOff x="7973617" y="1525189"/>
            <a:chExt cx="3161334" cy="3759649"/>
          </a:xfrm>
        </p:grpSpPr>
        <p:sp>
          <p:nvSpPr>
            <p:cNvPr id="12" name="Flowchart: Connector 11">
              <a:extLst>
                <a:ext uri="{FF2B5EF4-FFF2-40B4-BE49-F238E27FC236}">
                  <a16:creationId xmlns:a16="http://schemas.microsoft.com/office/drawing/2014/main" id="{4A63ADE9-8552-4D65-9970-E3582E9D8A4A}"/>
                </a:ext>
              </a:extLst>
            </p:cNvPr>
            <p:cNvSpPr>
              <a:spLocks noChangeAspect="1"/>
            </p:cNvSpPr>
            <p:nvPr/>
          </p:nvSpPr>
          <p:spPr>
            <a:xfrm>
              <a:off x="7973617" y="1525189"/>
              <a:ext cx="3161334" cy="3161334"/>
            </a:xfrm>
            <a:prstGeom prst="flowChartConnector">
              <a:avLst/>
            </a:prstGeom>
            <a:solidFill>
              <a:srgbClr val="FDB05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0" name="Group 249">
              <a:extLst>
                <a:ext uri="{FF2B5EF4-FFF2-40B4-BE49-F238E27FC236}">
                  <a16:creationId xmlns:a16="http://schemas.microsoft.com/office/drawing/2014/main" id="{44678D83-A286-4A86-BC56-536896E2E3FD}"/>
                </a:ext>
              </a:extLst>
            </p:cNvPr>
            <p:cNvGrpSpPr>
              <a:grpSpLocks/>
            </p:cNvGrpSpPr>
            <p:nvPr/>
          </p:nvGrpSpPr>
          <p:grpSpPr>
            <a:xfrm>
              <a:off x="8277852" y="2016042"/>
              <a:ext cx="2301785" cy="2204640"/>
              <a:chOff x="6595481" y="1587776"/>
              <a:chExt cx="2963950" cy="2427199"/>
            </a:xfrm>
          </p:grpSpPr>
          <p:sp>
            <p:nvSpPr>
              <p:cNvPr id="251" name="Rectangle 250">
                <a:extLst>
                  <a:ext uri="{FF2B5EF4-FFF2-40B4-BE49-F238E27FC236}">
                    <a16:creationId xmlns:a16="http://schemas.microsoft.com/office/drawing/2014/main" id="{D8B561D8-2B60-4C7A-A218-35644E5907FB}"/>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84C17E4C-8239-4A4A-B707-D50FAA8AF669}"/>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3" name="Straight Connector 252">
                <a:extLst>
                  <a:ext uri="{FF2B5EF4-FFF2-40B4-BE49-F238E27FC236}">
                    <a16:creationId xmlns:a16="http://schemas.microsoft.com/office/drawing/2014/main" id="{EA0B1935-EF54-4CFF-B575-D54D299CB9EE}"/>
                  </a:ext>
                </a:extLst>
              </p:cNvPr>
              <p:cNvCxnSpPr>
                <a:cxnSpLocks/>
                <a:stCxn id="261"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4" name="Rectangle 253">
                <a:extLst>
                  <a:ext uri="{FF2B5EF4-FFF2-40B4-BE49-F238E27FC236}">
                    <a16:creationId xmlns:a16="http://schemas.microsoft.com/office/drawing/2014/main" id="{0227E399-D6B9-4825-BF84-344A161F92DA}"/>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AB83967D-2572-43F2-B029-7BE04F735A26}"/>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B9561C8-4DAF-4BF6-92E1-18C89C2C1903}"/>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Rounded Corners 256">
                <a:extLst>
                  <a:ext uri="{FF2B5EF4-FFF2-40B4-BE49-F238E27FC236}">
                    <a16:creationId xmlns:a16="http://schemas.microsoft.com/office/drawing/2014/main" id="{99789DAB-13CF-4D03-983D-A87DD2533794}"/>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D2A64AC2-BD01-4892-900B-676CF3FCFC35}"/>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E1086052-F4D3-4F71-ACE7-8ED98A9B221D}"/>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0539DA9E-9A3E-4B53-ACA3-05D8E6023535}"/>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Rounded Corners 260">
                <a:extLst>
                  <a:ext uri="{FF2B5EF4-FFF2-40B4-BE49-F238E27FC236}">
                    <a16:creationId xmlns:a16="http://schemas.microsoft.com/office/drawing/2014/main" id="{0696E2FA-44DD-428E-87FD-6DE31E12C546}"/>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2" name="Straight Connector 261">
                <a:extLst>
                  <a:ext uri="{FF2B5EF4-FFF2-40B4-BE49-F238E27FC236}">
                    <a16:creationId xmlns:a16="http://schemas.microsoft.com/office/drawing/2014/main" id="{8D220BBB-D75C-488D-A279-EACC5EFF7109}"/>
                  </a:ext>
                </a:extLst>
              </p:cNvPr>
              <p:cNvCxnSpPr>
                <a:cxnSpLocks/>
                <a:endCxn id="261"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123279E0-09DC-4DAC-BA72-FEF4A14F8DA4}"/>
                  </a:ext>
                </a:extLst>
              </p:cNvPr>
              <p:cNvCxnSpPr>
                <a:cxnSpLocks/>
                <a:stCxn id="259"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06F5B0AB-9148-49EE-84D0-3167DB6FF6A4}"/>
                  </a:ext>
                </a:extLst>
              </p:cNvPr>
              <p:cNvCxnSpPr>
                <a:cxnSpLocks/>
                <a:endCxn id="265"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5" name="Rectangle 264">
                <a:extLst>
                  <a:ext uri="{FF2B5EF4-FFF2-40B4-BE49-F238E27FC236}">
                    <a16:creationId xmlns:a16="http://schemas.microsoft.com/office/drawing/2014/main" id="{FC5A9A8C-03DD-4951-9272-FCA2E05DA248}"/>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6" name="Straight Connector 265">
                <a:extLst>
                  <a:ext uri="{FF2B5EF4-FFF2-40B4-BE49-F238E27FC236}">
                    <a16:creationId xmlns:a16="http://schemas.microsoft.com/office/drawing/2014/main" id="{A8BBDC2D-D736-4E3A-908B-D239E078B9E1}"/>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7" name="Rectangle 266">
                <a:extLst>
                  <a:ext uri="{FF2B5EF4-FFF2-40B4-BE49-F238E27FC236}">
                    <a16:creationId xmlns:a16="http://schemas.microsoft.com/office/drawing/2014/main" id="{8478762F-3CD8-4C91-BEB4-552B31E6C20A}"/>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8" name="Straight Connector 267">
                <a:extLst>
                  <a:ext uri="{FF2B5EF4-FFF2-40B4-BE49-F238E27FC236}">
                    <a16:creationId xmlns:a16="http://schemas.microsoft.com/office/drawing/2014/main" id="{F4EB6CF2-3EE0-4B12-AA2A-939873D47249}"/>
                  </a:ext>
                </a:extLst>
              </p:cNvPr>
              <p:cNvCxnSpPr>
                <a:cxnSpLocks/>
                <a:stCxn id="256"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9A09811B-9759-4FDE-8C2A-C52B90A3D3E9}"/>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3EBBD845-C538-4754-8EB6-459EFF07D675}"/>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1" name="Rectangle 270">
                <a:extLst>
                  <a:ext uri="{FF2B5EF4-FFF2-40B4-BE49-F238E27FC236}">
                    <a16:creationId xmlns:a16="http://schemas.microsoft.com/office/drawing/2014/main" id="{7C580B6E-C8D5-4489-A214-0BEA8F3AB431}"/>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86BAFAED-FD9F-49A8-A63E-D97474D23D3F}"/>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F2992686-53B2-4A0B-A1A7-EE31E06CA673}"/>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4" name="Straight Connector 273">
                <a:extLst>
                  <a:ext uri="{FF2B5EF4-FFF2-40B4-BE49-F238E27FC236}">
                    <a16:creationId xmlns:a16="http://schemas.microsoft.com/office/drawing/2014/main" id="{48418A57-AD6B-4C3E-82D3-D1FC7426EFDE}"/>
                  </a:ext>
                </a:extLst>
              </p:cNvPr>
              <p:cNvCxnSpPr>
                <a:cxnSpLocks/>
                <a:stCxn id="273" idx="3"/>
                <a:endCxn id="267"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E2456CD0-16DF-4A78-ACFB-9C043EFBEE14}"/>
                </a:ext>
              </a:extLst>
            </p:cNvPr>
            <p:cNvSpPr txBox="1"/>
            <p:nvPr/>
          </p:nvSpPr>
          <p:spPr>
            <a:xfrm>
              <a:off x="8525527" y="4761618"/>
              <a:ext cx="2364622"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Acrobat LSMS</a:t>
              </a:r>
            </a:p>
          </p:txBody>
        </p:sp>
      </p:grpSp>
    </p:spTree>
    <p:extLst>
      <p:ext uri="{BB962C8B-B14F-4D97-AF65-F5344CB8AC3E}">
        <p14:creationId xmlns:p14="http://schemas.microsoft.com/office/powerpoint/2010/main" val="16766449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CAD881C-6DBF-4D9C-B7B6-7EA1FD4E596A}"/>
              </a:ext>
            </a:extLst>
          </p:cNvPr>
          <p:cNvGrpSpPr/>
          <p:nvPr/>
        </p:nvGrpSpPr>
        <p:grpSpPr>
          <a:xfrm>
            <a:off x="548640" y="1270090"/>
            <a:ext cx="7321400" cy="4562281"/>
            <a:chOff x="548640" y="1185954"/>
            <a:chExt cx="7060321" cy="4646417"/>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185954"/>
              <a:ext cx="7060321" cy="4638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DF8D262-3BE4-403D-90C1-AB29D991F4A4}"/>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153461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11" name="Picture 10" descr="A picture containing clock&#10;&#10;Description automatically generated">
            <a:extLst>
              <a:ext uri="{FF2B5EF4-FFF2-40B4-BE49-F238E27FC236}">
                <a16:creationId xmlns:a16="http://schemas.microsoft.com/office/drawing/2014/main" id="{ABD8F350-8236-4D7F-9DA8-49D4F52E414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55</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grpSp>
        <p:nvGrpSpPr>
          <p:cNvPr id="6" name="Group 5">
            <a:extLst>
              <a:ext uri="{FF2B5EF4-FFF2-40B4-BE49-F238E27FC236}">
                <a16:creationId xmlns:a16="http://schemas.microsoft.com/office/drawing/2014/main" id="{811D944C-D5B6-4BB2-AB13-82F7A7DB1A26}"/>
              </a:ext>
            </a:extLst>
          </p:cNvPr>
          <p:cNvGrpSpPr/>
          <p:nvPr/>
        </p:nvGrpSpPr>
        <p:grpSpPr>
          <a:xfrm>
            <a:off x="3410018" y="2211162"/>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7C31B40-3B80-473B-BE98-8EB975EB36A5}"/>
              </a:ext>
            </a:extLst>
          </p:cNvPr>
          <p:cNvGrpSpPr/>
          <p:nvPr/>
        </p:nvGrpSpPr>
        <p:grpSpPr>
          <a:xfrm>
            <a:off x="2304640" y="2255493"/>
            <a:ext cx="1328482" cy="251522"/>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AF51EBAC-3C2A-43CF-A2AC-FA1BE7358E8D}"/>
              </a:ext>
            </a:extLst>
          </p:cNvPr>
          <p:cNvGrpSpPr/>
          <p:nvPr/>
        </p:nvGrpSpPr>
        <p:grpSpPr>
          <a:xfrm>
            <a:off x="4653412"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6995" y="5202043"/>
                <a:ext cx="449766" cy="449766"/>
              </a:xfrm>
              <a:prstGeom prst="rect">
                <a:avLst/>
              </a:prstGeom>
            </p:spPr>
          </p:pic>
        </p:grpSp>
      </p:gr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sp>
        <p:nvSpPr>
          <p:cNvPr id="10" name="Rectangle 9">
            <a:extLst>
              <a:ext uri="{FF2B5EF4-FFF2-40B4-BE49-F238E27FC236}">
                <a16:creationId xmlns:a16="http://schemas.microsoft.com/office/drawing/2014/main" id="{707B5363-E0BC-4D9C-BD86-B6CC4129B842}"/>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177">
            <a:extLst>
              <a:ext uri="{FF2B5EF4-FFF2-40B4-BE49-F238E27FC236}">
                <a16:creationId xmlns:a16="http://schemas.microsoft.com/office/drawing/2014/main" id="{D21E3912-AEA2-4122-A9D7-FD7804E813DC}"/>
              </a:ext>
            </a:extLst>
          </p:cNvPr>
          <p:cNvGrpSpPr/>
          <p:nvPr/>
        </p:nvGrpSpPr>
        <p:grpSpPr>
          <a:xfrm>
            <a:off x="8483635" y="1525189"/>
            <a:ext cx="3161334" cy="3759649"/>
            <a:chOff x="7973617" y="1525189"/>
            <a:chExt cx="3161334" cy="3759649"/>
          </a:xfrm>
        </p:grpSpPr>
        <p:sp>
          <p:nvSpPr>
            <p:cNvPr id="179" name="Flowchart: Connector 178">
              <a:extLst>
                <a:ext uri="{FF2B5EF4-FFF2-40B4-BE49-F238E27FC236}">
                  <a16:creationId xmlns:a16="http://schemas.microsoft.com/office/drawing/2014/main" id="{0F4B83C0-04FB-4624-BE74-A09EB9D95E7A}"/>
                </a:ext>
              </a:extLst>
            </p:cNvPr>
            <p:cNvSpPr>
              <a:spLocks noChangeAspect="1"/>
            </p:cNvSpPr>
            <p:nvPr/>
          </p:nvSpPr>
          <p:spPr>
            <a:xfrm>
              <a:off x="7973617" y="1525189"/>
              <a:ext cx="3161334" cy="3161334"/>
            </a:xfrm>
            <a:prstGeom prst="flowChartConnector">
              <a:avLst/>
            </a:prstGeom>
            <a:solidFill>
              <a:srgbClr val="FDB05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0" name="Group 179">
              <a:extLst>
                <a:ext uri="{FF2B5EF4-FFF2-40B4-BE49-F238E27FC236}">
                  <a16:creationId xmlns:a16="http://schemas.microsoft.com/office/drawing/2014/main" id="{77254087-398C-42A0-9AD8-EC9AD21E2C1C}"/>
                </a:ext>
              </a:extLst>
            </p:cNvPr>
            <p:cNvGrpSpPr>
              <a:grpSpLocks/>
            </p:cNvGrpSpPr>
            <p:nvPr/>
          </p:nvGrpSpPr>
          <p:grpSpPr>
            <a:xfrm>
              <a:off x="8277852" y="2016042"/>
              <a:ext cx="2301785" cy="2204640"/>
              <a:chOff x="6595481" y="1587776"/>
              <a:chExt cx="2963950" cy="2427199"/>
            </a:xfrm>
          </p:grpSpPr>
          <p:sp>
            <p:nvSpPr>
              <p:cNvPr id="182" name="Rectangle 181">
                <a:extLst>
                  <a:ext uri="{FF2B5EF4-FFF2-40B4-BE49-F238E27FC236}">
                    <a16:creationId xmlns:a16="http://schemas.microsoft.com/office/drawing/2014/main" id="{EA18258C-E8E5-4E51-9DA7-67CC3BBE309D}"/>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1A0857EF-9E91-4E4B-87A6-A46F491623B4}"/>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Connector 183">
                <a:extLst>
                  <a:ext uri="{FF2B5EF4-FFF2-40B4-BE49-F238E27FC236}">
                    <a16:creationId xmlns:a16="http://schemas.microsoft.com/office/drawing/2014/main" id="{C500A0D1-07D6-4BB4-B99B-F2AD5E47F549}"/>
                  </a:ext>
                </a:extLst>
              </p:cNvPr>
              <p:cNvCxnSpPr>
                <a:cxnSpLocks/>
                <a:stCxn id="192"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5" name="Rectangle 184">
                <a:extLst>
                  <a:ext uri="{FF2B5EF4-FFF2-40B4-BE49-F238E27FC236}">
                    <a16:creationId xmlns:a16="http://schemas.microsoft.com/office/drawing/2014/main" id="{B7E994DE-7D6D-47DD-BE3F-07831543C845}"/>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0E2DF4B1-7FC2-4E3C-92D7-74B7A5362F6D}"/>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ACF8D1D0-9702-41EA-A3F2-6287EB6DE1BA}"/>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Rounded Corners 187">
                <a:extLst>
                  <a:ext uri="{FF2B5EF4-FFF2-40B4-BE49-F238E27FC236}">
                    <a16:creationId xmlns:a16="http://schemas.microsoft.com/office/drawing/2014/main" id="{0C131767-0F84-4961-8C88-663047C09D69}"/>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BFBB458B-0C87-4956-92E2-94B9F8F8B4E7}"/>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5CCE3C36-58E6-466F-BA2B-392C411D0C28}"/>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B09EC31E-DE1A-463B-88DC-6FBFDBF88E51}"/>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a:extLst>
                  <a:ext uri="{FF2B5EF4-FFF2-40B4-BE49-F238E27FC236}">
                    <a16:creationId xmlns:a16="http://schemas.microsoft.com/office/drawing/2014/main" id="{11BC1876-9E79-4920-BF44-F29B531B3928}"/>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id="{EE6074D2-188A-4475-9F91-FBB5519E2BB6}"/>
                  </a:ext>
                </a:extLst>
              </p:cNvPr>
              <p:cNvCxnSpPr>
                <a:cxnSpLocks/>
                <a:endCxn id="192"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9802E77F-6063-424A-96E0-EFD38360FA6A}"/>
                  </a:ext>
                </a:extLst>
              </p:cNvPr>
              <p:cNvCxnSpPr>
                <a:cxnSpLocks/>
                <a:stCxn id="190"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125841F8-B4D6-4BC5-BD73-52EFF567814E}"/>
                  </a:ext>
                </a:extLst>
              </p:cNvPr>
              <p:cNvCxnSpPr>
                <a:cxnSpLocks/>
                <a:endCxn id="196"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6" name="Rectangle 195">
                <a:extLst>
                  <a:ext uri="{FF2B5EF4-FFF2-40B4-BE49-F238E27FC236}">
                    <a16:creationId xmlns:a16="http://schemas.microsoft.com/office/drawing/2014/main" id="{72B7059E-A6FA-4949-B9AE-EED295C1C52D}"/>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7" name="Straight Connector 196">
                <a:extLst>
                  <a:ext uri="{FF2B5EF4-FFF2-40B4-BE49-F238E27FC236}">
                    <a16:creationId xmlns:a16="http://schemas.microsoft.com/office/drawing/2014/main" id="{C3C19310-945A-4ECB-9562-D5090C29BC03}"/>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Rectangle 197">
                <a:extLst>
                  <a:ext uri="{FF2B5EF4-FFF2-40B4-BE49-F238E27FC236}">
                    <a16:creationId xmlns:a16="http://schemas.microsoft.com/office/drawing/2014/main" id="{CCED4825-199E-4CA9-9B23-3C9F994918C3}"/>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9" name="Straight Connector 198">
                <a:extLst>
                  <a:ext uri="{FF2B5EF4-FFF2-40B4-BE49-F238E27FC236}">
                    <a16:creationId xmlns:a16="http://schemas.microsoft.com/office/drawing/2014/main" id="{0338A3E0-9112-4F62-991C-4F2843D76AFE}"/>
                  </a:ext>
                </a:extLst>
              </p:cNvPr>
              <p:cNvCxnSpPr>
                <a:cxnSpLocks/>
                <a:stCxn id="187"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DA1BB8E4-2764-492F-8247-452053C88DB1}"/>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ACA97D82-FA5C-412E-AD21-E23AD34259E9}"/>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2" name="Rectangle 201">
                <a:extLst>
                  <a:ext uri="{FF2B5EF4-FFF2-40B4-BE49-F238E27FC236}">
                    <a16:creationId xmlns:a16="http://schemas.microsoft.com/office/drawing/2014/main" id="{C5D4278F-7ACC-4255-B242-471A26A714EC}"/>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33AACEC1-3524-463A-93C8-0E09D80EF07F}"/>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9BEF0A6C-FEA6-4D48-90C9-63AE9F6D4042}"/>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 name="Straight Connector 204">
                <a:extLst>
                  <a:ext uri="{FF2B5EF4-FFF2-40B4-BE49-F238E27FC236}">
                    <a16:creationId xmlns:a16="http://schemas.microsoft.com/office/drawing/2014/main" id="{51854D06-6A4D-4A39-829C-BE033BB1246C}"/>
                  </a:ext>
                </a:extLst>
              </p:cNvPr>
              <p:cNvCxnSpPr>
                <a:cxnSpLocks/>
                <a:stCxn id="204" idx="3"/>
                <a:endCxn id="198"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1" name="TextBox 180">
              <a:extLst>
                <a:ext uri="{FF2B5EF4-FFF2-40B4-BE49-F238E27FC236}">
                  <a16:creationId xmlns:a16="http://schemas.microsoft.com/office/drawing/2014/main" id="{A465C352-92DF-4839-AC23-818B6F5616B4}"/>
                </a:ext>
              </a:extLst>
            </p:cNvPr>
            <p:cNvSpPr txBox="1"/>
            <p:nvPr/>
          </p:nvSpPr>
          <p:spPr>
            <a:xfrm>
              <a:off x="8525527" y="4761618"/>
              <a:ext cx="2364622"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Acrobat LSMS</a:t>
              </a:r>
            </a:p>
          </p:txBody>
        </p:sp>
      </p:grpSp>
    </p:spTree>
    <p:extLst>
      <p:ext uri="{BB962C8B-B14F-4D97-AF65-F5344CB8AC3E}">
        <p14:creationId xmlns:p14="http://schemas.microsoft.com/office/powerpoint/2010/main" val="3681913565"/>
      </p:ext>
    </p:extLst>
  </p:cSld>
  <p:clrMapOvr>
    <a:masterClrMapping/>
  </p:clrMapOvr>
  <mc:AlternateContent xmlns:mc="http://schemas.openxmlformats.org/markup-compatibility/2006">
    <mc:Choice xmlns:p14="http://schemas.microsoft.com/office/powerpoint/2010/main" Requires="p14">
      <p:transition p14:dur="10" advClick="0" advTm="10"/>
    </mc:Choice>
    <mc:Fallback>
      <p:transition advClick="0" advTm="1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8CAD881C-6DBF-4D9C-B7B6-7EA1FD4E596A}"/>
              </a:ext>
            </a:extLst>
          </p:cNvPr>
          <p:cNvGrpSpPr/>
          <p:nvPr/>
        </p:nvGrpSpPr>
        <p:grpSpPr>
          <a:xfrm>
            <a:off x="548640" y="1270090"/>
            <a:ext cx="7321400" cy="4562281"/>
            <a:chOff x="548640" y="1185954"/>
            <a:chExt cx="7060321" cy="4646417"/>
          </a:xfrm>
        </p:grpSpPr>
        <p:grpSp>
          <p:nvGrpSpPr>
            <p:cNvPr id="38" name="Group 37">
              <a:extLst>
                <a:ext uri="{FF2B5EF4-FFF2-40B4-BE49-F238E27FC236}">
                  <a16:creationId xmlns:a16="http://schemas.microsoft.com/office/drawing/2014/main" id="{304CA172-9D55-43B3-9332-645432B8C805}"/>
                </a:ext>
              </a:extLst>
            </p:cNvPr>
            <p:cNvGrpSpPr/>
            <p:nvPr/>
          </p:nvGrpSpPr>
          <p:grpSpPr>
            <a:xfrm>
              <a:off x="548640" y="1185954"/>
              <a:ext cx="7060321" cy="4638914"/>
              <a:chOff x="548640" y="1185954"/>
              <a:chExt cx="7060321" cy="4638914"/>
            </a:xfrm>
          </p:grpSpPr>
          <p:grpSp>
            <p:nvGrpSpPr>
              <p:cNvPr id="33" name="Group 32">
                <a:extLst>
                  <a:ext uri="{FF2B5EF4-FFF2-40B4-BE49-F238E27FC236}">
                    <a16:creationId xmlns:a16="http://schemas.microsoft.com/office/drawing/2014/main" id="{70CD0EF8-36EF-4733-A559-E531E7F32409}"/>
                  </a:ext>
                </a:extLst>
              </p:cNvPr>
              <p:cNvGrpSpPr/>
              <p:nvPr/>
            </p:nvGrpSpPr>
            <p:grpSpPr>
              <a:xfrm>
                <a:off x="549401" y="1198466"/>
                <a:ext cx="7059560" cy="4626402"/>
                <a:chOff x="6418717" y="1301930"/>
                <a:chExt cx="5377239" cy="3091265"/>
              </a:xfrm>
            </p:grpSpPr>
            <p:sp>
              <p:nvSpPr>
                <p:cNvPr id="2" name="Rectangle: Rounded Corners 1">
                  <a:extLst>
                    <a:ext uri="{FF2B5EF4-FFF2-40B4-BE49-F238E27FC236}">
                      <a16:creationId xmlns:a16="http://schemas.microsoft.com/office/drawing/2014/main" id="{F9984780-08DA-4954-B980-CDD6A4A2BD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4 Points 3">
                  <a:extLst>
                    <a:ext uri="{FF2B5EF4-FFF2-40B4-BE49-F238E27FC236}">
                      <a16:creationId xmlns:a16="http://schemas.microsoft.com/office/drawing/2014/main" id="{43AB686A-1B44-420F-A275-40286CF79A9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4 Points 6">
                  <a:extLst>
                    <a:ext uri="{FF2B5EF4-FFF2-40B4-BE49-F238E27FC236}">
                      <a16:creationId xmlns:a16="http://schemas.microsoft.com/office/drawing/2014/main" id="{1A09D114-D368-498C-98A8-50F60325C4D8}"/>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4 Points 7">
                  <a:extLst>
                    <a:ext uri="{FF2B5EF4-FFF2-40B4-BE49-F238E27FC236}">
                      <a16:creationId xmlns:a16="http://schemas.microsoft.com/office/drawing/2014/main" id="{7CD876F8-644B-41A5-9A07-523A0E8DE404}"/>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4 Points 8">
                  <a:extLst>
                    <a:ext uri="{FF2B5EF4-FFF2-40B4-BE49-F238E27FC236}">
                      <a16:creationId xmlns:a16="http://schemas.microsoft.com/office/drawing/2014/main" id="{5CF247C9-A814-4FE3-A6D6-FD0FD0C513FC}"/>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B966658E-0B64-4B43-AB48-1BEDE903298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1ED5B04F-BFE2-424A-B6B9-BBE67DB8E264}"/>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4 Points 21">
                  <a:extLst>
                    <a:ext uri="{FF2B5EF4-FFF2-40B4-BE49-F238E27FC236}">
                      <a16:creationId xmlns:a16="http://schemas.microsoft.com/office/drawing/2014/main" id="{E7EAD236-B7B3-410A-B36A-51104EADCED0}"/>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4 Points 22">
                  <a:extLst>
                    <a:ext uri="{FF2B5EF4-FFF2-40B4-BE49-F238E27FC236}">
                      <a16:creationId xmlns:a16="http://schemas.microsoft.com/office/drawing/2014/main" id="{683A0BF4-28A1-43D1-AFD0-97C9B7239DF7}"/>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1B401E80-CC6A-4B45-A279-187128DCE78B}"/>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1F26B41A-6AE0-4D37-9CB9-51D949A87E6D}"/>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897FFEF1-44F3-4BDA-9D51-A9381BE779F0}"/>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26">
                  <a:extLst>
                    <a:ext uri="{FF2B5EF4-FFF2-40B4-BE49-F238E27FC236}">
                      <a16:creationId xmlns:a16="http://schemas.microsoft.com/office/drawing/2014/main" id="{EC9EE687-330A-4801-8DBD-40DFFD063D4E}"/>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27">
                  <a:extLst>
                    <a:ext uri="{FF2B5EF4-FFF2-40B4-BE49-F238E27FC236}">
                      <a16:creationId xmlns:a16="http://schemas.microsoft.com/office/drawing/2014/main" id="{E567F692-9280-4DB4-9EAC-A5494CC494A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4 Points 28">
                  <a:extLst>
                    <a:ext uri="{FF2B5EF4-FFF2-40B4-BE49-F238E27FC236}">
                      <a16:creationId xmlns:a16="http://schemas.microsoft.com/office/drawing/2014/main" id="{E36C50C1-A591-44A1-9E1B-EC8F391A359F}"/>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4 Points 30">
                  <a:extLst>
                    <a:ext uri="{FF2B5EF4-FFF2-40B4-BE49-F238E27FC236}">
                      <a16:creationId xmlns:a16="http://schemas.microsoft.com/office/drawing/2014/main" id="{D5BA7D15-D949-4A60-B917-7866CA1704C5}"/>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Shape 35">
                <a:extLst>
                  <a:ext uri="{FF2B5EF4-FFF2-40B4-BE49-F238E27FC236}">
                    <a16:creationId xmlns:a16="http://schemas.microsoft.com/office/drawing/2014/main" id="{FD3910FC-BFC0-4350-BD37-8DB85C23CFCC}"/>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B657570-2CC6-41A2-9AAA-3757888D4A2F}"/>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8CCB40-607A-48E9-9691-3679212E8A56}"/>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DF8D262-3BE4-403D-90C1-AB29D991F4A4}"/>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153461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11" name="Picture 10" descr="A picture containing clock&#10;&#10;Description automatically generated">
            <a:extLst>
              <a:ext uri="{FF2B5EF4-FFF2-40B4-BE49-F238E27FC236}">
                <a16:creationId xmlns:a16="http://schemas.microsoft.com/office/drawing/2014/main" id="{ABD8F350-8236-4D7F-9DA8-49D4F52E414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56</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grpSp>
        <p:nvGrpSpPr>
          <p:cNvPr id="6" name="Group 5">
            <a:extLst>
              <a:ext uri="{FF2B5EF4-FFF2-40B4-BE49-F238E27FC236}">
                <a16:creationId xmlns:a16="http://schemas.microsoft.com/office/drawing/2014/main" id="{811D944C-D5B6-4BB2-AB13-82F7A7DB1A26}"/>
              </a:ext>
            </a:extLst>
          </p:cNvPr>
          <p:cNvGrpSpPr/>
          <p:nvPr/>
        </p:nvGrpSpPr>
        <p:grpSpPr>
          <a:xfrm>
            <a:off x="3410018" y="2211162"/>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7C31B40-3B80-473B-BE98-8EB975EB36A5}"/>
              </a:ext>
            </a:extLst>
          </p:cNvPr>
          <p:cNvGrpSpPr/>
          <p:nvPr/>
        </p:nvGrpSpPr>
        <p:grpSpPr>
          <a:xfrm rot="19477493">
            <a:off x="2402214" y="2643829"/>
            <a:ext cx="1328482" cy="251522"/>
            <a:chOff x="2304640" y="2255493"/>
            <a:chExt cx="1328482" cy="251522"/>
          </a:xfrm>
        </p:grpSpPr>
        <p:sp>
          <p:nvSpPr>
            <p:cNvPr id="30" name="Rectangle 29">
              <a:extLst>
                <a:ext uri="{FF2B5EF4-FFF2-40B4-BE49-F238E27FC236}">
                  <a16:creationId xmlns:a16="http://schemas.microsoft.com/office/drawing/2014/main" id="{F89D9A06-CC5C-47CE-AB8C-2C0EE056314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B5E1D79-627E-4198-A33A-AAB4DB54592D}"/>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383792-9D66-4D24-B83B-25481F6822F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61362562-0F13-4C96-9AF8-F9D4E8322FD2}"/>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4131949-4E67-4F2D-B506-3C08D7BEAA49}"/>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74D0D23-94A6-45FE-B424-CC8B3066C9C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49A16E-938C-4113-93A1-134031B02F80}"/>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F37FF5F-D739-444D-A093-6DCF0ACD8AFF}"/>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6159C2E-64EA-49CC-AB91-8BB5F4DC2569}"/>
                </a:ext>
              </a:extLst>
            </p:cNvPr>
            <p:cNvCxnSpPr>
              <a:cxnSpLocks/>
              <a:stCxn id="66" idx="3"/>
              <a:endCxn id="60"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AF51EBAC-3C2A-43CF-A2AC-FA1BE7358E8D}"/>
              </a:ext>
            </a:extLst>
          </p:cNvPr>
          <p:cNvGrpSpPr/>
          <p:nvPr/>
        </p:nvGrpSpPr>
        <p:grpSpPr>
          <a:xfrm>
            <a:off x="4653412" y="4786133"/>
            <a:ext cx="2221772" cy="801777"/>
            <a:chOff x="4653412" y="4786133"/>
            <a:chExt cx="2221772" cy="801777"/>
          </a:xfrm>
        </p:grpSpPr>
        <p:sp>
          <p:nvSpPr>
            <p:cNvPr id="16" name="Oval 15">
              <a:extLst>
                <a:ext uri="{FF2B5EF4-FFF2-40B4-BE49-F238E27FC236}">
                  <a16:creationId xmlns:a16="http://schemas.microsoft.com/office/drawing/2014/main" id="{C0439D93-F7D8-4EC9-869B-CEAF8A0F20E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AA1E659-10EE-4952-B31E-CD5EC539E3AA}"/>
                </a:ext>
              </a:extLst>
            </p:cNvPr>
            <p:cNvGrpSpPr>
              <a:grpSpLocks noChangeAspect="1"/>
            </p:cNvGrpSpPr>
            <p:nvPr/>
          </p:nvGrpSpPr>
          <p:grpSpPr>
            <a:xfrm>
              <a:off x="4653412" y="4786133"/>
              <a:ext cx="2221772" cy="713667"/>
              <a:chOff x="7366469" y="4745481"/>
              <a:chExt cx="3191554" cy="1025173"/>
            </a:xfrm>
          </p:grpSpPr>
          <p:grpSp>
            <p:nvGrpSpPr>
              <p:cNvPr id="88" name="Group 87">
                <a:extLst>
                  <a:ext uri="{FF2B5EF4-FFF2-40B4-BE49-F238E27FC236}">
                    <a16:creationId xmlns:a16="http://schemas.microsoft.com/office/drawing/2014/main" id="{4C3F0D6E-6E2C-49F2-9701-C21E7D27D296}"/>
                  </a:ext>
                </a:extLst>
              </p:cNvPr>
              <p:cNvGrpSpPr>
                <a:grpSpLocks noChangeAspect="1"/>
              </p:cNvGrpSpPr>
              <p:nvPr/>
            </p:nvGrpSpPr>
            <p:grpSpPr>
              <a:xfrm>
                <a:off x="7366469" y="4745481"/>
                <a:ext cx="3191554" cy="1025173"/>
                <a:chOff x="7752885" y="5195074"/>
                <a:chExt cx="1201313" cy="385879"/>
              </a:xfrm>
            </p:grpSpPr>
            <p:sp>
              <p:nvSpPr>
                <p:cNvPr id="93" name="Rectangle 92">
                  <a:extLst>
                    <a:ext uri="{FF2B5EF4-FFF2-40B4-BE49-F238E27FC236}">
                      <a16:creationId xmlns:a16="http://schemas.microsoft.com/office/drawing/2014/main" id="{3B9923C8-3E7F-459A-81DA-3C7D720CD3E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Rounded Corners 93">
                  <a:extLst>
                    <a:ext uri="{FF2B5EF4-FFF2-40B4-BE49-F238E27FC236}">
                      <a16:creationId xmlns:a16="http://schemas.microsoft.com/office/drawing/2014/main" id="{1422EDE6-3261-4F68-88F5-2CF37D8AC98B}"/>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Rounded Corners 94">
                  <a:extLst>
                    <a:ext uri="{FF2B5EF4-FFF2-40B4-BE49-F238E27FC236}">
                      <a16:creationId xmlns:a16="http://schemas.microsoft.com/office/drawing/2014/main" id="{3B352833-E7C5-4521-A9C8-07BB39D88409}"/>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Rounded Corners 95">
                  <a:extLst>
                    <a:ext uri="{FF2B5EF4-FFF2-40B4-BE49-F238E27FC236}">
                      <a16:creationId xmlns:a16="http://schemas.microsoft.com/office/drawing/2014/main" id="{2376737B-AEE6-4902-94BD-913C495B80A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1EF3A7B4-C2F1-4746-A094-67452B5F6AAD}"/>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ircle: Hollow 97">
                  <a:extLst>
                    <a:ext uri="{FF2B5EF4-FFF2-40B4-BE49-F238E27FC236}">
                      <a16:creationId xmlns:a16="http://schemas.microsoft.com/office/drawing/2014/main" id="{D1FCC392-A476-417E-8474-5E6770857A0B}"/>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9" name="Circle: Hollow 98">
                  <a:extLst>
                    <a:ext uri="{FF2B5EF4-FFF2-40B4-BE49-F238E27FC236}">
                      <a16:creationId xmlns:a16="http://schemas.microsoft.com/office/drawing/2014/main" id="{C269A8A3-B0D6-401C-9F9A-98759462BD54}"/>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0" name="Circle: Hollow 99">
                  <a:extLst>
                    <a:ext uri="{FF2B5EF4-FFF2-40B4-BE49-F238E27FC236}">
                      <a16:creationId xmlns:a16="http://schemas.microsoft.com/office/drawing/2014/main" id="{3FA70637-61AC-45B3-A86B-6D66B9B8EEB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1" name="Straight Arrow Connector 100">
                  <a:extLst>
                    <a:ext uri="{FF2B5EF4-FFF2-40B4-BE49-F238E27FC236}">
                      <a16:creationId xmlns:a16="http://schemas.microsoft.com/office/drawing/2014/main" id="{289C4A68-12B0-4E3C-A538-F7F9F25F9A7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2" name="Oval 101">
                  <a:extLst>
                    <a:ext uri="{FF2B5EF4-FFF2-40B4-BE49-F238E27FC236}">
                      <a16:creationId xmlns:a16="http://schemas.microsoft.com/office/drawing/2014/main" id="{F6A1FA72-3C18-4EED-BC37-8A5F6D375A07}"/>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11F35C7E-6055-4A7F-A53F-B16779FC134F}"/>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1C8FC249-F4B6-455A-9345-AB06B4D134E2}"/>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Oval 88">
                <a:extLst>
                  <a:ext uri="{FF2B5EF4-FFF2-40B4-BE49-F238E27FC236}">
                    <a16:creationId xmlns:a16="http://schemas.microsoft.com/office/drawing/2014/main" id="{6FA14D41-39B2-45B2-A4D8-A062F5DDD38B}"/>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38" descr="Single gear">
                <a:extLst>
                  <a:ext uri="{FF2B5EF4-FFF2-40B4-BE49-F238E27FC236}">
                    <a16:creationId xmlns:a16="http://schemas.microsoft.com/office/drawing/2014/main" id="{DE0C1546-54D1-47A7-91F7-D9B84C26B6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3288" y="5202044"/>
                <a:ext cx="449766" cy="449766"/>
              </a:xfrm>
              <a:prstGeom prst="rect">
                <a:avLst/>
              </a:prstGeom>
            </p:spPr>
          </p:pic>
          <p:pic>
            <p:nvPicPr>
              <p:cNvPr id="91" name="Graphic 38" descr="Single gear">
                <a:extLst>
                  <a:ext uri="{FF2B5EF4-FFF2-40B4-BE49-F238E27FC236}">
                    <a16:creationId xmlns:a16="http://schemas.microsoft.com/office/drawing/2014/main" id="{6F15395D-01D3-4868-A3FC-955F65D267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86291" y="5202041"/>
                <a:ext cx="449766" cy="449766"/>
              </a:xfrm>
              <a:prstGeom prst="rect">
                <a:avLst/>
              </a:prstGeom>
            </p:spPr>
          </p:pic>
          <p:pic>
            <p:nvPicPr>
              <p:cNvPr id="92" name="Graphic 38" descr="Single gear">
                <a:extLst>
                  <a:ext uri="{FF2B5EF4-FFF2-40B4-BE49-F238E27FC236}">
                    <a16:creationId xmlns:a16="http://schemas.microsoft.com/office/drawing/2014/main" id="{C4394DA9-9694-43D5-B3E1-045B298FF1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6995" y="5202043"/>
                <a:ext cx="449766" cy="449766"/>
              </a:xfrm>
              <a:prstGeom prst="rect">
                <a:avLst/>
              </a:prstGeom>
            </p:spPr>
          </p:pic>
        </p:grpSp>
      </p:grpSp>
      <p:sp>
        <p:nvSpPr>
          <p:cNvPr id="114" name="Title 6">
            <a:extLst>
              <a:ext uri="{FF2B5EF4-FFF2-40B4-BE49-F238E27FC236}">
                <a16:creationId xmlns:a16="http://schemas.microsoft.com/office/drawing/2014/main" id="{8EB1D702-30BD-4C81-8AB2-1877B6791DBE}"/>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sp>
        <p:nvSpPr>
          <p:cNvPr id="10" name="Rectangle 9">
            <a:extLst>
              <a:ext uri="{FF2B5EF4-FFF2-40B4-BE49-F238E27FC236}">
                <a16:creationId xmlns:a16="http://schemas.microsoft.com/office/drawing/2014/main" id="{FBBA4A56-5C24-40A2-8A4D-9B64D443EB8B}"/>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EADE6572-3779-480E-A3F4-56D390E3E99C}"/>
              </a:ext>
            </a:extLst>
          </p:cNvPr>
          <p:cNvGrpSpPr/>
          <p:nvPr/>
        </p:nvGrpSpPr>
        <p:grpSpPr>
          <a:xfrm>
            <a:off x="8483635" y="1525189"/>
            <a:ext cx="3161334" cy="3759649"/>
            <a:chOff x="7973617" y="1525189"/>
            <a:chExt cx="3161334" cy="3759649"/>
          </a:xfrm>
        </p:grpSpPr>
        <p:sp>
          <p:nvSpPr>
            <p:cNvPr id="151" name="Flowchart: Connector 150">
              <a:extLst>
                <a:ext uri="{FF2B5EF4-FFF2-40B4-BE49-F238E27FC236}">
                  <a16:creationId xmlns:a16="http://schemas.microsoft.com/office/drawing/2014/main" id="{E65B3E54-35B0-4B63-9D9A-7E84688A9F86}"/>
                </a:ext>
              </a:extLst>
            </p:cNvPr>
            <p:cNvSpPr>
              <a:spLocks noChangeAspect="1"/>
            </p:cNvSpPr>
            <p:nvPr/>
          </p:nvSpPr>
          <p:spPr>
            <a:xfrm>
              <a:off x="7973617" y="1525189"/>
              <a:ext cx="3161334" cy="3161334"/>
            </a:xfrm>
            <a:prstGeom prst="flowChartConnector">
              <a:avLst/>
            </a:prstGeom>
            <a:solidFill>
              <a:srgbClr val="FDB05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94988767-50D8-48D1-AFB5-BC212AA633CD}"/>
                </a:ext>
              </a:extLst>
            </p:cNvPr>
            <p:cNvGrpSpPr>
              <a:grpSpLocks/>
            </p:cNvGrpSpPr>
            <p:nvPr/>
          </p:nvGrpSpPr>
          <p:grpSpPr>
            <a:xfrm>
              <a:off x="8277852" y="2016042"/>
              <a:ext cx="2301785" cy="2204640"/>
              <a:chOff x="6595481" y="1587776"/>
              <a:chExt cx="2963950" cy="2427199"/>
            </a:xfrm>
          </p:grpSpPr>
          <p:sp>
            <p:nvSpPr>
              <p:cNvPr id="154" name="Rectangle 153">
                <a:extLst>
                  <a:ext uri="{FF2B5EF4-FFF2-40B4-BE49-F238E27FC236}">
                    <a16:creationId xmlns:a16="http://schemas.microsoft.com/office/drawing/2014/main" id="{5DC7580F-4E3A-4F61-B177-A15D75A767FF}"/>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9720134D-1195-497E-9F39-7B2AACB9AD91}"/>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Connector 155">
                <a:extLst>
                  <a:ext uri="{FF2B5EF4-FFF2-40B4-BE49-F238E27FC236}">
                    <a16:creationId xmlns:a16="http://schemas.microsoft.com/office/drawing/2014/main" id="{D1053F04-B1FC-4242-9234-635941F87911}"/>
                  </a:ext>
                </a:extLst>
              </p:cNvPr>
              <p:cNvCxnSpPr>
                <a:cxnSpLocks/>
                <a:stCxn id="164"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Rectangle 156">
                <a:extLst>
                  <a:ext uri="{FF2B5EF4-FFF2-40B4-BE49-F238E27FC236}">
                    <a16:creationId xmlns:a16="http://schemas.microsoft.com/office/drawing/2014/main" id="{EBF19714-85AD-41CB-B0DB-0B963DEA7A50}"/>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B9D3BEFC-02C5-4E19-B587-BCBF0FF6B7C9}"/>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D7CFEB0C-3C84-4B98-A5ED-3159097773FB}"/>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Rounded Corners 159">
                <a:extLst>
                  <a:ext uri="{FF2B5EF4-FFF2-40B4-BE49-F238E27FC236}">
                    <a16:creationId xmlns:a16="http://schemas.microsoft.com/office/drawing/2014/main" id="{7BF3C92F-6353-4F57-A925-37BEF6A2A520}"/>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A7267C8A-C668-4186-9AA8-A999B31C464D}"/>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D846C91F-9C30-448C-95F7-2FC6A17ACC36}"/>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B613BBD-4EF7-46E6-BE1D-F76C3A766E4C}"/>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Rounded Corners 163">
                <a:extLst>
                  <a:ext uri="{FF2B5EF4-FFF2-40B4-BE49-F238E27FC236}">
                    <a16:creationId xmlns:a16="http://schemas.microsoft.com/office/drawing/2014/main" id="{5C74E932-C194-4B1D-8996-EC61B6C43134}"/>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5" name="Straight Connector 164">
                <a:extLst>
                  <a:ext uri="{FF2B5EF4-FFF2-40B4-BE49-F238E27FC236}">
                    <a16:creationId xmlns:a16="http://schemas.microsoft.com/office/drawing/2014/main" id="{8FB0EA75-5E8C-4035-8B2B-254EF15DB125}"/>
                  </a:ext>
                </a:extLst>
              </p:cNvPr>
              <p:cNvCxnSpPr>
                <a:cxnSpLocks/>
                <a:endCxn id="164"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3C718973-79CF-4FC7-82CB-CC96BEB55D5C}"/>
                  </a:ext>
                </a:extLst>
              </p:cNvPr>
              <p:cNvCxnSpPr>
                <a:cxnSpLocks/>
                <a:stCxn id="162"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972E34B9-857D-48A0-8457-83D9F0A5DF9C}"/>
                  </a:ext>
                </a:extLst>
              </p:cNvPr>
              <p:cNvCxnSpPr>
                <a:cxnSpLocks/>
                <a:endCxn id="168"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8" name="Rectangle 167">
                <a:extLst>
                  <a:ext uri="{FF2B5EF4-FFF2-40B4-BE49-F238E27FC236}">
                    <a16:creationId xmlns:a16="http://schemas.microsoft.com/office/drawing/2014/main" id="{4C6612A8-42A1-4622-8B00-8872B3BD229F}"/>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1C300241-A8F8-4A59-83B2-EFB2641A18A7}"/>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6E5D3A44-5E44-42A2-B253-E14FF12033BC}"/>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06DE0334-9334-47F3-AB20-84CE40938D31}"/>
                  </a:ext>
                </a:extLst>
              </p:cNvPr>
              <p:cNvCxnSpPr>
                <a:cxnSpLocks/>
                <a:stCxn id="159"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BE9A0AF7-88E5-4879-8EF3-7705499C2E93}"/>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428AA3EE-A927-4D4D-8483-59EB23E5DB7C}"/>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Rectangle 173">
                <a:extLst>
                  <a:ext uri="{FF2B5EF4-FFF2-40B4-BE49-F238E27FC236}">
                    <a16:creationId xmlns:a16="http://schemas.microsoft.com/office/drawing/2014/main" id="{BD33790F-C69A-4CD2-9202-D9AAB27355AB}"/>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D93B2280-822F-4A81-A389-5A58A4DC7086}"/>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C8170FD8-66C8-4386-95BE-F161431818D2}"/>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7" name="Straight Connector 176">
                <a:extLst>
                  <a:ext uri="{FF2B5EF4-FFF2-40B4-BE49-F238E27FC236}">
                    <a16:creationId xmlns:a16="http://schemas.microsoft.com/office/drawing/2014/main" id="{D72B34D8-B2AF-4EF1-927B-86740B952004}"/>
                  </a:ext>
                </a:extLst>
              </p:cNvPr>
              <p:cNvCxnSpPr>
                <a:cxnSpLocks/>
                <a:stCxn id="176" idx="3"/>
                <a:endCxn id="170"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3" name="TextBox 152">
              <a:extLst>
                <a:ext uri="{FF2B5EF4-FFF2-40B4-BE49-F238E27FC236}">
                  <a16:creationId xmlns:a16="http://schemas.microsoft.com/office/drawing/2014/main" id="{2EB2AA4C-9246-4ED5-B629-EAA4262E7E68}"/>
                </a:ext>
              </a:extLst>
            </p:cNvPr>
            <p:cNvSpPr txBox="1"/>
            <p:nvPr/>
          </p:nvSpPr>
          <p:spPr>
            <a:xfrm>
              <a:off x="8525527" y="4761618"/>
              <a:ext cx="2364622"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Acrobat LSMS</a:t>
              </a:r>
            </a:p>
          </p:txBody>
        </p:sp>
      </p:grpSp>
    </p:spTree>
    <p:extLst>
      <p:ext uri="{BB962C8B-B14F-4D97-AF65-F5344CB8AC3E}">
        <p14:creationId xmlns:p14="http://schemas.microsoft.com/office/powerpoint/2010/main" val="15134386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oup 166">
            <a:extLst>
              <a:ext uri="{FF2B5EF4-FFF2-40B4-BE49-F238E27FC236}">
                <a16:creationId xmlns:a16="http://schemas.microsoft.com/office/drawing/2014/main" id="{5746DD3C-AC8F-45A1-B823-9779B30B6005}"/>
              </a:ext>
            </a:extLst>
          </p:cNvPr>
          <p:cNvGrpSpPr/>
          <p:nvPr/>
        </p:nvGrpSpPr>
        <p:grpSpPr>
          <a:xfrm>
            <a:off x="548640" y="1270090"/>
            <a:ext cx="7321400" cy="4562281"/>
            <a:chOff x="548640" y="1185954"/>
            <a:chExt cx="7060321" cy="4646417"/>
          </a:xfrm>
        </p:grpSpPr>
        <p:grpSp>
          <p:nvGrpSpPr>
            <p:cNvPr id="168" name="Group 167">
              <a:extLst>
                <a:ext uri="{FF2B5EF4-FFF2-40B4-BE49-F238E27FC236}">
                  <a16:creationId xmlns:a16="http://schemas.microsoft.com/office/drawing/2014/main" id="{55605C61-6368-48D9-B02C-6F069DB7D198}"/>
                </a:ext>
              </a:extLst>
            </p:cNvPr>
            <p:cNvGrpSpPr/>
            <p:nvPr/>
          </p:nvGrpSpPr>
          <p:grpSpPr>
            <a:xfrm>
              <a:off x="548640" y="1185954"/>
              <a:ext cx="7060321" cy="4638914"/>
              <a:chOff x="548640" y="1185954"/>
              <a:chExt cx="7060321" cy="4638914"/>
            </a:xfrm>
          </p:grpSpPr>
          <p:grpSp>
            <p:nvGrpSpPr>
              <p:cNvPr id="170" name="Group 169">
                <a:extLst>
                  <a:ext uri="{FF2B5EF4-FFF2-40B4-BE49-F238E27FC236}">
                    <a16:creationId xmlns:a16="http://schemas.microsoft.com/office/drawing/2014/main" id="{4D417E92-8E67-400A-B958-A5CA319E3BDC}"/>
                  </a:ext>
                </a:extLst>
              </p:cNvPr>
              <p:cNvGrpSpPr/>
              <p:nvPr/>
            </p:nvGrpSpPr>
            <p:grpSpPr>
              <a:xfrm>
                <a:off x="549401" y="1198466"/>
                <a:ext cx="7059560" cy="4626402"/>
                <a:chOff x="6418717" y="1301930"/>
                <a:chExt cx="5377239" cy="3091265"/>
              </a:xfrm>
            </p:grpSpPr>
            <p:sp>
              <p:nvSpPr>
                <p:cNvPr id="174" name="Rectangle: Rounded Corners 173">
                  <a:extLst>
                    <a:ext uri="{FF2B5EF4-FFF2-40B4-BE49-F238E27FC236}">
                      <a16:creationId xmlns:a16="http://schemas.microsoft.com/office/drawing/2014/main" id="{A6773762-35D5-44A2-AF21-8F7B5F58924D}"/>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Star: 4 Points 174">
                  <a:extLst>
                    <a:ext uri="{FF2B5EF4-FFF2-40B4-BE49-F238E27FC236}">
                      <a16:creationId xmlns:a16="http://schemas.microsoft.com/office/drawing/2014/main" id="{2887A3BA-05B4-457B-A77A-142F5F33663D}"/>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Star: 4 Points 175">
                  <a:extLst>
                    <a:ext uri="{FF2B5EF4-FFF2-40B4-BE49-F238E27FC236}">
                      <a16:creationId xmlns:a16="http://schemas.microsoft.com/office/drawing/2014/main" id="{4B326F30-93A4-4A9C-81EC-1FCC831BF9CC}"/>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Star: 4 Points 176">
                  <a:extLst>
                    <a:ext uri="{FF2B5EF4-FFF2-40B4-BE49-F238E27FC236}">
                      <a16:creationId xmlns:a16="http://schemas.microsoft.com/office/drawing/2014/main" id="{E4D35C47-221C-4ADE-B56F-7891587DFF6A}"/>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Star: 4 Points 177">
                  <a:extLst>
                    <a:ext uri="{FF2B5EF4-FFF2-40B4-BE49-F238E27FC236}">
                      <a16:creationId xmlns:a16="http://schemas.microsoft.com/office/drawing/2014/main" id="{4747E6A8-00C1-4ABA-BAAD-1B9779C78560}"/>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Star: 4 Points 178">
                  <a:extLst>
                    <a:ext uri="{FF2B5EF4-FFF2-40B4-BE49-F238E27FC236}">
                      <a16:creationId xmlns:a16="http://schemas.microsoft.com/office/drawing/2014/main" id="{06768FB1-FF81-455D-BA68-F5159DF95115}"/>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Star: 4 Points 179">
                  <a:extLst>
                    <a:ext uri="{FF2B5EF4-FFF2-40B4-BE49-F238E27FC236}">
                      <a16:creationId xmlns:a16="http://schemas.microsoft.com/office/drawing/2014/main" id="{DE9E379E-6322-4023-852E-A7843DD2581F}"/>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Star: 4 Points 180">
                  <a:extLst>
                    <a:ext uri="{FF2B5EF4-FFF2-40B4-BE49-F238E27FC236}">
                      <a16:creationId xmlns:a16="http://schemas.microsoft.com/office/drawing/2014/main" id="{863AEA9A-FEEB-4A1D-A843-7FFE9FA3FC4F}"/>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Star: 4 Points 181">
                  <a:extLst>
                    <a:ext uri="{FF2B5EF4-FFF2-40B4-BE49-F238E27FC236}">
                      <a16:creationId xmlns:a16="http://schemas.microsoft.com/office/drawing/2014/main" id="{F1B8CFD4-17FA-4D70-AC7D-61F7B06A267F}"/>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Star: 4 Points 182">
                  <a:extLst>
                    <a:ext uri="{FF2B5EF4-FFF2-40B4-BE49-F238E27FC236}">
                      <a16:creationId xmlns:a16="http://schemas.microsoft.com/office/drawing/2014/main" id="{A932F83C-B83A-471D-91A9-7979A02CA772}"/>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Star: 4 Points 183">
                  <a:extLst>
                    <a:ext uri="{FF2B5EF4-FFF2-40B4-BE49-F238E27FC236}">
                      <a16:creationId xmlns:a16="http://schemas.microsoft.com/office/drawing/2014/main" id="{648C8B52-80EF-4107-83F8-115240BFE200}"/>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Star: 4 Points 184">
                  <a:extLst>
                    <a:ext uri="{FF2B5EF4-FFF2-40B4-BE49-F238E27FC236}">
                      <a16:creationId xmlns:a16="http://schemas.microsoft.com/office/drawing/2014/main" id="{FBA0C9A2-9BAD-4E5F-8B67-B484A33D73DE}"/>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Star: 4 Points 185">
                  <a:extLst>
                    <a:ext uri="{FF2B5EF4-FFF2-40B4-BE49-F238E27FC236}">
                      <a16:creationId xmlns:a16="http://schemas.microsoft.com/office/drawing/2014/main" id="{2ED17A61-9BD7-4898-8125-DCD1D9CECB52}"/>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Star: 4 Points 186">
                  <a:extLst>
                    <a:ext uri="{FF2B5EF4-FFF2-40B4-BE49-F238E27FC236}">
                      <a16:creationId xmlns:a16="http://schemas.microsoft.com/office/drawing/2014/main" id="{0DB4141F-3AFF-4205-9D85-CF3D617C8750}"/>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Star: 4 Points 187">
                  <a:extLst>
                    <a:ext uri="{FF2B5EF4-FFF2-40B4-BE49-F238E27FC236}">
                      <a16:creationId xmlns:a16="http://schemas.microsoft.com/office/drawing/2014/main" id="{E52DB9B7-015A-4012-AA79-E0BAD859C7F2}"/>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Star: 4 Points 188">
                  <a:extLst>
                    <a:ext uri="{FF2B5EF4-FFF2-40B4-BE49-F238E27FC236}">
                      <a16:creationId xmlns:a16="http://schemas.microsoft.com/office/drawing/2014/main" id="{7B61A17C-E799-4E79-9B55-99A358E9FEE9}"/>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Freeform: Shape 170">
                <a:extLst>
                  <a:ext uri="{FF2B5EF4-FFF2-40B4-BE49-F238E27FC236}">
                    <a16:creationId xmlns:a16="http://schemas.microsoft.com/office/drawing/2014/main" id="{ABC2FE4E-DAE8-420C-8B6B-C67EAECDC464}"/>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Shape 171">
                <a:extLst>
                  <a:ext uri="{FF2B5EF4-FFF2-40B4-BE49-F238E27FC236}">
                    <a16:creationId xmlns:a16="http://schemas.microsoft.com/office/drawing/2014/main" id="{7325CB24-119C-4A8E-A042-2FA14515FBC5}"/>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AEA20F19-EFD8-4372-A155-2BE22750DFD4}"/>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9" name="Oval 168">
              <a:extLst>
                <a:ext uri="{FF2B5EF4-FFF2-40B4-BE49-F238E27FC236}">
                  <a16:creationId xmlns:a16="http://schemas.microsoft.com/office/drawing/2014/main" id="{739886A4-3F34-4E3B-AF9F-7BFE84D76FD1}"/>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57</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grpSp>
        <p:nvGrpSpPr>
          <p:cNvPr id="6" name="Group 5">
            <a:extLst>
              <a:ext uri="{FF2B5EF4-FFF2-40B4-BE49-F238E27FC236}">
                <a16:creationId xmlns:a16="http://schemas.microsoft.com/office/drawing/2014/main" id="{811D944C-D5B6-4BB2-AB13-82F7A7DB1A26}"/>
              </a:ext>
            </a:extLst>
          </p:cNvPr>
          <p:cNvGrpSpPr/>
          <p:nvPr/>
        </p:nvGrpSpPr>
        <p:grpSpPr>
          <a:xfrm>
            <a:off x="3410018" y="2211162"/>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153461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9" name="Title 6">
            <a:extLst>
              <a:ext uri="{FF2B5EF4-FFF2-40B4-BE49-F238E27FC236}">
                <a16:creationId xmlns:a16="http://schemas.microsoft.com/office/drawing/2014/main" id="{640883FB-9D61-4636-8432-03FD1CC36DB0}"/>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pic>
        <p:nvPicPr>
          <p:cNvPr id="9" name="Picture 8" descr="A picture containing clock&#10;&#10;Description automatically generated">
            <a:extLst>
              <a:ext uri="{FF2B5EF4-FFF2-40B4-BE49-F238E27FC236}">
                <a16:creationId xmlns:a16="http://schemas.microsoft.com/office/drawing/2014/main" id="{F5A9A251-8783-4C5E-9D62-C88D17546567}"/>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grpSp>
        <p:nvGrpSpPr>
          <p:cNvPr id="146" name="Group 145">
            <a:extLst>
              <a:ext uri="{FF2B5EF4-FFF2-40B4-BE49-F238E27FC236}">
                <a16:creationId xmlns:a16="http://schemas.microsoft.com/office/drawing/2014/main" id="{9A2EC6E7-68A7-4243-972A-D57F70B8C0A0}"/>
              </a:ext>
            </a:extLst>
          </p:cNvPr>
          <p:cNvGrpSpPr/>
          <p:nvPr/>
        </p:nvGrpSpPr>
        <p:grpSpPr>
          <a:xfrm>
            <a:off x="4653412" y="4786133"/>
            <a:ext cx="2221772" cy="801777"/>
            <a:chOff x="4653412" y="4786133"/>
            <a:chExt cx="2221772" cy="801777"/>
          </a:xfrm>
        </p:grpSpPr>
        <p:sp>
          <p:nvSpPr>
            <p:cNvPr id="147" name="Oval 146">
              <a:extLst>
                <a:ext uri="{FF2B5EF4-FFF2-40B4-BE49-F238E27FC236}">
                  <a16:creationId xmlns:a16="http://schemas.microsoft.com/office/drawing/2014/main" id="{E789C8A4-E1B4-46D5-BF05-EED9857E83F5}"/>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147">
              <a:extLst>
                <a:ext uri="{FF2B5EF4-FFF2-40B4-BE49-F238E27FC236}">
                  <a16:creationId xmlns:a16="http://schemas.microsoft.com/office/drawing/2014/main" id="{9AC0F8E9-7D17-47F7-9C2D-59589423DC05}"/>
                </a:ext>
              </a:extLst>
            </p:cNvPr>
            <p:cNvGrpSpPr>
              <a:grpSpLocks noChangeAspect="1"/>
            </p:cNvGrpSpPr>
            <p:nvPr/>
          </p:nvGrpSpPr>
          <p:grpSpPr>
            <a:xfrm>
              <a:off x="4653412" y="4786133"/>
              <a:ext cx="2221772" cy="713667"/>
              <a:chOff x="7366469" y="4745481"/>
              <a:chExt cx="3191554" cy="1025173"/>
            </a:xfrm>
          </p:grpSpPr>
          <p:grpSp>
            <p:nvGrpSpPr>
              <p:cNvPr id="149" name="Group 148">
                <a:extLst>
                  <a:ext uri="{FF2B5EF4-FFF2-40B4-BE49-F238E27FC236}">
                    <a16:creationId xmlns:a16="http://schemas.microsoft.com/office/drawing/2014/main" id="{6364FE78-D0B7-4A40-A06D-3F33F3742F4B}"/>
                  </a:ext>
                </a:extLst>
              </p:cNvPr>
              <p:cNvGrpSpPr>
                <a:grpSpLocks noChangeAspect="1"/>
              </p:cNvGrpSpPr>
              <p:nvPr/>
            </p:nvGrpSpPr>
            <p:grpSpPr>
              <a:xfrm>
                <a:off x="7366469" y="4745481"/>
                <a:ext cx="3191554" cy="1025173"/>
                <a:chOff x="7752885" y="5195074"/>
                <a:chExt cx="1201313" cy="385879"/>
              </a:xfrm>
            </p:grpSpPr>
            <p:sp>
              <p:nvSpPr>
                <p:cNvPr id="154" name="Rectangle 153">
                  <a:extLst>
                    <a:ext uri="{FF2B5EF4-FFF2-40B4-BE49-F238E27FC236}">
                      <a16:creationId xmlns:a16="http://schemas.microsoft.com/office/drawing/2014/main" id="{56B79124-887A-4552-B4FF-8CB8CCE17F1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Rectangle: Rounded Corners 154">
                  <a:extLst>
                    <a:ext uri="{FF2B5EF4-FFF2-40B4-BE49-F238E27FC236}">
                      <a16:creationId xmlns:a16="http://schemas.microsoft.com/office/drawing/2014/main" id="{695AAA8E-4AAA-4AA4-8CFB-A04204BACEDC}"/>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Rectangle: Rounded Corners 155">
                  <a:extLst>
                    <a:ext uri="{FF2B5EF4-FFF2-40B4-BE49-F238E27FC236}">
                      <a16:creationId xmlns:a16="http://schemas.microsoft.com/office/drawing/2014/main" id="{BD693F80-20F0-4D46-9604-3E422DBFF723}"/>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Rounded Corners 156">
                  <a:extLst>
                    <a:ext uri="{FF2B5EF4-FFF2-40B4-BE49-F238E27FC236}">
                      <a16:creationId xmlns:a16="http://schemas.microsoft.com/office/drawing/2014/main" id="{8C2FF2B4-5321-490D-A50E-9DD860084A93}"/>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Rounded Corners 157">
                  <a:extLst>
                    <a:ext uri="{FF2B5EF4-FFF2-40B4-BE49-F238E27FC236}">
                      <a16:creationId xmlns:a16="http://schemas.microsoft.com/office/drawing/2014/main" id="{EFC1AF3C-ED92-4178-954A-ABFFC8D3EF2F}"/>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Circle: Hollow 158">
                  <a:extLst>
                    <a:ext uri="{FF2B5EF4-FFF2-40B4-BE49-F238E27FC236}">
                      <a16:creationId xmlns:a16="http://schemas.microsoft.com/office/drawing/2014/main" id="{3E1F828B-C7FA-463A-93CD-F2D9BFFF152C}"/>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0" name="Circle: Hollow 159">
                  <a:extLst>
                    <a:ext uri="{FF2B5EF4-FFF2-40B4-BE49-F238E27FC236}">
                      <a16:creationId xmlns:a16="http://schemas.microsoft.com/office/drawing/2014/main" id="{009D7E75-E20D-4EDA-AB9F-51A35DE90A71}"/>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1" name="Circle: Hollow 160">
                  <a:extLst>
                    <a:ext uri="{FF2B5EF4-FFF2-40B4-BE49-F238E27FC236}">
                      <a16:creationId xmlns:a16="http://schemas.microsoft.com/office/drawing/2014/main" id="{08E72920-5C64-4695-AB20-741541D4FDA0}"/>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62" name="Straight Arrow Connector 161">
                  <a:extLst>
                    <a:ext uri="{FF2B5EF4-FFF2-40B4-BE49-F238E27FC236}">
                      <a16:creationId xmlns:a16="http://schemas.microsoft.com/office/drawing/2014/main" id="{C1392734-F8F3-4BD3-A1D2-4CAA1DE5A4C4}"/>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63" name="Oval 162">
                  <a:extLst>
                    <a:ext uri="{FF2B5EF4-FFF2-40B4-BE49-F238E27FC236}">
                      <a16:creationId xmlns:a16="http://schemas.microsoft.com/office/drawing/2014/main" id="{437CFE65-9B3B-4B95-93B3-B123CCF523AB}"/>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Oval 163">
                  <a:extLst>
                    <a:ext uri="{FF2B5EF4-FFF2-40B4-BE49-F238E27FC236}">
                      <a16:creationId xmlns:a16="http://schemas.microsoft.com/office/drawing/2014/main" id="{DEEFE535-D887-48A1-A709-F1474AD19924}"/>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Oval 164">
                  <a:extLst>
                    <a:ext uri="{FF2B5EF4-FFF2-40B4-BE49-F238E27FC236}">
                      <a16:creationId xmlns:a16="http://schemas.microsoft.com/office/drawing/2014/main" id="{328BD4BF-FAB5-49CD-925F-62C36AC34717}"/>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0" name="Oval 149">
                <a:extLst>
                  <a:ext uri="{FF2B5EF4-FFF2-40B4-BE49-F238E27FC236}">
                    <a16:creationId xmlns:a16="http://schemas.microsoft.com/office/drawing/2014/main" id="{6FF9417A-8371-4B31-8CEC-2E4156030880}"/>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1" name="Graphic 38" descr="Single gear">
                <a:extLst>
                  <a:ext uri="{FF2B5EF4-FFF2-40B4-BE49-F238E27FC236}">
                    <a16:creationId xmlns:a16="http://schemas.microsoft.com/office/drawing/2014/main" id="{AB0D0889-39DA-4854-A1B6-A714522C80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3288" y="5202044"/>
                <a:ext cx="449766" cy="449766"/>
              </a:xfrm>
              <a:prstGeom prst="rect">
                <a:avLst/>
              </a:prstGeom>
            </p:spPr>
          </p:pic>
          <p:pic>
            <p:nvPicPr>
              <p:cNvPr id="152" name="Graphic 38" descr="Single gear">
                <a:extLst>
                  <a:ext uri="{FF2B5EF4-FFF2-40B4-BE49-F238E27FC236}">
                    <a16:creationId xmlns:a16="http://schemas.microsoft.com/office/drawing/2014/main" id="{698B2785-DA68-424E-B2E2-0C6558331B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86291" y="5202041"/>
                <a:ext cx="449766" cy="449766"/>
              </a:xfrm>
              <a:prstGeom prst="rect">
                <a:avLst/>
              </a:prstGeom>
            </p:spPr>
          </p:pic>
          <p:pic>
            <p:nvPicPr>
              <p:cNvPr id="153" name="Graphic 38" descr="Single gear">
                <a:extLst>
                  <a:ext uri="{FF2B5EF4-FFF2-40B4-BE49-F238E27FC236}">
                    <a16:creationId xmlns:a16="http://schemas.microsoft.com/office/drawing/2014/main" id="{1A16CF0E-0B33-459E-9DFC-46D41480C5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6995" y="5202043"/>
                <a:ext cx="449766" cy="449766"/>
              </a:xfrm>
              <a:prstGeom prst="rect">
                <a:avLst/>
              </a:prstGeom>
            </p:spPr>
          </p:pic>
        </p:grpSp>
      </p:grpSp>
      <p:grpSp>
        <p:nvGrpSpPr>
          <p:cNvPr id="103" name="Group 102">
            <a:extLst>
              <a:ext uri="{FF2B5EF4-FFF2-40B4-BE49-F238E27FC236}">
                <a16:creationId xmlns:a16="http://schemas.microsoft.com/office/drawing/2014/main" id="{4D0DBE89-9582-41A6-97BD-DE9AF41E221E}"/>
              </a:ext>
            </a:extLst>
          </p:cNvPr>
          <p:cNvGrpSpPr/>
          <p:nvPr/>
        </p:nvGrpSpPr>
        <p:grpSpPr>
          <a:xfrm rot="15894598">
            <a:off x="2934141" y="3065419"/>
            <a:ext cx="1339445" cy="251522"/>
            <a:chOff x="2304640" y="2255493"/>
            <a:chExt cx="1328482" cy="251522"/>
          </a:xfrm>
        </p:grpSpPr>
        <p:sp>
          <p:nvSpPr>
            <p:cNvPr id="104" name="Rectangle 103">
              <a:extLst>
                <a:ext uri="{FF2B5EF4-FFF2-40B4-BE49-F238E27FC236}">
                  <a16:creationId xmlns:a16="http://schemas.microsoft.com/office/drawing/2014/main" id="{CC70CE95-B77A-4D35-8A84-4BC579D02A2E}"/>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5F098372-93EF-435E-A859-20581FBB9A81}"/>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BAFB6ED7-719C-4C28-8862-D04AAC180595}"/>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 name="Straight Connector 106">
              <a:extLst>
                <a:ext uri="{FF2B5EF4-FFF2-40B4-BE49-F238E27FC236}">
                  <a16:creationId xmlns:a16="http://schemas.microsoft.com/office/drawing/2014/main" id="{E0A67F22-5D03-4E57-AF19-E793793BC110}"/>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112722F4-D569-4ABA-B53F-73BB6A49000A}"/>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 name="Straight Connector 112">
              <a:extLst>
                <a:ext uri="{FF2B5EF4-FFF2-40B4-BE49-F238E27FC236}">
                  <a16:creationId xmlns:a16="http://schemas.microsoft.com/office/drawing/2014/main" id="{452D8D2C-352D-41EE-83DD-3B7992AEDA2B}"/>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03CF5484-9C5C-4FF1-A142-4FB37E685814}"/>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D94794A0-DD8E-4136-8C18-26FB18753B54}"/>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A8B672E3-0D5A-44B9-A07F-4450E3C2E1BE}"/>
                </a:ext>
              </a:extLst>
            </p:cNvPr>
            <p:cNvCxnSpPr>
              <a:cxnSpLocks/>
              <a:stCxn id="115" idx="3"/>
              <a:endCxn id="10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0521A993-46B8-46CA-BA1B-E681353CC923}"/>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23E65BBA-29E5-458D-9F98-14EF36921835}"/>
              </a:ext>
            </a:extLst>
          </p:cNvPr>
          <p:cNvGrpSpPr/>
          <p:nvPr/>
        </p:nvGrpSpPr>
        <p:grpSpPr>
          <a:xfrm>
            <a:off x="8483635" y="1525189"/>
            <a:ext cx="3161334" cy="3759649"/>
            <a:chOff x="7973617" y="1525189"/>
            <a:chExt cx="3161334" cy="3759649"/>
          </a:xfrm>
        </p:grpSpPr>
        <p:sp>
          <p:nvSpPr>
            <p:cNvPr id="124" name="Flowchart: Connector 123">
              <a:extLst>
                <a:ext uri="{FF2B5EF4-FFF2-40B4-BE49-F238E27FC236}">
                  <a16:creationId xmlns:a16="http://schemas.microsoft.com/office/drawing/2014/main" id="{8FC3F2D3-566D-4ECE-B990-5EDC99122F47}"/>
                </a:ext>
              </a:extLst>
            </p:cNvPr>
            <p:cNvSpPr>
              <a:spLocks noChangeAspect="1"/>
            </p:cNvSpPr>
            <p:nvPr/>
          </p:nvSpPr>
          <p:spPr>
            <a:xfrm>
              <a:off x="7973617" y="1525189"/>
              <a:ext cx="3161334" cy="3161334"/>
            </a:xfrm>
            <a:prstGeom prst="flowChartConnector">
              <a:avLst/>
            </a:prstGeom>
            <a:solidFill>
              <a:srgbClr val="FDB05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124">
              <a:extLst>
                <a:ext uri="{FF2B5EF4-FFF2-40B4-BE49-F238E27FC236}">
                  <a16:creationId xmlns:a16="http://schemas.microsoft.com/office/drawing/2014/main" id="{EB2CC376-13F6-4EAB-8310-71E0EB762707}"/>
                </a:ext>
              </a:extLst>
            </p:cNvPr>
            <p:cNvGrpSpPr>
              <a:grpSpLocks/>
            </p:cNvGrpSpPr>
            <p:nvPr/>
          </p:nvGrpSpPr>
          <p:grpSpPr>
            <a:xfrm>
              <a:off x="8277852" y="2016042"/>
              <a:ext cx="2301785" cy="2204640"/>
              <a:chOff x="6595481" y="1587776"/>
              <a:chExt cx="2963950" cy="2427199"/>
            </a:xfrm>
          </p:grpSpPr>
          <p:sp>
            <p:nvSpPr>
              <p:cNvPr id="197" name="Rectangle 196">
                <a:extLst>
                  <a:ext uri="{FF2B5EF4-FFF2-40B4-BE49-F238E27FC236}">
                    <a16:creationId xmlns:a16="http://schemas.microsoft.com/office/drawing/2014/main" id="{988288FA-E4A2-4A96-8FCD-901893B4D9A3}"/>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24358B82-85A4-4FA7-84ED-821F2F951806}"/>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9" name="Straight Connector 198">
                <a:extLst>
                  <a:ext uri="{FF2B5EF4-FFF2-40B4-BE49-F238E27FC236}">
                    <a16:creationId xmlns:a16="http://schemas.microsoft.com/office/drawing/2014/main" id="{550CBD59-DAFF-4AD2-B5F3-6512474DAFAB}"/>
                  </a:ext>
                </a:extLst>
              </p:cNvPr>
              <p:cNvCxnSpPr>
                <a:cxnSpLocks/>
                <a:stCxn id="207"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Rectangle 199">
                <a:extLst>
                  <a:ext uri="{FF2B5EF4-FFF2-40B4-BE49-F238E27FC236}">
                    <a16:creationId xmlns:a16="http://schemas.microsoft.com/office/drawing/2014/main" id="{1669A097-C97B-4B04-AA3F-D8F5AFF50507}"/>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F0E8DAEB-968B-43AC-A0C9-B157FF03ADAE}"/>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00329B12-612A-4982-A56E-10A067B126E2}"/>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Rounded Corners 202">
                <a:extLst>
                  <a:ext uri="{FF2B5EF4-FFF2-40B4-BE49-F238E27FC236}">
                    <a16:creationId xmlns:a16="http://schemas.microsoft.com/office/drawing/2014/main" id="{2C4788C5-3E33-43D4-BA1D-0F6F729F27C2}"/>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FC098690-B232-4386-A91B-9B2497825A02}"/>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E14FAAF9-E475-4E6B-B85B-1A03616F826C}"/>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E2F9E9F5-A6C1-4329-AEBC-6EE45B278ED1}"/>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Rounded Corners 206">
                <a:extLst>
                  <a:ext uri="{FF2B5EF4-FFF2-40B4-BE49-F238E27FC236}">
                    <a16:creationId xmlns:a16="http://schemas.microsoft.com/office/drawing/2014/main" id="{B4D76D5A-0E23-4C0E-AE35-65E04B94D8AB}"/>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8" name="Straight Connector 207">
                <a:extLst>
                  <a:ext uri="{FF2B5EF4-FFF2-40B4-BE49-F238E27FC236}">
                    <a16:creationId xmlns:a16="http://schemas.microsoft.com/office/drawing/2014/main" id="{76E472C2-D8E6-4C2C-9F1B-63F73FB7D495}"/>
                  </a:ext>
                </a:extLst>
              </p:cNvPr>
              <p:cNvCxnSpPr>
                <a:cxnSpLocks/>
                <a:endCxn id="207"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9D7C04FF-4194-4DC0-B4EC-05EE4804A3D6}"/>
                  </a:ext>
                </a:extLst>
              </p:cNvPr>
              <p:cNvCxnSpPr>
                <a:cxnSpLocks/>
                <a:stCxn id="205"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552F3D55-46DC-4052-967C-C3A6EADB1C92}"/>
                  </a:ext>
                </a:extLst>
              </p:cNvPr>
              <p:cNvCxnSpPr>
                <a:cxnSpLocks/>
                <a:endCxn id="211"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1" name="Rectangle 210">
                <a:extLst>
                  <a:ext uri="{FF2B5EF4-FFF2-40B4-BE49-F238E27FC236}">
                    <a16:creationId xmlns:a16="http://schemas.microsoft.com/office/drawing/2014/main" id="{C32CA32C-8B05-4C78-B981-890C3956C837}"/>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 name="Straight Connector 211">
                <a:extLst>
                  <a:ext uri="{FF2B5EF4-FFF2-40B4-BE49-F238E27FC236}">
                    <a16:creationId xmlns:a16="http://schemas.microsoft.com/office/drawing/2014/main" id="{ECCBEB9B-5626-44BD-A1F0-CCEE31CD3B52}"/>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3" name="Rectangle 212">
                <a:extLst>
                  <a:ext uri="{FF2B5EF4-FFF2-40B4-BE49-F238E27FC236}">
                    <a16:creationId xmlns:a16="http://schemas.microsoft.com/office/drawing/2014/main" id="{27684268-4849-4995-97A4-B8132BCE32D4}"/>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4" name="Straight Connector 213">
                <a:extLst>
                  <a:ext uri="{FF2B5EF4-FFF2-40B4-BE49-F238E27FC236}">
                    <a16:creationId xmlns:a16="http://schemas.microsoft.com/office/drawing/2014/main" id="{2E593A0C-0892-4740-B901-C9C31CEA610A}"/>
                  </a:ext>
                </a:extLst>
              </p:cNvPr>
              <p:cNvCxnSpPr>
                <a:cxnSpLocks/>
                <a:stCxn id="202"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C2DB6E87-F774-4F88-A070-FBC4DB6E0296}"/>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AEAF86A3-15F0-48EB-825B-FA30A83E74EC}"/>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7" name="Rectangle 216">
                <a:extLst>
                  <a:ext uri="{FF2B5EF4-FFF2-40B4-BE49-F238E27FC236}">
                    <a16:creationId xmlns:a16="http://schemas.microsoft.com/office/drawing/2014/main" id="{62F89871-4129-4CFF-9F4E-681D499EB9C8}"/>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11465B3D-1AEA-4888-9530-3E0BB2B94066}"/>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2E5B0F56-DC30-403E-B063-02E8FAEA6035}"/>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0" name="Straight Connector 219">
                <a:extLst>
                  <a:ext uri="{FF2B5EF4-FFF2-40B4-BE49-F238E27FC236}">
                    <a16:creationId xmlns:a16="http://schemas.microsoft.com/office/drawing/2014/main" id="{21F38A52-0EF7-416B-B3EF-539575C067CA}"/>
                  </a:ext>
                </a:extLst>
              </p:cNvPr>
              <p:cNvCxnSpPr>
                <a:cxnSpLocks/>
                <a:stCxn id="219" idx="3"/>
                <a:endCxn id="213"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6" name="TextBox 125">
              <a:extLst>
                <a:ext uri="{FF2B5EF4-FFF2-40B4-BE49-F238E27FC236}">
                  <a16:creationId xmlns:a16="http://schemas.microsoft.com/office/drawing/2014/main" id="{44D3B56B-634C-456F-BF44-BDBCF9EC7854}"/>
                </a:ext>
              </a:extLst>
            </p:cNvPr>
            <p:cNvSpPr txBox="1"/>
            <p:nvPr/>
          </p:nvSpPr>
          <p:spPr>
            <a:xfrm>
              <a:off x="8525527" y="4761618"/>
              <a:ext cx="2364622"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Acrobat LSMS</a:t>
              </a:r>
            </a:p>
          </p:txBody>
        </p:sp>
      </p:grpSp>
    </p:spTree>
    <p:extLst>
      <p:ext uri="{BB962C8B-B14F-4D97-AF65-F5344CB8AC3E}">
        <p14:creationId xmlns:p14="http://schemas.microsoft.com/office/powerpoint/2010/main" val="13306192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 name="Group 176">
            <a:extLst>
              <a:ext uri="{FF2B5EF4-FFF2-40B4-BE49-F238E27FC236}">
                <a16:creationId xmlns:a16="http://schemas.microsoft.com/office/drawing/2014/main" id="{B74DFF7E-EDC2-4D9A-ADB5-9568F06CB8BA}"/>
              </a:ext>
            </a:extLst>
          </p:cNvPr>
          <p:cNvGrpSpPr/>
          <p:nvPr/>
        </p:nvGrpSpPr>
        <p:grpSpPr>
          <a:xfrm>
            <a:off x="548640" y="1270090"/>
            <a:ext cx="7321400" cy="4562281"/>
            <a:chOff x="548640" y="1185954"/>
            <a:chExt cx="7060321" cy="4646417"/>
          </a:xfrm>
        </p:grpSpPr>
        <p:grpSp>
          <p:nvGrpSpPr>
            <p:cNvPr id="178" name="Group 177">
              <a:extLst>
                <a:ext uri="{FF2B5EF4-FFF2-40B4-BE49-F238E27FC236}">
                  <a16:creationId xmlns:a16="http://schemas.microsoft.com/office/drawing/2014/main" id="{AE98025B-F499-483E-825B-05E084A405E2}"/>
                </a:ext>
              </a:extLst>
            </p:cNvPr>
            <p:cNvGrpSpPr/>
            <p:nvPr/>
          </p:nvGrpSpPr>
          <p:grpSpPr>
            <a:xfrm>
              <a:off x="548640" y="1185954"/>
              <a:ext cx="7060321" cy="4638914"/>
              <a:chOff x="548640" y="1185954"/>
              <a:chExt cx="7060321" cy="4638914"/>
            </a:xfrm>
          </p:grpSpPr>
          <p:grpSp>
            <p:nvGrpSpPr>
              <p:cNvPr id="180" name="Group 179">
                <a:extLst>
                  <a:ext uri="{FF2B5EF4-FFF2-40B4-BE49-F238E27FC236}">
                    <a16:creationId xmlns:a16="http://schemas.microsoft.com/office/drawing/2014/main" id="{1846C19C-50E4-4FF0-91D7-7C8BF0266AA5}"/>
                  </a:ext>
                </a:extLst>
              </p:cNvPr>
              <p:cNvGrpSpPr/>
              <p:nvPr/>
            </p:nvGrpSpPr>
            <p:grpSpPr>
              <a:xfrm>
                <a:off x="549401" y="1198466"/>
                <a:ext cx="7059560" cy="4626402"/>
                <a:chOff x="6418717" y="1301930"/>
                <a:chExt cx="5377239" cy="3091265"/>
              </a:xfrm>
            </p:grpSpPr>
            <p:sp>
              <p:nvSpPr>
                <p:cNvPr id="184" name="Rectangle: Rounded Corners 183">
                  <a:extLst>
                    <a:ext uri="{FF2B5EF4-FFF2-40B4-BE49-F238E27FC236}">
                      <a16:creationId xmlns:a16="http://schemas.microsoft.com/office/drawing/2014/main" id="{A85CFF13-7013-4765-B912-C9999D56EF3C}"/>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Star: 4 Points 184">
                  <a:extLst>
                    <a:ext uri="{FF2B5EF4-FFF2-40B4-BE49-F238E27FC236}">
                      <a16:creationId xmlns:a16="http://schemas.microsoft.com/office/drawing/2014/main" id="{AAD9ECD9-C3A2-45DF-9813-AB6C9F7DB608}"/>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Star: 4 Points 185">
                  <a:extLst>
                    <a:ext uri="{FF2B5EF4-FFF2-40B4-BE49-F238E27FC236}">
                      <a16:creationId xmlns:a16="http://schemas.microsoft.com/office/drawing/2014/main" id="{7CB1FF80-4F96-4326-96DE-B958DE7B46F4}"/>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Star: 4 Points 186">
                  <a:extLst>
                    <a:ext uri="{FF2B5EF4-FFF2-40B4-BE49-F238E27FC236}">
                      <a16:creationId xmlns:a16="http://schemas.microsoft.com/office/drawing/2014/main" id="{546C8375-7759-4BC1-B434-EA19B139E573}"/>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Star: 4 Points 187">
                  <a:extLst>
                    <a:ext uri="{FF2B5EF4-FFF2-40B4-BE49-F238E27FC236}">
                      <a16:creationId xmlns:a16="http://schemas.microsoft.com/office/drawing/2014/main" id="{47987C87-8483-46D3-83F5-D996926CFC28}"/>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Star: 4 Points 188">
                  <a:extLst>
                    <a:ext uri="{FF2B5EF4-FFF2-40B4-BE49-F238E27FC236}">
                      <a16:creationId xmlns:a16="http://schemas.microsoft.com/office/drawing/2014/main" id="{D24A171F-2ED6-4356-8294-90EA2768BFF6}"/>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Star: 4 Points 189">
                  <a:extLst>
                    <a:ext uri="{FF2B5EF4-FFF2-40B4-BE49-F238E27FC236}">
                      <a16:creationId xmlns:a16="http://schemas.microsoft.com/office/drawing/2014/main" id="{47B295B7-52A4-4FFE-9F11-85F20649AC4D}"/>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Star: 4 Points 190">
                  <a:extLst>
                    <a:ext uri="{FF2B5EF4-FFF2-40B4-BE49-F238E27FC236}">
                      <a16:creationId xmlns:a16="http://schemas.microsoft.com/office/drawing/2014/main" id="{DBD753C7-FFE4-4877-8E04-6AA9D52E01EC}"/>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Star: 4 Points 191">
                  <a:extLst>
                    <a:ext uri="{FF2B5EF4-FFF2-40B4-BE49-F238E27FC236}">
                      <a16:creationId xmlns:a16="http://schemas.microsoft.com/office/drawing/2014/main" id="{7F4D53F2-D60F-459A-AB40-D1655C60CE90}"/>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Star: 4 Points 192">
                  <a:extLst>
                    <a:ext uri="{FF2B5EF4-FFF2-40B4-BE49-F238E27FC236}">
                      <a16:creationId xmlns:a16="http://schemas.microsoft.com/office/drawing/2014/main" id="{43867FB2-6D8E-4917-A853-BDEA3FABFA6D}"/>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Star: 4 Points 193">
                  <a:extLst>
                    <a:ext uri="{FF2B5EF4-FFF2-40B4-BE49-F238E27FC236}">
                      <a16:creationId xmlns:a16="http://schemas.microsoft.com/office/drawing/2014/main" id="{82DE933C-BB93-4EBF-BE00-50DAEC7B1464}"/>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Star: 4 Points 194">
                  <a:extLst>
                    <a:ext uri="{FF2B5EF4-FFF2-40B4-BE49-F238E27FC236}">
                      <a16:creationId xmlns:a16="http://schemas.microsoft.com/office/drawing/2014/main" id="{E85D8397-836B-4512-878F-669E4AF264D2}"/>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Star: 4 Points 195">
                  <a:extLst>
                    <a:ext uri="{FF2B5EF4-FFF2-40B4-BE49-F238E27FC236}">
                      <a16:creationId xmlns:a16="http://schemas.microsoft.com/office/drawing/2014/main" id="{4CF3DBFC-2566-49C2-A567-94CE6E7F945F}"/>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Star: 4 Points 196">
                  <a:extLst>
                    <a:ext uri="{FF2B5EF4-FFF2-40B4-BE49-F238E27FC236}">
                      <a16:creationId xmlns:a16="http://schemas.microsoft.com/office/drawing/2014/main" id="{93C8A959-36EF-47C3-9C48-877F7546B02A}"/>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Star: 4 Points 197">
                  <a:extLst>
                    <a:ext uri="{FF2B5EF4-FFF2-40B4-BE49-F238E27FC236}">
                      <a16:creationId xmlns:a16="http://schemas.microsoft.com/office/drawing/2014/main" id="{3967EF39-A6D3-4F70-9900-C8E3EE294D3D}"/>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Star: 4 Points 198">
                  <a:extLst>
                    <a:ext uri="{FF2B5EF4-FFF2-40B4-BE49-F238E27FC236}">
                      <a16:creationId xmlns:a16="http://schemas.microsoft.com/office/drawing/2014/main" id="{6FA2570B-2281-4ABF-8330-588B7AF152AB}"/>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1" name="Freeform: Shape 180">
                <a:extLst>
                  <a:ext uri="{FF2B5EF4-FFF2-40B4-BE49-F238E27FC236}">
                    <a16:creationId xmlns:a16="http://schemas.microsoft.com/office/drawing/2014/main" id="{353E77C9-481E-4170-96D4-F4359C008A5A}"/>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Shape 181">
                <a:extLst>
                  <a:ext uri="{FF2B5EF4-FFF2-40B4-BE49-F238E27FC236}">
                    <a16:creationId xmlns:a16="http://schemas.microsoft.com/office/drawing/2014/main" id="{A6010714-A824-4269-BF69-B3C8923228E1}"/>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Rounded Corners 182">
                <a:extLst>
                  <a:ext uri="{FF2B5EF4-FFF2-40B4-BE49-F238E27FC236}">
                    <a16:creationId xmlns:a16="http://schemas.microsoft.com/office/drawing/2014/main" id="{A1ABF7F9-77A2-4DF2-8E5B-DDB0C289008D}"/>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9" name="Oval 178">
              <a:extLst>
                <a:ext uri="{FF2B5EF4-FFF2-40B4-BE49-F238E27FC236}">
                  <a16:creationId xmlns:a16="http://schemas.microsoft.com/office/drawing/2014/main" id="{01A1D2E8-E1F0-432C-BF74-A6D5EE1B9AC6}"/>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58</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grpSp>
        <p:nvGrpSpPr>
          <p:cNvPr id="6" name="Group 5">
            <a:extLst>
              <a:ext uri="{FF2B5EF4-FFF2-40B4-BE49-F238E27FC236}">
                <a16:creationId xmlns:a16="http://schemas.microsoft.com/office/drawing/2014/main" id="{811D944C-D5B6-4BB2-AB13-82F7A7DB1A26}"/>
              </a:ext>
            </a:extLst>
          </p:cNvPr>
          <p:cNvGrpSpPr/>
          <p:nvPr/>
        </p:nvGrpSpPr>
        <p:grpSpPr>
          <a:xfrm rot="18987598">
            <a:off x="3690157" y="2136396"/>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153461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13" name="Group 112">
            <a:extLst>
              <a:ext uri="{FF2B5EF4-FFF2-40B4-BE49-F238E27FC236}">
                <a16:creationId xmlns:a16="http://schemas.microsoft.com/office/drawing/2014/main" id="{93769885-B780-41F9-A159-14D35B498CF6}"/>
              </a:ext>
            </a:extLst>
          </p:cNvPr>
          <p:cNvGrpSpPr/>
          <p:nvPr/>
        </p:nvGrpSpPr>
        <p:grpSpPr>
          <a:xfrm rot="15894598">
            <a:off x="2934141" y="3065419"/>
            <a:ext cx="1339445" cy="251522"/>
            <a:chOff x="2304640" y="2255493"/>
            <a:chExt cx="1328482" cy="251522"/>
          </a:xfrm>
        </p:grpSpPr>
        <p:sp>
          <p:nvSpPr>
            <p:cNvPr id="114" name="Rectangle 113">
              <a:extLst>
                <a:ext uri="{FF2B5EF4-FFF2-40B4-BE49-F238E27FC236}">
                  <a16:creationId xmlns:a16="http://schemas.microsoft.com/office/drawing/2014/main" id="{76520BD9-A95C-4117-B0C9-9B8EF12029BC}"/>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D6F5975-9577-44BE-B35B-1231CD602B29}"/>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EB8CB7C-AFC9-416B-99E7-C7C991C84E5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3D13B901-C7C1-4620-B650-D017F7EA4C48}"/>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AB074DA1-5383-48DF-9131-D183C3694FEB}"/>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7855FD0D-C99B-49F2-950D-202004E8B1EC}"/>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50D478C-B09D-4CE9-AC38-8F904C576D41}"/>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681CE86-E6CC-4B6D-B272-71E6C0DEB468}"/>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C113F005-C4AB-45A8-891B-564D9B5491DE}"/>
                </a:ext>
              </a:extLst>
            </p:cNvPr>
            <p:cNvCxnSpPr>
              <a:cxnSpLocks/>
              <a:stCxn id="121" idx="3"/>
              <a:endCxn id="11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9" name="Title 6">
            <a:extLst>
              <a:ext uri="{FF2B5EF4-FFF2-40B4-BE49-F238E27FC236}">
                <a16:creationId xmlns:a16="http://schemas.microsoft.com/office/drawing/2014/main" id="{EA29F304-6060-4D0F-B7D7-80C53331089F}"/>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pic>
        <p:nvPicPr>
          <p:cNvPr id="9" name="Picture 8" descr="A picture containing clock&#10;&#10;Description automatically generated">
            <a:extLst>
              <a:ext uri="{FF2B5EF4-FFF2-40B4-BE49-F238E27FC236}">
                <a16:creationId xmlns:a16="http://schemas.microsoft.com/office/drawing/2014/main" id="{290787F7-1FC8-40B3-8F05-EC5190C53C87}"/>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grpSp>
        <p:nvGrpSpPr>
          <p:cNvPr id="156" name="Group 155">
            <a:extLst>
              <a:ext uri="{FF2B5EF4-FFF2-40B4-BE49-F238E27FC236}">
                <a16:creationId xmlns:a16="http://schemas.microsoft.com/office/drawing/2014/main" id="{52FE107D-875D-4458-9094-15BCD6A9A0BB}"/>
              </a:ext>
            </a:extLst>
          </p:cNvPr>
          <p:cNvGrpSpPr/>
          <p:nvPr/>
        </p:nvGrpSpPr>
        <p:grpSpPr>
          <a:xfrm>
            <a:off x="4653412" y="4786133"/>
            <a:ext cx="2221772" cy="801777"/>
            <a:chOff x="4653412" y="4786133"/>
            <a:chExt cx="2221772" cy="801777"/>
          </a:xfrm>
        </p:grpSpPr>
        <p:sp>
          <p:nvSpPr>
            <p:cNvPr id="157" name="Oval 156">
              <a:extLst>
                <a:ext uri="{FF2B5EF4-FFF2-40B4-BE49-F238E27FC236}">
                  <a16:creationId xmlns:a16="http://schemas.microsoft.com/office/drawing/2014/main" id="{6C3D4B13-966B-4F14-8AC0-7EEE2BAD3234}"/>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157">
              <a:extLst>
                <a:ext uri="{FF2B5EF4-FFF2-40B4-BE49-F238E27FC236}">
                  <a16:creationId xmlns:a16="http://schemas.microsoft.com/office/drawing/2014/main" id="{B8823D09-E286-43D2-8D08-EEAF3BFC2621}"/>
                </a:ext>
              </a:extLst>
            </p:cNvPr>
            <p:cNvGrpSpPr>
              <a:grpSpLocks noChangeAspect="1"/>
            </p:cNvGrpSpPr>
            <p:nvPr/>
          </p:nvGrpSpPr>
          <p:grpSpPr>
            <a:xfrm>
              <a:off x="4653412" y="4786133"/>
              <a:ext cx="2221772" cy="713667"/>
              <a:chOff x="7366469" y="4745481"/>
              <a:chExt cx="3191554" cy="1025173"/>
            </a:xfrm>
          </p:grpSpPr>
          <p:grpSp>
            <p:nvGrpSpPr>
              <p:cNvPr id="159" name="Group 158">
                <a:extLst>
                  <a:ext uri="{FF2B5EF4-FFF2-40B4-BE49-F238E27FC236}">
                    <a16:creationId xmlns:a16="http://schemas.microsoft.com/office/drawing/2014/main" id="{1C40CB59-DCD8-4E6A-8296-E7BA3180A9C1}"/>
                  </a:ext>
                </a:extLst>
              </p:cNvPr>
              <p:cNvGrpSpPr>
                <a:grpSpLocks noChangeAspect="1"/>
              </p:cNvGrpSpPr>
              <p:nvPr/>
            </p:nvGrpSpPr>
            <p:grpSpPr>
              <a:xfrm>
                <a:off x="7366469" y="4745481"/>
                <a:ext cx="3191554" cy="1025173"/>
                <a:chOff x="7752885" y="5195074"/>
                <a:chExt cx="1201313" cy="385879"/>
              </a:xfrm>
            </p:grpSpPr>
            <p:sp>
              <p:nvSpPr>
                <p:cNvPr id="164" name="Rectangle 163">
                  <a:extLst>
                    <a:ext uri="{FF2B5EF4-FFF2-40B4-BE49-F238E27FC236}">
                      <a16:creationId xmlns:a16="http://schemas.microsoft.com/office/drawing/2014/main" id="{11F23A7C-529C-469E-8D33-11355F4A3E8B}"/>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Rounded Corners 164">
                  <a:extLst>
                    <a:ext uri="{FF2B5EF4-FFF2-40B4-BE49-F238E27FC236}">
                      <a16:creationId xmlns:a16="http://schemas.microsoft.com/office/drawing/2014/main" id="{A1DB6679-F647-49B0-8022-DCDBA762CD78}"/>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Rounded Corners 165">
                  <a:extLst>
                    <a:ext uri="{FF2B5EF4-FFF2-40B4-BE49-F238E27FC236}">
                      <a16:creationId xmlns:a16="http://schemas.microsoft.com/office/drawing/2014/main" id="{AF55FD39-0208-41B8-A2D2-71683B4C2DA7}"/>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Rounded Corners 166">
                  <a:extLst>
                    <a:ext uri="{FF2B5EF4-FFF2-40B4-BE49-F238E27FC236}">
                      <a16:creationId xmlns:a16="http://schemas.microsoft.com/office/drawing/2014/main" id="{4E1A974D-F82E-4B87-86FE-EDAFAD239148}"/>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Rectangle: Rounded Corners 167">
                  <a:extLst>
                    <a:ext uri="{FF2B5EF4-FFF2-40B4-BE49-F238E27FC236}">
                      <a16:creationId xmlns:a16="http://schemas.microsoft.com/office/drawing/2014/main" id="{FCF085FC-2E7F-461C-856D-D08353CC55DB}"/>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Circle: Hollow 168">
                  <a:extLst>
                    <a:ext uri="{FF2B5EF4-FFF2-40B4-BE49-F238E27FC236}">
                      <a16:creationId xmlns:a16="http://schemas.microsoft.com/office/drawing/2014/main" id="{5AD8104F-FA3D-4C60-857C-6B98A6417D9A}"/>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0" name="Circle: Hollow 169">
                  <a:extLst>
                    <a:ext uri="{FF2B5EF4-FFF2-40B4-BE49-F238E27FC236}">
                      <a16:creationId xmlns:a16="http://schemas.microsoft.com/office/drawing/2014/main" id="{B39368A9-6938-4E1A-9390-9B36F713F922}"/>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1" name="Circle: Hollow 170">
                  <a:extLst>
                    <a:ext uri="{FF2B5EF4-FFF2-40B4-BE49-F238E27FC236}">
                      <a16:creationId xmlns:a16="http://schemas.microsoft.com/office/drawing/2014/main" id="{DB99FBFA-98AB-4EC0-8952-EBBECF32655B}"/>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72" name="Straight Arrow Connector 171">
                  <a:extLst>
                    <a:ext uri="{FF2B5EF4-FFF2-40B4-BE49-F238E27FC236}">
                      <a16:creationId xmlns:a16="http://schemas.microsoft.com/office/drawing/2014/main" id="{B1F613A1-B64C-4C4C-B35A-4C9657573DEE}"/>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73" name="Oval 172">
                  <a:extLst>
                    <a:ext uri="{FF2B5EF4-FFF2-40B4-BE49-F238E27FC236}">
                      <a16:creationId xmlns:a16="http://schemas.microsoft.com/office/drawing/2014/main" id="{AD17C41C-3AC4-4589-BAC1-D198FE272021}"/>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 name="Oval 173">
                  <a:extLst>
                    <a:ext uri="{FF2B5EF4-FFF2-40B4-BE49-F238E27FC236}">
                      <a16:creationId xmlns:a16="http://schemas.microsoft.com/office/drawing/2014/main" id="{CD15D835-147D-4322-AB45-B721470C02AD}"/>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Oval 174">
                  <a:extLst>
                    <a:ext uri="{FF2B5EF4-FFF2-40B4-BE49-F238E27FC236}">
                      <a16:creationId xmlns:a16="http://schemas.microsoft.com/office/drawing/2014/main" id="{92346B90-60EE-477D-BA86-CECD12FDC8CF}"/>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0" name="Oval 159">
                <a:extLst>
                  <a:ext uri="{FF2B5EF4-FFF2-40B4-BE49-F238E27FC236}">
                    <a16:creationId xmlns:a16="http://schemas.microsoft.com/office/drawing/2014/main" id="{D918B973-13DF-407C-8B0E-B89F581628FA}"/>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1" name="Graphic 38" descr="Single gear">
                <a:extLst>
                  <a:ext uri="{FF2B5EF4-FFF2-40B4-BE49-F238E27FC236}">
                    <a16:creationId xmlns:a16="http://schemas.microsoft.com/office/drawing/2014/main" id="{8716470E-665B-430D-907A-645EB12663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3288" y="5202044"/>
                <a:ext cx="449766" cy="449766"/>
              </a:xfrm>
              <a:prstGeom prst="rect">
                <a:avLst/>
              </a:prstGeom>
            </p:spPr>
          </p:pic>
          <p:pic>
            <p:nvPicPr>
              <p:cNvPr id="162" name="Graphic 38" descr="Single gear">
                <a:extLst>
                  <a:ext uri="{FF2B5EF4-FFF2-40B4-BE49-F238E27FC236}">
                    <a16:creationId xmlns:a16="http://schemas.microsoft.com/office/drawing/2014/main" id="{9FC21D99-C868-48CA-A471-3801985E9C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86291" y="5202041"/>
                <a:ext cx="449766" cy="449766"/>
              </a:xfrm>
              <a:prstGeom prst="rect">
                <a:avLst/>
              </a:prstGeom>
            </p:spPr>
          </p:pic>
          <p:pic>
            <p:nvPicPr>
              <p:cNvPr id="163" name="Graphic 38" descr="Single gear">
                <a:extLst>
                  <a:ext uri="{FF2B5EF4-FFF2-40B4-BE49-F238E27FC236}">
                    <a16:creationId xmlns:a16="http://schemas.microsoft.com/office/drawing/2014/main" id="{FE8CCCD0-400F-47D5-8DE6-847C992562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6995" y="5202043"/>
                <a:ext cx="449766" cy="449766"/>
              </a:xfrm>
              <a:prstGeom prst="rect">
                <a:avLst/>
              </a:prstGeom>
            </p:spPr>
          </p:pic>
        </p:grpSp>
      </p:grpSp>
      <p:sp>
        <p:nvSpPr>
          <p:cNvPr id="2" name="Rectangle 1">
            <a:extLst>
              <a:ext uri="{FF2B5EF4-FFF2-40B4-BE49-F238E27FC236}">
                <a16:creationId xmlns:a16="http://schemas.microsoft.com/office/drawing/2014/main" id="{F51A0B7E-1FAB-43C8-9E2F-3B4FB246D344}"/>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7CA3B9C-6461-4C0B-98F1-2CE86C57D39B}"/>
              </a:ext>
            </a:extLst>
          </p:cNvPr>
          <p:cNvGrpSpPr/>
          <p:nvPr/>
        </p:nvGrpSpPr>
        <p:grpSpPr>
          <a:xfrm>
            <a:off x="8483635" y="1525189"/>
            <a:ext cx="3161334" cy="3759649"/>
            <a:chOff x="7973617" y="1525189"/>
            <a:chExt cx="3161334" cy="3759649"/>
          </a:xfrm>
        </p:grpSpPr>
        <p:sp>
          <p:nvSpPr>
            <p:cNvPr id="153" name="Flowchart: Connector 152">
              <a:extLst>
                <a:ext uri="{FF2B5EF4-FFF2-40B4-BE49-F238E27FC236}">
                  <a16:creationId xmlns:a16="http://schemas.microsoft.com/office/drawing/2014/main" id="{FA601C1B-8F2C-4498-B178-ABE9D8F02054}"/>
                </a:ext>
              </a:extLst>
            </p:cNvPr>
            <p:cNvSpPr>
              <a:spLocks noChangeAspect="1"/>
            </p:cNvSpPr>
            <p:nvPr/>
          </p:nvSpPr>
          <p:spPr>
            <a:xfrm>
              <a:off x="7973617" y="1525189"/>
              <a:ext cx="3161334" cy="3161334"/>
            </a:xfrm>
            <a:prstGeom prst="flowChartConnector">
              <a:avLst/>
            </a:prstGeom>
            <a:solidFill>
              <a:srgbClr val="FDB05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a:extLst>
                <a:ext uri="{FF2B5EF4-FFF2-40B4-BE49-F238E27FC236}">
                  <a16:creationId xmlns:a16="http://schemas.microsoft.com/office/drawing/2014/main" id="{C9222CA6-48D4-4023-A4FD-E306E23204CC}"/>
                </a:ext>
              </a:extLst>
            </p:cNvPr>
            <p:cNvGrpSpPr>
              <a:grpSpLocks/>
            </p:cNvGrpSpPr>
            <p:nvPr/>
          </p:nvGrpSpPr>
          <p:grpSpPr>
            <a:xfrm>
              <a:off x="8277852" y="2016042"/>
              <a:ext cx="2301785" cy="2204640"/>
              <a:chOff x="6595481" y="1587776"/>
              <a:chExt cx="2963950" cy="2427199"/>
            </a:xfrm>
          </p:grpSpPr>
          <p:sp>
            <p:nvSpPr>
              <p:cNvPr id="176" name="Rectangle 175">
                <a:extLst>
                  <a:ext uri="{FF2B5EF4-FFF2-40B4-BE49-F238E27FC236}">
                    <a16:creationId xmlns:a16="http://schemas.microsoft.com/office/drawing/2014/main" id="{2058C017-D100-4BC0-BB20-752550A776CC}"/>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AB7682D7-9AB1-4922-8E18-E1E106B53BEC}"/>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Connector 200">
                <a:extLst>
                  <a:ext uri="{FF2B5EF4-FFF2-40B4-BE49-F238E27FC236}">
                    <a16:creationId xmlns:a16="http://schemas.microsoft.com/office/drawing/2014/main" id="{4D0DC10E-CB14-42A8-8D8F-930FC251AAC0}"/>
                  </a:ext>
                </a:extLst>
              </p:cNvPr>
              <p:cNvCxnSpPr>
                <a:cxnSpLocks/>
                <a:stCxn id="209"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2" name="Rectangle 201">
                <a:extLst>
                  <a:ext uri="{FF2B5EF4-FFF2-40B4-BE49-F238E27FC236}">
                    <a16:creationId xmlns:a16="http://schemas.microsoft.com/office/drawing/2014/main" id="{577746E6-3C70-4B7C-AB7D-8675A8B915D3}"/>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3AB0E231-89E5-4F9A-8C5D-A3E0AE45BB6E}"/>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F56C78F2-4308-493A-899C-B84E883A3AA4}"/>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Rounded Corners 204">
                <a:extLst>
                  <a:ext uri="{FF2B5EF4-FFF2-40B4-BE49-F238E27FC236}">
                    <a16:creationId xmlns:a16="http://schemas.microsoft.com/office/drawing/2014/main" id="{5E306EEE-A8C2-4F7F-A7F7-D59DC0DFAD75}"/>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94665EC9-7110-4CBF-8EB4-F3CCDAF24555}"/>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E6824B37-9929-4F3D-91F7-E4E551808AD7}"/>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F58CA6B5-AF98-4D0F-89E6-08A5CED9108F}"/>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Rounded Corners 208">
                <a:extLst>
                  <a:ext uri="{FF2B5EF4-FFF2-40B4-BE49-F238E27FC236}">
                    <a16:creationId xmlns:a16="http://schemas.microsoft.com/office/drawing/2014/main" id="{1018651E-90A9-4365-BD1D-5CDB269E7D58}"/>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0" name="Straight Connector 209">
                <a:extLst>
                  <a:ext uri="{FF2B5EF4-FFF2-40B4-BE49-F238E27FC236}">
                    <a16:creationId xmlns:a16="http://schemas.microsoft.com/office/drawing/2014/main" id="{1DDCCDB9-1163-4879-A08D-E7BB439F1BC0}"/>
                  </a:ext>
                </a:extLst>
              </p:cNvPr>
              <p:cNvCxnSpPr>
                <a:cxnSpLocks/>
                <a:endCxn id="209"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DA2A3699-BF2C-4A29-A7A2-4878E1BA5ABA}"/>
                  </a:ext>
                </a:extLst>
              </p:cNvPr>
              <p:cNvCxnSpPr>
                <a:cxnSpLocks/>
                <a:stCxn id="207"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8B9ECF4B-C5D5-4BF2-9AB3-D4015837A0A8}"/>
                  </a:ext>
                </a:extLst>
              </p:cNvPr>
              <p:cNvCxnSpPr>
                <a:cxnSpLocks/>
                <a:endCxn id="213"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3" name="Rectangle 212">
                <a:extLst>
                  <a:ext uri="{FF2B5EF4-FFF2-40B4-BE49-F238E27FC236}">
                    <a16:creationId xmlns:a16="http://schemas.microsoft.com/office/drawing/2014/main" id="{690E9A0A-F91C-4F9A-B7C0-E09C7CDA835F}"/>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4" name="Straight Connector 213">
                <a:extLst>
                  <a:ext uri="{FF2B5EF4-FFF2-40B4-BE49-F238E27FC236}">
                    <a16:creationId xmlns:a16="http://schemas.microsoft.com/office/drawing/2014/main" id="{CD934167-025C-4B80-B7C3-0D0B5CAB7E1D}"/>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5" name="Rectangle 214">
                <a:extLst>
                  <a:ext uri="{FF2B5EF4-FFF2-40B4-BE49-F238E27FC236}">
                    <a16:creationId xmlns:a16="http://schemas.microsoft.com/office/drawing/2014/main" id="{6887C6DB-7910-4FD9-AE23-D9C9683456A8}"/>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6" name="Straight Connector 215">
                <a:extLst>
                  <a:ext uri="{FF2B5EF4-FFF2-40B4-BE49-F238E27FC236}">
                    <a16:creationId xmlns:a16="http://schemas.microsoft.com/office/drawing/2014/main" id="{078CD92F-232B-4EE4-A0A6-8D020C660EDB}"/>
                  </a:ext>
                </a:extLst>
              </p:cNvPr>
              <p:cNvCxnSpPr>
                <a:cxnSpLocks/>
                <a:stCxn id="204"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796F673D-5EF5-4B1C-A330-F7DD43707F5A}"/>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A92426E4-D0E1-40F0-835A-C5E137AA10B7}"/>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67027FBF-7507-4F22-8319-B19FF9711DB1}"/>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6B28BFE8-4F2D-4091-9058-84B04FA18FEA}"/>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28149A66-4977-45C3-8CC8-4B88AABCBE1D}"/>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2" name="Straight Connector 221">
                <a:extLst>
                  <a:ext uri="{FF2B5EF4-FFF2-40B4-BE49-F238E27FC236}">
                    <a16:creationId xmlns:a16="http://schemas.microsoft.com/office/drawing/2014/main" id="{8F63A0BF-3E26-4D90-A9F3-F3E8DE0333C0}"/>
                  </a:ext>
                </a:extLst>
              </p:cNvPr>
              <p:cNvCxnSpPr>
                <a:cxnSpLocks/>
                <a:stCxn id="221" idx="3"/>
                <a:endCxn id="215"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5" name="TextBox 154">
              <a:extLst>
                <a:ext uri="{FF2B5EF4-FFF2-40B4-BE49-F238E27FC236}">
                  <a16:creationId xmlns:a16="http://schemas.microsoft.com/office/drawing/2014/main" id="{769CE7D7-7596-4C29-909F-21254B35F76F}"/>
                </a:ext>
              </a:extLst>
            </p:cNvPr>
            <p:cNvSpPr txBox="1"/>
            <p:nvPr/>
          </p:nvSpPr>
          <p:spPr>
            <a:xfrm>
              <a:off x="8525527" y="4761618"/>
              <a:ext cx="2364622"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Acrobat LSMS</a:t>
              </a:r>
            </a:p>
          </p:txBody>
        </p:sp>
      </p:grpSp>
    </p:spTree>
    <p:extLst>
      <p:ext uri="{BB962C8B-B14F-4D97-AF65-F5344CB8AC3E}">
        <p14:creationId xmlns:p14="http://schemas.microsoft.com/office/powerpoint/2010/main" val="16655370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 name="Group 167">
            <a:extLst>
              <a:ext uri="{FF2B5EF4-FFF2-40B4-BE49-F238E27FC236}">
                <a16:creationId xmlns:a16="http://schemas.microsoft.com/office/drawing/2014/main" id="{922BFD1B-A472-4EDB-B46E-035EFC285570}"/>
              </a:ext>
            </a:extLst>
          </p:cNvPr>
          <p:cNvGrpSpPr/>
          <p:nvPr/>
        </p:nvGrpSpPr>
        <p:grpSpPr>
          <a:xfrm>
            <a:off x="548640" y="1270090"/>
            <a:ext cx="7321400" cy="4562281"/>
            <a:chOff x="548640" y="1185954"/>
            <a:chExt cx="7060321" cy="4646417"/>
          </a:xfrm>
        </p:grpSpPr>
        <p:grpSp>
          <p:nvGrpSpPr>
            <p:cNvPr id="169" name="Group 168">
              <a:extLst>
                <a:ext uri="{FF2B5EF4-FFF2-40B4-BE49-F238E27FC236}">
                  <a16:creationId xmlns:a16="http://schemas.microsoft.com/office/drawing/2014/main" id="{8F31A535-54E0-4824-ABD3-7AF24C90D0E2}"/>
                </a:ext>
              </a:extLst>
            </p:cNvPr>
            <p:cNvGrpSpPr/>
            <p:nvPr/>
          </p:nvGrpSpPr>
          <p:grpSpPr>
            <a:xfrm>
              <a:off x="548640" y="1185954"/>
              <a:ext cx="7060321" cy="4638914"/>
              <a:chOff x="548640" y="1185954"/>
              <a:chExt cx="7060321" cy="4638914"/>
            </a:xfrm>
          </p:grpSpPr>
          <p:grpSp>
            <p:nvGrpSpPr>
              <p:cNvPr id="171" name="Group 170">
                <a:extLst>
                  <a:ext uri="{FF2B5EF4-FFF2-40B4-BE49-F238E27FC236}">
                    <a16:creationId xmlns:a16="http://schemas.microsoft.com/office/drawing/2014/main" id="{FE1B5EEB-7324-49BD-AD8C-075D77FFE0BD}"/>
                  </a:ext>
                </a:extLst>
              </p:cNvPr>
              <p:cNvGrpSpPr/>
              <p:nvPr/>
            </p:nvGrpSpPr>
            <p:grpSpPr>
              <a:xfrm>
                <a:off x="549401" y="1198466"/>
                <a:ext cx="7059560" cy="4626402"/>
                <a:chOff x="6418717" y="1301930"/>
                <a:chExt cx="5377239" cy="3091265"/>
              </a:xfrm>
            </p:grpSpPr>
            <p:sp>
              <p:nvSpPr>
                <p:cNvPr id="175" name="Rectangle: Rounded Corners 174">
                  <a:extLst>
                    <a:ext uri="{FF2B5EF4-FFF2-40B4-BE49-F238E27FC236}">
                      <a16:creationId xmlns:a16="http://schemas.microsoft.com/office/drawing/2014/main" id="{949C02EA-832D-4B97-A239-AC660125EA22}"/>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Star: 4 Points 175">
                  <a:extLst>
                    <a:ext uri="{FF2B5EF4-FFF2-40B4-BE49-F238E27FC236}">
                      <a16:creationId xmlns:a16="http://schemas.microsoft.com/office/drawing/2014/main" id="{DB424ACF-03C3-43E5-8560-D02D506A784C}"/>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Star: 4 Points 176">
                  <a:extLst>
                    <a:ext uri="{FF2B5EF4-FFF2-40B4-BE49-F238E27FC236}">
                      <a16:creationId xmlns:a16="http://schemas.microsoft.com/office/drawing/2014/main" id="{393B0FE2-2A9B-42AA-A9DD-816B4DB34FF5}"/>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Star: 4 Points 177">
                  <a:extLst>
                    <a:ext uri="{FF2B5EF4-FFF2-40B4-BE49-F238E27FC236}">
                      <a16:creationId xmlns:a16="http://schemas.microsoft.com/office/drawing/2014/main" id="{D6DF1091-8ADC-4162-977D-A3E201E63321}"/>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Star: 4 Points 178">
                  <a:extLst>
                    <a:ext uri="{FF2B5EF4-FFF2-40B4-BE49-F238E27FC236}">
                      <a16:creationId xmlns:a16="http://schemas.microsoft.com/office/drawing/2014/main" id="{4B55BC85-EDBF-4045-99A0-E53CA5B652CD}"/>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Star: 4 Points 179">
                  <a:extLst>
                    <a:ext uri="{FF2B5EF4-FFF2-40B4-BE49-F238E27FC236}">
                      <a16:creationId xmlns:a16="http://schemas.microsoft.com/office/drawing/2014/main" id="{231BD28D-DD0B-4965-9472-D658D677EF5D}"/>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Star: 4 Points 180">
                  <a:extLst>
                    <a:ext uri="{FF2B5EF4-FFF2-40B4-BE49-F238E27FC236}">
                      <a16:creationId xmlns:a16="http://schemas.microsoft.com/office/drawing/2014/main" id="{67BADCD1-2356-49BF-BE9A-2A2A6593D880}"/>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Star: 4 Points 181">
                  <a:extLst>
                    <a:ext uri="{FF2B5EF4-FFF2-40B4-BE49-F238E27FC236}">
                      <a16:creationId xmlns:a16="http://schemas.microsoft.com/office/drawing/2014/main" id="{AE299E89-97E7-45D8-B5FA-01DB8C77396E}"/>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Star: 4 Points 182">
                  <a:extLst>
                    <a:ext uri="{FF2B5EF4-FFF2-40B4-BE49-F238E27FC236}">
                      <a16:creationId xmlns:a16="http://schemas.microsoft.com/office/drawing/2014/main" id="{F1AC88AE-509F-4D5F-9EA2-7B0D85ED960E}"/>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Star: 4 Points 183">
                  <a:extLst>
                    <a:ext uri="{FF2B5EF4-FFF2-40B4-BE49-F238E27FC236}">
                      <a16:creationId xmlns:a16="http://schemas.microsoft.com/office/drawing/2014/main" id="{79E38EA4-B675-43E0-86C0-6B217E67F312}"/>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Star: 4 Points 184">
                  <a:extLst>
                    <a:ext uri="{FF2B5EF4-FFF2-40B4-BE49-F238E27FC236}">
                      <a16:creationId xmlns:a16="http://schemas.microsoft.com/office/drawing/2014/main" id="{F62700D3-7639-4774-AC80-D1A27432BFFE}"/>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Star: 4 Points 185">
                  <a:extLst>
                    <a:ext uri="{FF2B5EF4-FFF2-40B4-BE49-F238E27FC236}">
                      <a16:creationId xmlns:a16="http://schemas.microsoft.com/office/drawing/2014/main" id="{88464D76-4C5E-4A31-8911-8DC07F2D886B}"/>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Star: 4 Points 186">
                  <a:extLst>
                    <a:ext uri="{FF2B5EF4-FFF2-40B4-BE49-F238E27FC236}">
                      <a16:creationId xmlns:a16="http://schemas.microsoft.com/office/drawing/2014/main" id="{E235D660-2ED5-4F78-A2F5-F2B087B2BB39}"/>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Star: 4 Points 187">
                  <a:extLst>
                    <a:ext uri="{FF2B5EF4-FFF2-40B4-BE49-F238E27FC236}">
                      <a16:creationId xmlns:a16="http://schemas.microsoft.com/office/drawing/2014/main" id="{A3494B24-8CE4-49D5-9729-518EE628A097}"/>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Star: 4 Points 188">
                  <a:extLst>
                    <a:ext uri="{FF2B5EF4-FFF2-40B4-BE49-F238E27FC236}">
                      <a16:creationId xmlns:a16="http://schemas.microsoft.com/office/drawing/2014/main" id="{B776105C-553D-4A13-AB0E-69ADA978D2E3}"/>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Star: 4 Points 189">
                  <a:extLst>
                    <a:ext uri="{FF2B5EF4-FFF2-40B4-BE49-F238E27FC236}">
                      <a16:creationId xmlns:a16="http://schemas.microsoft.com/office/drawing/2014/main" id="{E45CD3DE-913D-457C-AAB9-DBE69B740977}"/>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2" name="Freeform: Shape 171">
                <a:extLst>
                  <a:ext uri="{FF2B5EF4-FFF2-40B4-BE49-F238E27FC236}">
                    <a16:creationId xmlns:a16="http://schemas.microsoft.com/office/drawing/2014/main" id="{72FEDA45-28E7-4BD9-80AF-29E4E6034117}"/>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reeform: Shape 172">
                <a:extLst>
                  <a:ext uri="{FF2B5EF4-FFF2-40B4-BE49-F238E27FC236}">
                    <a16:creationId xmlns:a16="http://schemas.microsoft.com/office/drawing/2014/main" id="{F477688C-9341-4B5E-899D-24EFB7207CB0}"/>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Rounded Corners 173">
                <a:extLst>
                  <a:ext uri="{FF2B5EF4-FFF2-40B4-BE49-F238E27FC236}">
                    <a16:creationId xmlns:a16="http://schemas.microsoft.com/office/drawing/2014/main" id="{53BC9928-8241-413E-B348-26768E925703}"/>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0" name="Oval 169">
              <a:extLst>
                <a:ext uri="{FF2B5EF4-FFF2-40B4-BE49-F238E27FC236}">
                  <a16:creationId xmlns:a16="http://schemas.microsoft.com/office/drawing/2014/main" id="{C6F90E26-E2AC-40D9-ACD8-0151E079674E}"/>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A5073FE8-CC3F-4462-B95A-3246BA3A67A3}"/>
              </a:ext>
            </a:extLst>
          </p:cNvPr>
          <p:cNvGrpSpPr/>
          <p:nvPr/>
        </p:nvGrpSpPr>
        <p:grpSpPr>
          <a:xfrm>
            <a:off x="4653412" y="4786133"/>
            <a:ext cx="2221772" cy="801777"/>
            <a:chOff x="4653412" y="4786133"/>
            <a:chExt cx="2221772" cy="801777"/>
          </a:xfrm>
        </p:grpSpPr>
        <p:sp>
          <p:nvSpPr>
            <p:cNvPr id="148" name="Oval 147">
              <a:extLst>
                <a:ext uri="{FF2B5EF4-FFF2-40B4-BE49-F238E27FC236}">
                  <a16:creationId xmlns:a16="http://schemas.microsoft.com/office/drawing/2014/main" id="{5575D1CF-18C9-42F4-9188-DE32B3408F68}"/>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48">
              <a:extLst>
                <a:ext uri="{FF2B5EF4-FFF2-40B4-BE49-F238E27FC236}">
                  <a16:creationId xmlns:a16="http://schemas.microsoft.com/office/drawing/2014/main" id="{A2126BC5-DF10-409B-9527-BF382F50F12A}"/>
                </a:ext>
              </a:extLst>
            </p:cNvPr>
            <p:cNvGrpSpPr>
              <a:grpSpLocks noChangeAspect="1"/>
            </p:cNvGrpSpPr>
            <p:nvPr/>
          </p:nvGrpSpPr>
          <p:grpSpPr>
            <a:xfrm>
              <a:off x="4653412" y="4786133"/>
              <a:ext cx="2221772" cy="713667"/>
              <a:chOff x="7366469" y="4745481"/>
              <a:chExt cx="3191554" cy="1025173"/>
            </a:xfrm>
          </p:grpSpPr>
          <p:grpSp>
            <p:nvGrpSpPr>
              <p:cNvPr id="150" name="Group 149">
                <a:extLst>
                  <a:ext uri="{FF2B5EF4-FFF2-40B4-BE49-F238E27FC236}">
                    <a16:creationId xmlns:a16="http://schemas.microsoft.com/office/drawing/2014/main" id="{0C56F8B6-1996-4587-A35B-8B4151F68151}"/>
                  </a:ext>
                </a:extLst>
              </p:cNvPr>
              <p:cNvGrpSpPr>
                <a:grpSpLocks noChangeAspect="1"/>
              </p:cNvGrpSpPr>
              <p:nvPr/>
            </p:nvGrpSpPr>
            <p:grpSpPr>
              <a:xfrm>
                <a:off x="7366469" y="4745481"/>
                <a:ext cx="3191554" cy="1025173"/>
                <a:chOff x="7752885" y="5195074"/>
                <a:chExt cx="1201313" cy="385879"/>
              </a:xfrm>
            </p:grpSpPr>
            <p:sp>
              <p:nvSpPr>
                <p:cNvPr id="155" name="Rectangle 154">
                  <a:extLst>
                    <a:ext uri="{FF2B5EF4-FFF2-40B4-BE49-F238E27FC236}">
                      <a16:creationId xmlns:a16="http://schemas.microsoft.com/office/drawing/2014/main" id="{875943A0-BC07-4F03-B36A-72529118349C}"/>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Rectangle: Rounded Corners 155">
                  <a:extLst>
                    <a:ext uri="{FF2B5EF4-FFF2-40B4-BE49-F238E27FC236}">
                      <a16:creationId xmlns:a16="http://schemas.microsoft.com/office/drawing/2014/main" id="{61744D9D-B1AF-4A27-AE4C-12938909C38D}"/>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Rounded Corners 156">
                  <a:extLst>
                    <a:ext uri="{FF2B5EF4-FFF2-40B4-BE49-F238E27FC236}">
                      <a16:creationId xmlns:a16="http://schemas.microsoft.com/office/drawing/2014/main" id="{F25EA991-D808-4BDA-9B84-C9F5DAD43E11}"/>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Rounded Corners 157">
                  <a:extLst>
                    <a:ext uri="{FF2B5EF4-FFF2-40B4-BE49-F238E27FC236}">
                      <a16:creationId xmlns:a16="http://schemas.microsoft.com/office/drawing/2014/main" id="{728FBA6C-E3FD-412A-90FA-F317FE3B6E3B}"/>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Rectangle: Rounded Corners 158">
                  <a:extLst>
                    <a:ext uri="{FF2B5EF4-FFF2-40B4-BE49-F238E27FC236}">
                      <a16:creationId xmlns:a16="http://schemas.microsoft.com/office/drawing/2014/main" id="{61EF1CBE-17F2-487E-9E8A-711347CE00B6}"/>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0" name="Circle: Hollow 159">
                  <a:extLst>
                    <a:ext uri="{FF2B5EF4-FFF2-40B4-BE49-F238E27FC236}">
                      <a16:creationId xmlns:a16="http://schemas.microsoft.com/office/drawing/2014/main" id="{19AF5AF4-3CD3-4656-89E2-7C8876C3EFD9}"/>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1" name="Circle: Hollow 160">
                  <a:extLst>
                    <a:ext uri="{FF2B5EF4-FFF2-40B4-BE49-F238E27FC236}">
                      <a16:creationId xmlns:a16="http://schemas.microsoft.com/office/drawing/2014/main" id="{D1CFC41D-FE04-4A91-96A4-3F6E6EDA368D}"/>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2" name="Circle: Hollow 161">
                  <a:extLst>
                    <a:ext uri="{FF2B5EF4-FFF2-40B4-BE49-F238E27FC236}">
                      <a16:creationId xmlns:a16="http://schemas.microsoft.com/office/drawing/2014/main" id="{A8330B74-4BC4-4443-A6D6-BF7A8533A59F}"/>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63" name="Straight Arrow Connector 162">
                  <a:extLst>
                    <a:ext uri="{FF2B5EF4-FFF2-40B4-BE49-F238E27FC236}">
                      <a16:creationId xmlns:a16="http://schemas.microsoft.com/office/drawing/2014/main" id="{5112098D-9B87-491A-8288-6DF0470C0F3B}"/>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64" name="Oval 163">
                  <a:extLst>
                    <a:ext uri="{FF2B5EF4-FFF2-40B4-BE49-F238E27FC236}">
                      <a16:creationId xmlns:a16="http://schemas.microsoft.com/office/drawing/2014/main" id="{39B75B73-9BCD-4C8E-B66F-49A768272619}"/>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Oval 164">
                  <a:extLst>
                    <a:ext uri="{FF2B5EF4-FFF2-40B4-BE49-F238E27FC236}">
                      <a16:creationId xmlns:a16="http://schemas.microsoft.com/office/drawing/2014/main" id="{07E58710-D62B-4C1B-9E32-B2AF5F81F50E}"/>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Oval 165">
                  <a:extLst>
                    <a:ext uri="{FF2B5EF4-FFF2-40B4-BE49-F238E27FC236}">
                      <a16:creationId xmlns:a16="http://schemas.microsoft.com/office/drawing/2014/main" id="{AC189351-601B-4A60-BE00-7BD376301514}"/>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1" name="Oval 150">
                <a:extLst>
                  <a:ext uri="{FF2B5EF4-FFF2-40B4-BE49-F238E27FC236}">
                    <a16:creationId xmlns:a16="http://schemas.microsoft.com/office/drawing/2014/main" id="{C341BEC1-79FC-4CD4-819B-2103D3EE6771}"/>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2" name="Graphic 38" descr="Single gear">
                <a:extLst>
                  <a:ext uri="{FF2B5EF4-FFF2-40B4-BE49-F238E27FC236}">
                    <a16:creationId xmlns:a16="http://schemas.microsoft.com/office/drawing/2014/main" id="{FAACC8D4-5EBB-47CC-981D-4DFCCA676F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153" name="Graphic 38" descr="Single gear">
                <a:extLst>
                  <a:ext uri="{FF2B5EF4-FFF2-40B4-BE49-F238E27FC236}">
                    <a16:creationId xmlns:a16="http://schemas.microsoft.com/office/drawing/2014/main" id="{BA4A6F0C-2DAD-4FF8-BE68-F890B076E3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154" name="Graphic 38" descr="Single gear">
                <a:extLst>
                  <a:ext uri="{FF2B5EF4-FFF2-40B4-BE49-F238E27FC236}">
                    <a16:creationId xmlns:a16="http://schemas.microsoft.com/office/drawing/2014/main" id="{8DB5F83D-5172-474C-BE14-8D6ADEC274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59</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grpSp>
        <p:nvGrpSpPr>
          <p:cNvPr id="6" name="Group 5">
            <a:extLst>
              <a:ext uri="{FF2B5EF4-FFF2-40B4-BE49-F238E27FC236}">
                <a16:creationId xmlns:a16="http://schemas.microsoft.com/office/drawing/2014/main" id="{811D944C-D5B6-4BB2-AB13-82F7A7DB1A26}"/>
              </a:ext>
            </a:extLst>
          </p:cNvPr>
          <p:cNvGrpSpPr/>
          <p:nvPr/>
        </p:nvGrpSpPr>
        <p:grpSpPr>
          <a:xfrm rot="20434668">
            <a:off x="4772012" y="2920541"/>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153461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13" name="Group 112">
            <a:extLst>
              <a:ext uri="{FF2B5EF4-FFF2-40B4-BE49-F238E27FC236}">
                <a16:creationId xmlns:a16="http://schemas.microsoft.com/office/drawing/2014/main" id="{93769885-B780-41F9-A159-14D35B498CF6}"/>
              </a:ext>
            </a:extLst>
          </p:cNvPr>
          <p:cNvGrpSpPr/>
          <p:nvPr/>
        </p:nvGrpSpPr>
        <p:grpSpPr>
          <a:xfrm rot="19778320">
            <a:off x="3579117" y="3325144"/>
            <a:ext cx="1339445" cy="251522"/>
            <a:chOff x="2304640" y="2255493"/>
            <a:chExt cx="1328482" cy="251522"/>
          </a:xfrm>
        </p:grpSpPr>
        <p:sp>
          <p:nvSpPr>
            <p:cNvPr id="114" name="Rectangle 113">
              <a:extLst>
                <a:ext uri="{FF2B5EF4-FFF2-40B4-BE49-F238E27FC236}">
                  <a16:creationId xmlns:a16="http://schemas.microsoft.com/office/drawing/2014/main" id="{76520BD9-A95C-4117-B0C9-9B8EF12029BC}"/>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D6F5975-9577-44BE-B35B-1231CD602B29}"/>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EB8CB7C-AFC9-416B-99E7-C7C991C84E5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3D13B901-C7C1-4620-B650-D017F7EA4C48}"/>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AB074DA1-5383-48DF-9131-D183C3694FEB}"/>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7855FD0D-C99B-49F2-950D-202004E8B1EC}"/>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50D478C-B09D-4CE9-AC38-8F904C576D41}"/>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681CE86-E6CC-4B6D-B272-71E6C0DEB468}"/>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C113F005-C4AB-45A8-891B-564D9B5491DE}"/>
                </a:ext>
              </a:extLst>
            </p:cNvPr>
            <p:cNvCxnSpPr>
              <a:cxnSpLocks/>
              <a:stCxn id="121" idx="3"/>
              <a:endCxn id="11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 name="Title 6">
            <a:extLst>
              <a:ext uri="{FF2B5EF4-FFF2-40B4-BE49-F238E27FC236}">
                <a16:creationId xmlns:a16="http://schemas.microsoft.com/office/drawing/2014/main" id="{0B2BC157-E237-4D2F-B0EB-C4963EF71E85}"/>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pic>
        <p:nvPicPr>
          <p:cNvPr id="8" name="Picture 7" descr="A picture containing clock&#10;&#10;Description automatically generated">
            <a:extLst>
              <a:ext uri="{FF2B5EF4-FFF2-40B4-BE49-F238E27FC236}">
                <a16:creationId xmlns:a16="http://schemas.microsoft.com/office/drawing/2014/main" id="{002A1908-E8F0-454A-B9D9-9D0D88026FB7}"/>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sp>
        <p:nvSpPr>
          <p:cNvPr id="2" name="Rectangle 1">
            <a:extLst>
              <a:ext uri="{FF2B5EF4-FFF2-40B4-BE49-F238E27FC236}">
                <a16:creationId xmlns:a16="http://schemas.microsoft.com/office/drawing/2014/main" id="{BE664D48-20A0-4CA4-98DA-50386034AC68}"/>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a:extLst>
              <a:ext uri="{FF2B5EF4-FFF2-40B4-BE49-F238E27FC236}">
                <a16:creationId xmlns:a16="http://schemas.microsoft.com/office/drawing/2014/main" id="{FA48CFC6-A1A4-4FF4-A3F4-7BE504A1F2FD}"/>
              </a:ext>
            </a:extLst>
          </p:cNvPr>
          <p:cNvGrpSpPr/>
          <p:nvPr/>
        </p:nvGrpSpPr>
        <p:grpSpPr>
          <a:xfrm>
            <a:off x="8483635" y="1525189"/>
            <a:ext cx="3161334" cy="3759649"/>
            <a:chOff x="7973617" y="1525189"/>
            <a:chExt cx="3161334" cy="3759649"/>
          </a:xfrm>
        </p:grpSpPr>
        <p:sp>
          <p:nvSpPr>
            <p:cNvPr id="125" name="Flowchart: Connector 124">
              <a:extLst>
                <a:ext uri="{FF2B5EF4-FFF2-40B4-BE49-F238E27FC236}">
                  <a16:creationId xmlns:a16="http://schemas.microsoft.com/office/drawing/2014/main" id="{F16E273B-2B19-4AE9-98E0-62BA2EBEF054}"/>
                </a:ext>
              </a:extLst>
            </p:cNvPr>
            <p:cNvSpPr>
              <a:spLocks noChangeAspect="1"/>
            </p:cNvSpPr>
            <p:nvPr/>
          </p:nvSpPr>
          <p:spPr>
            <a:xfrm>
              <a:off x="7973617" y="1525189"/>
              <a:ext cx="3161334" cy="3161334"/>
            </a:xfrm>
            <a:prstGeom prst="flowChartConnector">
              <a:avLst/>
            </a:prstGeom>
            <a:solidFill>
              <a:srgbClr val="FDB05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23A7967C-6193-4EB9-B95F-14629221B733}"/>
                </a:ext>
              </a:extLst>
            </p:cNvPr>
            <p:cNvGrpSpPr>
              <a:grpSpLocks/>
            </p:cNvGrpSpPr>
            <p:nvPr/>
          </p:nvGrpSpPr>
          <p:grpSpPr>
            <a:xfrm>
              <a:off x="8277852" y="2016042"/>
              <a:ext cx="2301785" cy="2204640"/>
              <a:chOff x="6595481" y="1587776"/>
              <a:chExt cx="2963950" cy="2427199"/>
            </a:xfrm>
          </p:grpSpPr>
          <p:sp>
            <p:nvSpPr>
              <p:cNvPr id="198" name="Rectangle 197">
                <a:extLst>
                  <a:ext uri="{FF2B5EF4-FFF2-40B4-BE49-F238E27FC236}">
                    <a16:creationId xmlns:a16="http://schemas.microsoft.com/office/drawing/2014/main" id="{339E1595-A9C9-437C-8FC6-6C39ED290CAE}"/>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428AC3EB-DE1D-4CFD-B52B-B7430778AC20}"/>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0" name="Straight Connector 199">
                <a:extLst>
                  <a:ext uri="{FF2B5EF4-FFF2-40B4-BE49-F238E27FC236}">
                    <a16:creationId xmlns:a16="http://schemas.microsoft.com/office/drawing/2014/main" id="{05C87078-E1FB-4BF8-B32E-980588CBC922}"/>
                  </a:ext>
                </a:extLst>
              </p:cNvPr>
              <p:cNvCxnSpPr>
                <a:cxnSpLocks/>
                <a:stCxn id="208"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1" name="Rectangle 200">
                <a:extLst>
                  <a:ext uri="{FF2B5EF4-FFF2-40B4-BE49-F238E27FC236}">
                    <a16:creationId xmlns:a16="http://schemas.microsoft.com/office/drawing/2014/main" id="{943F50B7-7C79-42EA-B325-6C601A350AB4}"/>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D31F9F44-570A-4CD9-9EBB-C12C2BBABE4C}"/>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8803E001-2652-4AEC-A4EB-097A81DEAB8B}"/>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DAF3C9F3-0011-47CF-AFEB-20D89C678D6B}"/>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B64BBC67-EC5D-46A5-B631-8C7AEA3E550C}"/>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6ACCD420-D04B-4049-A46C-20B2C9414F74}"/>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12D9881A-8DC2-4566-9D8A-88E46D2A3A37}"/>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47FF2035-3EDF-4831-BF23-430D2E133D0D}"/>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9" name="Straight Connector 208">
                <a:extLst>
                  <a:ext uri="{FF2B5EF4-FFF2-40B4-BE49-F238E27FC236}">
                    <a16:creationId xmlns:a16="http://schemas.microsoft.com/office/drawing/2014/main" id="{B416A0F8-E285-4C00-BDC3-55E1DFC0456F}"/>
                  </a:ext>
                </a:extLst>
              </p:cNvPr>
              <p:cNvCxnSpPr>
                <a:cxnSpLocks/>
                <a:endCxn id="208"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8CBEECD8-5B4F-42F9-9F79-B29FAF021322}"/>
                  </a:ext>
                </a:extLst>
              </p:cNvPr>
              <p:cNvCxnSpPr>
                <a:cxnSpLocks/>
                <a:stCxn id="206"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E71188D3-1F03-4AC2-B4A6-4931275F8002}"/>
                  </a:ext>
                </a:extLst>
              </p:cNvPr>
              <p:cNvCxnSpPr>
                <a:cxnSpLocks/>
                <a:endCxn id="212"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Rectangle 211">
                <a:extLst>
                  <a:ext uri="{FF2B5EF4-FFF2-40B4-BE49-F238E27FC236}">
                    <a16:creationId xmlns:a16="http://schemas.microsoft.com/office/drawing/2014/main" id="{3821EBC2-81FC-49E5-A397-5DF8653B742E}"/>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3" name="Straight Connector 212">
                <a:extLst>
                  <a:ext uri="{FF2B5EF4-FFF2-40B4-BE49-F238E27FC236}">
                    <a16:creationId xmlns:a16="http://schemas.microsoft.com/office/drawing/2014/main" id="{6FF4CC2B-08B3-410B-BA46-A772D2C7D79D}"/>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4" name="Rectangle 213">
                <a:extLst>
                  <a:ext uri="{FF2B5EF4-FFF2-40B4-BE49-F238E27FC236}">
                    <a16:creationId xmlns:a16="http://schemas.microsoft.com/office/drawing/2014/main" id="{4DE16851-DBC0-4597-B32D-327E757E088A}"/>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 name="Straight Connector 214">
                <a:extLst>
                  <a:ext uri="{FF2B5EF4-FFF2-40B4-BE49-F238E27FC236}">
                    <a16:creationId xmlns:a16="http://schemas.microsoft.com/office/drawing/2014/main" id="{958E5EB8-3641-41A3-B6FA-21628D593376}"/>
                  </a:ext>
                </a:extLst>
              </p:cNvPr>
              <p:cNvCxnSpPr>
                <a:cxnSpLocks/>
                <a:stCxn id="203"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6CC49E3D-3770-443D-90A2-8EE7E3B7DACD}"/>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235C1165-D1DB-48FE-BDB1-D3D9A9FC023C}"/>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8" name="Rectangle 217">
                <a:extLst>
                  <a:ext uri="{FF2B5EF4-FFF2-40B4-BE49-F238E27FC236}">
                    <a16:creationId xmlns:a16="http://schemas.microsoft.com/office/drawing/2014/main" id="{A41B933E-8BB2-434F-A141-FB94429F77E0}"/>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358CEAC2-D2FA-4AD9-AA49-D6F352D8F7E2}"/>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BB84FDEC-EC4C-43BE-965A-F00761008DBC}"/>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1" name="Straight Connector 220">
                <a:extLst>
                  <a:ext uri="{FF2B5EF4-FFF2-40B4-BE49-F238E27FC236}">
                    <a16:creationId xmlns:a16="http://schemas.microsoft.com/office/drawing/2014/main" id="{C8C5717E-2808-4749-959D-6841B6EEF591}"/>
                  </a:ext>
                </a:extLst>
              </p:cNvPr>
              <p:cNvCxnSpPr>
                <a:cxnSpLocks/>
                <a:stCxn id="220" idx="3"/>
                <a:endCxn id="214"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7" name="TextBox 196">
              <a:extLst>
                <a:ext uri="{FF2B5EF4-FFF2-40B4-BE49-F238E27FC236}">
                  <a16:creationId xmlns:a16="http://schemas.microsoft.com/office/drawing/2014/main" id="{5F91825E-00E6-4246-817C-0ED611EF96A2}"/>
                </a:ext>
              </a:extLst>
            </p:cNvPr>
            <p:cNvSpPr txBox="1"/>
            <p:nvPr/>
          </p:nvSpPr>
          <p:spPr>
            <a:xfrm>
              <a:off x="8525527" y="4761618"/>
              <a:ext cx="2364622"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Acrobat LSMS</a:t>
              </a:r>
            </a:p>
          </p:txBody>
        </p:sp>
      </p:grpSp>
    </p:spTree>
    <p:extLst>
      <p:ext uri="{BB962C8B-B14F-4D97-AF65-F5344CB8AC3E}">
        <p14:creationId xmlns:p14="http://schemas.microsoft.com/office/powerpoint/2010/main" val="32942862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651F0CBC-B1D9-4186-B436-DFAD3A690ADA}"/>
              </a:ext>
            </a:extLst>
          </p:cNvPr>
          <p:cNvGrpSpPr/>
          <p:nvPr/>
        </p:nvGrpSpPr>
        <p:grpSpPr>
          <a:xfrm>
            <a:off x="-25815" y="0"/>
            <a:ext cx="12217815" cy="5480448"/>
            <a:chOff x="-115747" y="-77656"/>
            <a:chExt cx="12408061" cy="5558104"/>
          </a:xfrm>
          <a:solidFill>
            <a:srgbClr val="00769A"/>
          </a:solidFill>
        </p:grpSpPr>
        <p:sp>
          <p:nvSpPr>
            <p:cNvPr id="40" name="Rectangle 39">
              <a:extLst>
                <a:ext uri="{FF2B5EF4-FFF2-40B4-BE49-F238E27FC236}">
                  <a16:creationId xmlns:a16="http://schemas.microsoft.com/office/drawing/2014/main" id="{E2774CEE-58D2-47B2-87B8-F57B724ABED4}"/>
                </a:ext>
              </a:extLst>
            </p:cNvPr>
            <p:cNvSpPr/>
            <p:nvPr/>
          </p:nvSpPr>
          <p:spPr>
            <a:xfrm>
              <a:off x="-115747" y="-77656"/>
              <a:ext cx="12408061" cy="555810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tar: 4 Points 40">
              <a:extLst>
                <a:ext uri="{FF2B5EF4-FFF2-40B4-BE49-F238E27FC236}">
                  <a16:creationId xmlns:a16="http://schemas.microsoft.com/office/drawing/2014/main" id="{2F3A5CE5-8E3C-4231-BB61-E418A4635C83}"/>
                </a:ext>
              </a:extLst>
            </p:cNvPr>
            <p:cNvSpPr/>
            <p:nvPr/>
          </p:nvSpPr>
          <p:spPr>
            <a:xfrm>
              <a:off x="1216066" y="766003"/>
              <a:ext cx="283918" cy="446071"/>
            </a:xfrm>
            <a:prstGeom prst="star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tar: 4 Points 41">
              <a:extLst>
                <a:ext uri="{FF2B5EF4-FFF2-40B4-BE49-F238E27FC236}">
                  <a16:creationId xmlns:a16="http://schemas.microsoft.com/office/drawing/2014/main" id="{55CBF6C7-1358-4ECF-AC02-BA58EBF216A0}"/>
                </a:ext>
              </a:extLst>
            </p:cNvPr>
            <p:cNvSpPr/>
            <p:nvPr/>
          </p:nvSpPr>
          <p:spPr>
            <a:xfrm>
              <a:off x="705164" y="2299603"/>
              <a:ext cx="131518" cy="325381"/>
            </a:xfrm>
            <a:prstGeom prst="star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tar: 4 Points 42">
              <a:extLst>
                <a:ext uri="{FF2B5EF4-FFF2-40B4-BE49-F238E27FC236}">
                  <a16:creationId xmlns:a16="http://schemas.microsoft.com/office/drawing/2014/main" id="{6230C888-0620-479A-BD63-CB808E01DD33}"/>
                </a:ext>
              </a:extLst>
            </p:cNvPr>
            <p:cNvSpPr/>
            <p:nvPr/>
          </p:nvSpPr>
          <p:spPr>
            <a:xfrm>
              <a:off x="3887676" y="1828980"/>
              <a:ext cx="131518" cy="325381"/>
            </a:xfrm>
            <a:prstGeom prst="star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tar: 4 Points 44">
              <a:extLst>
                <a:ext uri="{FF2B5EF4-FFF2-40B4-BE49-F238E27FC236}">
                  <a16:creationId xmlns:a16="http://schemas.microsoft.com/office/drawing/2014/main" id="{B564CFE6-E716-40E2-A120-64E3D366575F}"/>
                </a:ext>
              </a:extLst>
            </p:cNvPr>
            <p:cNvSpPr/>
            <p:nvPr/>
          </p:nvSpPr>
          <p:spPr>
            <a:xfrm>
              <a:off x="9168197" y="439105"/>
              <a:ext cx="131518" cy="325381"/>
            </a:xfrm>
            <a:prstGeom prst="star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tar: 4 Points 45">
              <a:extLst>
                <a:ext uri="{FF2B5EF4-FFF2-40B4-BE49-F238E27FC236}">
                  <a16:creationId xmlns:a16="http://schemas.microsoft.com/office/drawing/2014/main" id="{06B29F25-6F25-4A05-9816-669BB065053C}"/>
                </a:ext>
              </a:extLst>
            </p:cNvPr>
            <p:cNvSpPr/>
            <p:nvPr/>
          </p:nvSpPr>
          <p:spPr>
            <a:xfrm>
              <a:off x="9468819" y="816548"/>
              <a:ext cx="337176" cy="519807"/>
            </a:xfrm>
            <a:prstGeom prst="star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tar: 4 Points 46">
              <a:extLst>
                <a:ext uri="{FF2B5EF4-FFF2-40B4-BE49-F238E27FC236}">
                  <a16:creationId xmlns:a16="http://schemas.microsoft.com/office/drawing/2014/main" id="{45AC7163-8631-4F1A-80F7-69454E7FFC7D}"/>
                </a:ext>
              </a:extLst>
            </p:cNvPr>
            <p:cNvSpPr/>
            <p:nvPr/>
          </p:nvSpPr>
          <p:spPr>
            <a:xfrm>
              <a:off x="11272186" y="2191510"/>
              <a:ext cx="337176" cy="519807"/>
            </a:xfrm>
            <a:prstGeom prst="star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tar: 4 Points 47">
              <a:extLst>
                <a:ext uri="{FF2B5EF4-FFF2-40B4-BE49-F238E27FC236}">
                  <a16:creationId xmlns:a16="http://schemas.microsoft.com/office/drawing/2014/main" id="{7BC76871-D83E-4B81-9250-61CC0560A341}"/>
                </a:ext>
              </a:extLst>
            </p:cNvPr>
            <p:cNvSpPr/>
            <p:nvPr/>
          </p:nvSpPr>
          <p:spPr>
            <a:xfrm>
              <a:off x="11562905" y="1694760"/>
              <a:ext cx="290616" cy="399117"/>
            </a:xfrm>
            <a:prstGeom prst="star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Star: 4 Points 48">
              <a:extLst>
                <a:ext uri="{FF2B5EF4-FFF2-40B4-BE49-F238E27FC236}">
                  <a16:creationId xmlns:a16="http://schemas.microsoft.com/office/drawing/2014/main" id="{BD98D0D9-DF6C-49BB-931D-A72BFBC37914}"/>
                </a:ext>
              </a:extLst>
            </p:cNvPr>
            <p:cNvSpPr/>
            <p:nvPr/>
          </p:nvSpPr>
          <p:spPr>
            <a:xfrm>
              <a:off x="1692802" y="3854073"/>
              <a:ext cx="290616" cy="399117"/>
            </a:xfrm>
            <a:prstGeom prst="star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Star: 4 Points 49">
              <a:extLst>
                <a:ext uri="{FF2B5EF4-FFF2-40B4-BE49-F238E27FC236}">
                  <a16:creationId xmlns:a16="http://schemas.microsoft.com/office/drawing/2014/main" id="{4728B378-1148-4A01-9A97-9392721F328A}"/>
                </a:ext>
              </a:extLst>
            </p:cNvPr>
            <p:cNvSpPr/>
            <p:nvPr/>
          </p:nvSpPr>
          <p:spPr>
            <a:xfrm>
              <a:off x="2194510" y="3404680"/>
              <a:ext cx="182442" cy="338959"/>
            </a:xfrm>
            <a:prstGeom prst="star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Star: 4 Points 50">
              <a:extLst>
                <a:ext uri="{FF2B5EF4-FFF2-40B4-BE49-F238E27FC236}">
                  <a16:creationId xmlns:a16="http://schemas.microsoft.com/office/drawing/2014/main" id="{4B49288B-08E0-4815-9136-9E8046D5FE15}"/>
                </a:ext>
              </a:extLst>
            </p:cNvPr>
            <p:cNvSpPr/>
            <p:nvPr/>
          </p:nvSpPr>
          <p:spPr>
            <a:xfrm>
              <a:off x="6838358" y="3977177"/>
              <a:ext cx="182442" cy="338959"/>
            </a:xfrm>
            <a:prstGeom prst="star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tar: 4 Points 51">
              <a:extLst>
                <a:ext uri="{FF2B5EF4-FFF2-40B4-BE49-F238E27FC236}">
                  <a16:creationId xmlns:a16="http://schemas.microsoft.com/office/drawing/2014/main" id="{56609C88-9E5D-45C1-A16B-A8F08DD23A0B}"/>
                </a:ext>
              </a:extLst>
            </p:cNvPr>
            <p:cNvSpPr/>
            <p:nvPr/>
          </p:nvSpPr>
          <p:spPr>
            <a:xfrm>
              <a:off x="6470131" y="3626458"/>
              <a:ext cx="182442" cy="338959"/>
            </a:xfrm>
            <a:prstGeom prst="star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tar: 4 Points 52">
              <a:extLst>
                <a:ext uri="{FF2B5EF4-FFF2-40B4-BE49-F238E27FC236}">
                  <a16:creationId xmlns:a16="http://schemas.microsoft.com/office/drawing/2014/main" id="{B419E3B2-02BF-4A67-9AC2-4635C898FC23}"/>
                </a:ext>
              </a:extLst>
            </p:cNvPr>
            <p:cNvSpPr/>
            <p:nvPr/>
          </p:nvSpPr>
          <p:spPr>
            <a:xfrm>
              <a:off x="44135" y="96610"/>
              <a:ext cx="182442" cy="338959"/>
            </a:xfrm>
            <a:prstGeom prst="star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Star: 4 Points 53">
              <a:extLst>
                <a:ext uri="{FF2B5EF4-FFF2-40B4-BE49-F238E27FC236}">
                  <a16:creationId xmlns:a16="http://schemas.microsoft.com/office/drawing/2014/main" id="{38891E33-9481-4417-A2DD-63AFB334F47E}"/>
                </a:ext>
              </a:extLst>
            </p:cNvPr>
            <p:cNvSpPr/>
            <p:nvPr/>
          </p:nvSpPr>
          <p:spPr>
            <a:xfrm>
              <a:off x="3505009" y="1555359"/>
              <a:ext cx="182442" cy="338959"/>
            </a:xfrm>
            <a:prstGeom prst="star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tar: 4 Points 58">
              <a:extLst>
                <a:ext uri="{FF2B5EF4-FFF2-40B4-BE49-F238E27FC236}">
                  <a16:creationId xmlns:a16="http://schemas.microsoft.com/office/drawing/2014/main" id="{EB13C879-5C9D-4C3C-B048-1E44695906E5}"/>
                </a:ext>
              </a:extLst>
            </p:cNvPr>
            <p:cNvSpPr/>
            <p:nvPr/>
          </p:nvSpPr>
          <p:spPr>
            <a:xfrm>
              <a:off x="9388421" y="2329851"/>
              <a:ext cx="131518" cy="325381"/>
            </a:xfrm>
            <a:prstGeom prst="star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Star: 4 Points 59">
              <a:extLst>
                <a:ext uri="{FF2B5EF4-FFF2-40B4-BE49-F238E27FC236}">
                  <a16:creationId xmlns:a16="http://schemas.microsoft.com/office/drawing/2014/main" id="{850FAD87-54E4-4386-86CD-9417C91A5575}"/>
                </a:ext>
              </a:extLst>
            </p:cNvPr>
            <p:cNvSpPr/>
            <p:nvPr/>
          </p:nvSpPr>
          <p:spPr>
            <a:xfrm>
              <a:off x="11857693" y="4265997"/>
              <a:ext cx="131518" cy="325381"/>
            </a:xfrm>
            <a:prstGeom prst="star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Freeform: Shape 65">
            <a:extLst>
              <a:ext uri="{FF2B5EF4-FFF2-40B4-BE49-F238E27FC236}">
                <a16:creationId xmlns:a16="http://schemas.microsoft.com/office/drawing/2014/main" id="{B33C2A57-E3A8-4313-B9E0-871DC8EE6916}"/>
              </a:ext>
            </a:extLst>
          </p:cNvPr>
          <p:cNvSpPr/>
          <p:nvPr/>
        </p:nvSpPr>
        <p:spPr>
          <a:xfrm>
            <a:off x="-29123" y="4642189"/>
            <a:ext cx="12224435" cy="1064870"/>
          </a:xfrm>
          <a:custGeom>
            <a:avLst/>
            <a:gdLst>
              <a:gd name="connsiteX0" fmla="*/ 615607 w 12907921"/>
              <a:gd name="connsiteY0" fmla="*/ 983848 h 1064870"/>
              <a:gd name="connsiteX1" fmla="*/ 12873197 w 12907921"/>
              <a:gd name="connsiteY1" fmla="*/ 960698 h 1064870"/>
              <a:gd name="connsiteX2" fmla="*/ 12907921 w 12907921"/>
              <a:gd name="connsiteY2" fmla="*/ 277792 h 1064870"/>
              <a:gd name="connsiteX3" fmla="*/ 12606979 w 12907921"/>
              <a:gd name="connsiteY3" fmla="*/ 312516 h 1064870"/>
              <a:gd name="connsiteX4" fmla="*/ 12583830 w 12907921"/>
              <a:gd name="connsiteY4" fmla="*/ 347240 h 1064870"/>
              <a:gd name="connsiteX5" fmla="*/ 12074544 w 12907921"/>
              <a:gd name="connsiteY5" fmla="*/ 335665 h 1064870"/>
              <a:gd name="connsiteX6" fmla="*/ 11947223 w 12907921"/>
              <a:gd name="connsiteY6" fmla="*/ 324091 h 1064870"/>
              <a:gd name="connsiteX7" fmla="*/ 11831476 w 12907921"/>
              <a:gd name="connsiteY7" fmla="*/ 300941 h 1064870"/>
              <a:gd name="connsiteX8" fmla="*/ 11796752 w 12907921"/>
              <a:gd name="connsiteY8" fmla="*/ 289367 h 1064870"/>
              <a:gd name="connsiteX9" fmla="*/ 11727304 w 12907921"/>
              <a:gd name="connsiteY9" fmla="*/ 243068 h 1064870"/>
              <a:gd name="connsiteX10" fmla="*/ 11704154 w 12907921"/>
              <a:gd name="connsiteY10" fmla="*/ 219919 h 1064870"/>
              <a:gd name="connsiteX11" fmla="*/ 11634706 w 12907921"/>
              <a:gd name="connsiteY11" fmla="*/ 196769 h 1064870"/>
              <a:gd name="connsiteX12" fmla="*/ 11599982 w 12907921"/>
              <a:gd name="connsiteY12" fmla="*/ 185195 h 1064870"/>
              <a:gd name="connsiteX13" fmla="*/ 11426362 w 12907921"/>
              <a:gd name="connsiteY13" fmla="*/ 162045 h 1064870"/>
              <a:gd name="connsiteX14" fmla="*/ 11218017 w 12907921"/>
              <a:gd name="connsiteY14" fmla="*/ 150470 h 1064870"/>
              <a:gd name="connsiteX15" fmla="*/ 10292043 w 12907921"/>
              <a:gd name="connsiteY15" fmla="*/ 138896 h 1064870"/>
              <a:gd name="connsiteX16" fmla="*/ 10245744 w 12907921"/>
              <a:gd name="connsiteY16" fmla="*/ 127321 h 1064870"/>
              <a:gd name="connsiteX17" fmla="*/ 9447091 w 12907921"/>
              <a:gd name="connsiteY17" fmla="*/ 127321 h 1064870"/>
              <a:gd name="connsiteX18" fmla="*/ 9412367 w 12907921"/>
              <a:gd name="connsiteY18" fmla="*/ 138896 h 1064870"/>
              <a:gd name="connsiteX19" fmla="*/ 9366068 w 12907921"/>
              <a:gd name="connsiteY19" fmla="*/ 185195 h 1064870"/>
              <a:gd name="connsiteX20" fmla="*/ 9331344 w 12907921"/>
              <a:gd name="connsiteY20" fmla="*/ 196769 h 1064870"/>
              <a:gd name="connsiteX21" fmla="*/ 9308195 w 12907921"/>
              <a:gd name="connsiteY21" fmla="*/ 219919 h 1064870"/>
              <a:gd name="connsiteX22" fmla="*/ 9273471 w 12907921"/>
              <a:gd name="connsiteY22" fmla="*/ 231493 h 1064870"/>
              <a:gd name="connsiteX23" fmla="*/ 9215597 w 12907921"/>
              <a:gd name="connsiteY23" fmla="*/ 254643 h 1064870"/>
              <a:gd name="connsiteX24" fmla="*/ 9180873 w 12907921"/>
              <a:gd name="connsiteY24" fmla="*/ 277792 h 1064870"/>
              <a:gd name="connsiteX25" fmla="*/ 9134574 w 12907921"/>
              <a:gd name="connsiteY25" fmla="*/ 289367 h 1064870"/>
              <a:gd name="connsiteX26" fmla="*/ 8960954 w 12907921"/>
              <a:gd name="connsiteY26" fmla="*/ 312516 h 1064870"/>
              <a:gd name="connsiteX27" fmla="*/ 8752610 w 12907921"/>
              <a:gd name="connsiteY27" fmla="*/ 347240 h 1064870"/>
              <a:gd name="connsiteX28" fmla="*/ 8671587 w 12907921"/>
              <a:gd name="connsiteY28" fmla="*/ 358815 h 1064870"/>
              <a:gd name="connsiteX29" fmla="*/ 8370645 w 12907921"/>
              <a:gd name="connsiteY29" fmla="*/ 370389 h 1064870"/>
              <a:gd name="connsiteX30" fmla="*/ 8312772 w 12907921"/>
              <a:gd name="connsiteY30" fmla="*/ 381964 h 1064870"/>
              <a:gd name="connsiteX31" fmla="*/ 7525693 w 12907921"/>
              <a:gd name="connsiteY31" fmla="*/ 358815 h 1064870"/>
              <a:gd name="connsiteX32" fmla="*/ 7479395 w 12907921"/>
              <a:gd name="connsiteY32" fmla="*/ 347240 h 1064870"/>
              <a:gd name="connsiteX33" fmla="*/ 7421521 w 12907921"/>
              <a:gd name="connsiteY33" fmla="*/ 335665 h 1064870"/>
              <a:gd name="connsiteX34" fmla="*/ 7386797 w 12907921"/>
              <a:gd name="connsiteY34" fmla="*/ 324091 h 1064870"/>
              <a:gd name="connsiteX35" fmla="*/ 7305774 w 12907921"/>
              <a:gd name="connsiteY35" fmla="*/ 300941 h 1064870"/>
              <a:gd name="connsiteX36" fmla="*/ 7247901 w 12907921"/>
              <a:gd name="connsiteY36" fmla="*/ 266217 h 1064870"/>
              <a:gd name="connsiteX37" fmla="*/ 7155304 w 12907921"/>
              <a:gd name="connsiteY37" fmla="*/ 196769 h 1064870"/>
              <a:gd name="connsiteX38" fmla="*/ 7074281 w 12907921"/>
              <a:gd name="connsiteY38" fmla="*/ 173620 h 1064870"/>
              <a:gd name="connsiteX39" fmla="*/ 7004833 w 12907921"/>
              <a:gd name="connsiteY39" fmla="*/ 138896 h 1064870"/>
              <a:gd name="connsiteX40" fmla="*/ 6889086 w 12907921"/>
              <a:gd name="connsiteY40" fmla="*/ 92597 h 1064870"/>
              <a:gd name="connsiteX41" fmla="*/ 6831212 w 12907921"/>
              <a:gd name="connsiteY41" fmla="*/ 69448 h 1064870"/>
              <a:gd name="connsiteX42" fmla="*/ 6657592 w 12907921"/>
              <a:gd name="connsiteY42" fmla="*/ 46298 h 1064870"/>
              <a:gd name="connsiteX43" fmla="*/ 6588144 w 12907921"/>
              <a:gd name="connsiteY43" fmla="*/ 34724 h 1064870"/>
              <a:gd name="connsiteX44" fmla="*/ 6426098 w 12907921"/>
              <a:gd name="connsiteY44" fmla="*/ 23149 h 1064870"/>
              <a:gd name="connsiteX45" fmla="*/ 6171455 w 12907921"/>
              <a:gd name="connsiteY45" fmla="*/ 0 h 1064870"/>
              <a:gd name="connsiteX46" fmla="*/ 5720043 w 12907921"/>
              <a:gd name="connsiteY46" fmla="*/ 11574 h 1064870"/>
              <a:gd name="connsiteX47" fmla="*/ 5546423 w 12907921"/>
              <a:gd name="connsiteY47" fmla="*/ 34724 h 1064870"/>
              <a:gd name="connsiteX48" fmla="*/ 5419101 w 12907921"/>
              <a:gd name="connsiteY48" fmla="*/ 57873 h 1064870"/>
              <a:gd name="connsiteX49" fmla="*/ 5291779 w 12907921"/>
              <a:gd name="connsiteY49" fmla="*/ 69448 h 1064870"/>
              <a:gd name="connsiteX50" fmla="*/ 5199182 w 12907921"/>
              <a:gd name="connsiteY50" fmla="*/ 81022 h 1064870"/>
              <a:gd name="connsiteX51" fmla="*/ 4238483 w 12907921"/>
              <a:gd name="connsiteY51" fmla="*/ 92597 h 1064870"/>
              <a:gd name="connsiteX52" fmla="*/ 4157460 w 12907921"/>
              <a:gd name="connsiteY52" fmla="*/ 104172 h 1064870"/>
              <a:gd name="connsiteX53" fmla="*/ 4006990 w 12907921"/>
              <a:gd name="connsiteY53" fmla="*/ 115746 h 1064870"/>
              <a:gd name="connsiteX54" fmla="*/ 3914392 w 12907921"/>
              <a:gd name="connsiteY54" fmla="*/ 138896 h 1064870"/>
              <a:gd name="connsiteX55" fmla="*/ 3266210 w 12907921"/>
              <a:gd name="connsiteY55" fmla="*/ 127321 h 1064870"/>
              <a:gd name="connsiteX56" fmla="*/ 3185187 w 12907921"/>
              <a:gd name="connsiteY56" fmla="*/ 115746 h 1064870"/>
              <a:gd name="connsiteX57" fmla="*/ 2699050 w 12907921"/>
              <a:gd name="connsiteY57" fmla="*/ 104172 h 1064870"/>
              <a:gd name="connsiteX58" fmla="*/ 2594878 w 12907921"/>
              <a:gd name="connsiteY58" fmla="*/ 92597 h 1064870"/>
              <a:gd name="connsiteX59" fmla="*/ 2363385 w 12907921"/>
              <a:gd name="connsiteY59" fmla="*/ 81022 h 1064870"/>
              <a:gd name="connsiteX60" fmla="*/ 2166615 w 12907921"/>
              <a:gd name="connsiteY60" fmla="*/ 46298 h 1064870"/>
              <a:gd name="connsiteX61" fmla="*/ 2074017 w 12907921"/>
              <a:gd name="connsiteY61" fmla="*/ 34724 h 1064870"/>
              <a:gd name="connsiteX62" fmla="*/ 1275364 w 12907921"/>
              <a:gd name="connsiteY62" fmla="*/ 46298 h 1064870"/>
              <a:gd name="connsiteX63" fmla="*/ 1124893 w 12907921"/>
              <a:gd name="connsiteY63" fmla="*/ 69448 h 1064870"/>
              <a:gd name="connsiteX64" fmla="*/ 1055445 w 12907921"/>
              <a:gd name="connsiteY64" fmla="*/ 81022 h 1064870"/>
              <a:gd name="connsiteX65" fmla="*/ 1009147 w 12907921"/>
              <a:gd name="connsiteY65" fmla="*/ 104172 h 1064870"/>
              <a:gd name="connsiteX66" fmla="*/ 870250 w 12907921"/>
              <a:gd name="connsiteY66" fmla="*/ 138896 h 1064870"/>
              <a:gd name="connsiteX67" fmla="*/ 823952 w 12907921"/>
              <a:gd name="connsiteY67" fmla="*/ 150470 h 1064870"/>
              <a:gd name="connsiteX68" fmla="*/ 754504 w 12907921"/>
              <a:gd name="connsiteY68" fmla="*/ 173620 h 1064870"/>
              <a:gd name="connsiteX69" fmla="*/ 719779 w 12907921"/>
              <a:gd name="connsiteY69" fmla="*/ 185195 h 1064870"/>
              <a:gd name="connsiteX70" fmla="*/ 661906 w 12907921"/>
              <a:gd name="connsiteY70" fmla="*/ 196769 h 1064870"/>
              <a:gd name="connsiteX71" fmla="*/ 557734 w 12907921"/>
              <a:gd name="connsiteY71" fmla="*/ 219919 h 1064870"/>
              <a:gd name="connsiteX72" fmla="*/ 256792 w 12907921"/>
              <a:gd name="connsiteY72" fmla="*/ 231493 h 1064870"/>
              <a:gd name="connsiteX73" fmla="*/ 71597 w 12907921"/>
              <a:gd name="connsiteY73" fmla="*/ 243068 h 1064870"/>
              <a:gd name="connsiteX74" fmla="*/ 2149 w 12907921"/>
              <a:gd name="connsiteY74" fmla="*/ 254643 h 1064870"/>
              <a:gd name="connsiteX75" fmla="*/ 25298 w 12907921"/>
              <a:gd name="connsiteY75" fmla="*/ 289367 h 1064870"/>
              <a:gd name="connsiteX76" fmla="*/ 36873 w 12907921"/>
              <a:gd name="connsiteY76" fmla="*/ 324091 h 1064870"/>
              <a:gd name="connsiteX77" fmla="*/ 94747 w 12907921"/>
              <a:gd name="connsiteY77" fmla="*/ 393539 h 1064870"/>
              <a:gd name="connsiteX78" fmla="*/ 117896 w 12907921"/>
              <a:gd name="connsiteY78" fmla="*/ 451412 h 1064870"/>
              <a:gd name="connsiteX79" fmla="*/ 129471 w 12907921"/>
              <a:gd name="connsiteY79" fmla="*/ 486136 h 1064870"/>
              <a:gd name="connsiteX80" fmla="*/ 152620 w 12907921"/>
              <a:gd name="connsiteY80" fmla="*/ 509286 h 1064870"/>
              <a:gd name="connsiteX81" fmla="*/ 164195 w 12907921"/>
              <a:gd name="connsiteY81" fmla="*/ 555584 h 1064870"/>
              <a:gd name="connsiteX82" fmla="*/ 187344 w 12907921"/>
              <a:gd name="connsiteY82" fmla="*/ 590308 h 1064870"/>
              <a:gd name="connsiteX83" fmla="*/ 233643 w 12907921"/>
              <a:gd name="connsiteY83" fmla="*/ 671331 h 1064870"/>
              <a:gd name="connsiteX84" fmla="*/ 279941 w 12907921"/>
              <a:gd name="connsiteY84" fmla="*/ 798653 h 1064870"/>
              <a:gd name="connsiteX85" fmla="*/ 314666 w 12907921"/>
              <a:gd name="connsiteY85" fmla="*/ 902825 h 1064870"/>
              <a:gd name="connsiteX86" fmla="*/ 372539 w 12907921"/>
              <a:gd name="connsiteY86" fmla="*/ 1018572 h 1064870"/>
              <a:gd name="connsiteX87" fmla="*/ 465136 w 12907921"/>
              <a:gd name="connsiteY87" fmla="*/ 1064870 h 1064870"/>
              <a:gd name="connsiteX88" fmla="*/ 580883 w 12907921"/>
              <a:gd name="connsiteY88" fmla="*/ 1053296 h 1064870"/>
              <a:gd name="connsiteX89" fmla="*/ 661906 w 12907921"/>
              <a:gd name="connsiteY89" fmla="*/ 1030146 h 1064870"/>
              <a:gd name="connsiteX90" fmla="*/ 708205 w 12907921"/>
              <a:gd name="connsiteY90" fmla="*/ 972273 h 1064870"/>
              <a:gd name="connsiteX91" fmla="*/ 777653 w 12907921"/>
              <a:gd name="connsiteY91" fmla="*/ 949124 h 1064870"/>
              <a:gd name="connsiteX92" fmla="*/ 742929 w 12907921"/>
              <a:gd name="connsiteY92" fmla="*/ 960698 h 1064870"/>
              <a:gd name="connsiteX93" fmla="*/ 731354 w 12907921"/>
              <a:gd name="connsiteY93" fmla="*/ 960698 h 1064870"/>
              <a:gd name="connsiteX94" fmla="*/ 731354 w 12907921"/>
              <a:gd name="connsiteY94" fmla="*/ 960698 h 106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2907921" h="1064870">
                <a:moveTo>
                  <a:pt x="615607" y="983848"/>
                </a:moveTo>
                <a:lnTo>
                  <a:pt x="12873197" y="960698"/>
                </a:lnTo>
                <a:lnTo>
                  <a:pt x="12907921" y="277792"/>
                </a:lnTo>
                <a:lnTo>
                  <a:pt x="12606979" y="312516"/>
                </a:lnTo>
                <a:lnTo>
                  <a:pt x="12583830" y="347240"/>
                </a:lnTo>
                <a:lnTo>
                  <a:pt x="12074544" y="335665"/>
                </a:lnTo>
                <a:cubicBezTo>
                  <a:pt x="12031957" y="334116"/>
                  <a:pt x="11989546" y="329070"/>
                  <a:pt x="11947223" y="324091"/>
                </a:cubicBezTo>
                <a:cubicBezTo>
                  <a:pt x="11908563" y="319543"/>
                  <a:pt x="11869037" y="311673"/>
                  <a:pt x="11831476" y="300941"/>
                </a:cubicBezTo>
                <a:cubicBezTo>
                  <a:pt x="11819745" y="297589"/>
                  <a:pt x="11808327" y="293225"/>
                  <a:pt x="11796752" y="289367"/>
                </a:cubicBezTo>
                <a:cubicBezTo>
                  <a:pt x="11708457" y="201072"/>
                  <a:pt x="11811056" y="293319"/>
                  <a:pt x="11727304" y="243068"/>
                </a:cubicBezTo>
                <a:cubicBezTo>
                  <a:pt x="11717946" y="237453"/>
                  <a:pt x="11713915" y="224799"/>
                  <a:pt x="11704154" y="219919"/>
                </a:cubicBezTo>
                <a:cubicBezTo>
                  <a:pt x="11682329" y="209006"/>
                  <a:pt x="11657855" y="204485"/>
                  <a:pt x="11634706" y="196769"/>
                </a:cubicBezTo>
                <a:lnTo>
                  <a:pt x="11599982" y="185195"/>
                </a:lnTo>
                <a:cubicBezTo>
                  <a:pt x="11523658" y="159754"/>
                  <a:pt x="11567991" y="171487"/>
                  <a:pt x="11426362" y="162045"/>
                </a:cubicBezTo>
                <a:cubicBezTo>
                  <a:pt x="11356961" y="157418"/>
                  <a:pt x="11287558" y="151889"/>
                  <a:pt x="11218017" y="150470"/>
                </a:cubicBezTo>
                <a:lnTo>
                  <a:pt x="10292043" y="138896"/>
                </a:lnTo>
                <a:cubicBezTo>
                  <a:pt x="10276610" y="135038"/>
                  <a:pt x="10261436" y="129936"/>
                  <a:pt x="10245744" y="127321"/>
                </a:cubicBezTo>
                <a:cubicBezTo>
                  <a:pt x="9993819" y="85332"/>
                  <a:pt x="9622479" y="124446"/>
                  <a:pt x="9447091" y="127321"/>
                </a:cubicBezTo>
                <a:cubicBezTo>
                  <a:pt x="9435516" y="131179"/>
                  <a:pt x="9422295" y="131804"/>
                  <a:pt x="9412367" y="138896"/>
                </a:cubicBezTo>
                <a:cubicBezTo>
                  <a:pt x="9394607" y="151582"/>
                  <a:pt x="9386774" y="178294"/>
                  <a:pt x="9366068" y="185195"/>
                </a:cubicBezTo>
                <a:lnTo>
                  <a:pt x="9331344" y="196769"/>
                </a:lnTo>
                <a:cubicBezTo>
                  <a:pt x="9323628" y="204486"/>
                  <a:pt x="9317553" y="214304"/>
                  <a:pt x="9308195" y="219919"/>
                </a:cubicBezTo>
                <a:cubicBezTo>
                  <a:pt x="9297733" y="226196"/>
                  <a:pt x="9284895" y="227209"/>
                  <a:pt x="9273471" y="231493"/>
                </a:cubicBezTo>
                <a:cubicBezTo>
                  <a:pt x="9254016" y="238788"/>
                  <a:pt x="9234181" y="245351"/>
                  <a:pt x="9215597" y="254643"/>
                </a:cubicBezTo>
                <a:cubicBezTo>
                  <a:pt x="9203155" y="260864"/>
                  <a:pt x="9193659" y="272312"/>
                  <a:pt x="9180873" y="277792"/>
                </a:cubicBezTo>
                <a:cubicBezTo>
                  <a:pt x="9166251" y="284058"/>
                  <a:pt x="9150103" y="285916"/>
                  <a:pt x="9134574" y="289367"/>
                </a:cubicBezTo>
                <a:cubicBezTo>
                  <a:pt x="9056121" y="306801"/>
                  <a:pt x="9061899" y="302421"/>
                  <a:pt x="8960954" y="312516"/>
                </a:cubicBezTo>
                <a:cubicBezTo>
                  <a:pt x="8839188" y="353104"/>
                  <a:pt x="8931518" y="328407"/>
                  <a:pt x="8752610" y="347240"/>
                </a:cubicBezTo>
                <a:cubicBezTo>
                  <a:pt x="8725478" y="350096"/>
                  <a:pt x="8698819" y="357165"/>
                  <a:pt x="8671587" y="358815"/>
                </a:cubicBezTo>
                <a:cubicBezTo>
                  <a:pt x="8571383" y="364888"/>
                  <a:pt x="8470959" y="366531"/>
                  <a:pt x="8370645" y="370389"/>
                </a:cubicBezTo>
                <a:cubicBezTo>
                  <a:pt x="8351354" y="374247"/>
                  <a:pt x="8332445" y="381964"/>
                  <a:pt x="8312772" y="381964"/>
                </a:cubicBezTo>
                <a:cubicBezTo>
                  <a:pt x="7745962" y="381964"/>
                  <a:pt x="7845801" y="387914"/>
                  <a:pt x="7525693" y="358815"/>
                </a:cubicBezTo>
                <a:cubicBezTo>
                  <a:pt x="7510260" y="354957"/>
                  <a:pt x="7494924" y="350691"/>
                  <a:pt x="7479395" y="347240"/>
                </a:cubicBezTo>
                <a:cubicBezTo>
                  <a:pt x="7460190" y="342972"/>
                  <a:pt x="7440607" y="340436"/>
                  <a:pt x="7421521" y="335665"/>
                </a:cubicBezTo>
                <a:cubicBezTo>
                  <a:pt x="7409685" y="332706"/>
                  <a:pt x="7398528" y="327443"/>
                  <a:pt x="7386797" y="324091"/>
                </a:cubicBezTo>
                <a:cubicBezTo>
                  <a:pt x="7369490" y="319146"/>
                  <a:pt x="7324276" y="310192"/>
                  <a:pt x="7305774" y="300941"/>
                </a:cubicBezTo>
                <a:cubicBezTo>
                  <a:pt x="7285652" y="290880"/>
                  <a:pt x="7266398" y="279023"/>
                  <a:pt x="7247901" y="266217"/>
                </a:cubicBezTo>
                <a:cubicBezTo>
                  <a:pt x="7216179" y="244256"/>
                  <a:pt x="7192402" y="207368"/>
                  <a:pt x="7155304" y="196769"/>
                </a:cubicBezTo>
                <a:cubicBezTo>
                  <a:pt x="7128296" y="189053"/>
                  <a:pt x="7100497" y="183703"/>
                  <a:pt x="7074281" y="173620"/>
                </a:cubicBezTo>
                <a:cubicBezTo>
                  <a:pt x="7050124" y="164329"/>
                  <a:pt x="7028545" y="149270"/>
                  <a:pt x="7004833" y="138896"/>
                </a:cubicBezTo>
                <a:cubicBezTo>
                  <a:pt x="6966763" y="122240"/>
                  <a:pt x="6927668" y="108030"/>
                  <a:pt x="6889086" y="92597"/>
                </a:cubicBezTo>
                <a:cubicBezTo>
                  <a:pt x="6869795" y="84881"/>
                  <a:pt x="6851369" y="74487"/>
                  <a:pt x="6831212" y="69448"/>
                </a:cubicBezTo>
                <a:cubicBezTo>
                  <a:pt x="6732777" y="44838"/>
                  <a:pt x="6829671" y="66542"/>
                  <a:pt x="6657592" y="46298"/>
                </a:cubicBezTo>
                <a:cubicBezTo>
                  <a:pt x="6634284" y="43556"/>
                  <a:pt x="6611496" y="37059"/>
                  <a:pt x="6588144" y="34724"/>
                </a:cubicBezTo>
                <a:cubicBezTo>
                  <a:pt x="6534260" y="29336"/>
                  <a:pt x="6480113" y="27007"/>
                  <a:pt x="6426098" y="23149"/>
                </a:cubicBezTo>
                <a:cubicBezTo>
                  <a:pt x="6331737" y="9668"/>
                  <a:pt x="6278580" y="0"/>
                  <a:pt x="6171455" y="0"/>
                </a:cubicBezTo>
                <a:cubicBezTo>
                  <a:pt x="6020935" y="0"/>
                  <a:pt x="5870514" y="7716"/>
                  <a:pt x="5720043" y="11574"/>
                </a:cubicBezTo>
                <a:cubicBezTo>
                  <a:pt x="5617829" y="37128"/>
                  <a:pt x="5728623" y="11949"/>
                  <a:pt x="5546423" y="34724"/>
                </a:cubicBezTo>
                <a:cubicBezTo>
                  <a:pt x="5136975" y="85904"/>
                  <a:pt x="5899902" y="1307"/>
                  <a:pt x="5419101" y="57873"/>
                </a:cubicBezTo>
                <a:cubicBezTo>
                  <a:pt x="5376777" y="62852"/>
                  <a:pt x="5334161" y="64987"/>
                  <a:pt x="5291779" y="69448"/>
                </a:cubicBezTo>
                <a:cubicBezTo>
                  <a:pt x="5260844" y="72704"/>
                  <a:pt x="5230280" y="80339"/>
                  <a:pt x="5199182" y="81022"/>
                </a:cubicBezTo>
                <a:lnTo>
                  <a:pt x="4238483" y="92597"/>
                </a:lnTo>
                <a:cubicBezTo>
                  <a:pt x="4211475" y="96455"/>
                  <a:pt x="4184606" y="101457"/>
                  <a:pt x="4157460" y="104172"/>
                </a:cubicBezTo>
                <a:cubicBezTo>
                  <a:pt x="4107405" y="109177"/>
                  <a:pt x="4056789" y="108632"/>
                  <a:pt x="4006990" y="115746"/>
                </a:cubicBezTo>
                <a:cubicBezTo>
                  <a:pt x="3975494" y="120245"/>
                  <a:pt x="3945258" y="131179"/>
                  <a:pt x="3914392" y="138896"/>
                </a:cubicBezTo>
                <a:lnTo>
                  <a:pt x="3266210" y="127321"/>
                </a:lnTo>
                <a:cubicBezTo>
                  <a:pt x="3238942" y="126455"/>
                  <a:pt x="3212446" y="116859"/>
                  <a:pt x="3185187" y="115746"/>
                </a:cubicBezTo>
                <a:cubicBezTo>
                  <a:pt x="3023230" y="109136"/>
                  <a:pt x="2861096" y="108030"/>
                  <a:pt x="2699050" y="104172"/>
                </a:cubicBezTo>
                <a:cubicBezTo>
                  <a:pt x="2664326" y="100314"/>
                  <a:pt x="2629733" y="95001"/>
                  <a:pt x="2594878" y="92597"/>
                </a:cubicBezTo>
                <a:cubicBezTo>
                  <a:pt x="2517800" y="87281"/>
                  <a:pt x="2440308" y="88234"/>
                  <a:pt x="2363385" y="81022"/>
                </a:cubicBezTo>
                <a:cubicBezTo>
                  <a:pt x="2206728" y="66335"/>
                  <a:pt x="2269824" y="62176"/>
                  <a:pt x="2166615" y="46298"/>
                </a:cubicBezTo>
                <a:cubicBezTo>
                  <a:pt x="2135871" y="41568"/>
                  <a:pt x="2104883" y="38582"/>
                  <a:pt x="2074017" y="34724"/>
                </a:cubicBezTo>
                <a:lnTo>
                  <a:pt x="1275364" y="46298"/>
                </a:lnTo>
                <a:cubicBezTo>
                  <a:pt x="1163684" y="49162"/>
                  <a:pt x="1201306" y="54166"/>
                  <a:pt x="1124893" y="69448"/>
                </a:cubicBezTo>
                <a:cubicBezTo>
                  <a:pt x="1101880" y="74050"/>
                  <a:pt x="1078594" y="77164"/>
                  <a:pt x="1055445" y="81022"/>
                </a:cubicBezTo>
                <a:cubicBezTo>
                  <a:pt x="1040012" y="88739"/>
                  <a:pt x="1025616" y="99025"/>
                  <a:pt x="1009147" y="104172"/>
                </a:cubicBezTo>
                <a:cubicBezTo>
                  <a:pt x="963596" y="118407"/>
                  <a:pt x="916549" y="127321"/>
                  <a:pt x="870250" y="138896"/>
                </a:cubicBezTo>
                <a:cubicBezTo>
                  <a:pt x="854817" y="142754"/>
                  <a:pt x="839043" y="145439"/>
                  <a:pt x="823952" y="150470"/>
                </a:cubicBezTo>
                <a:lnTo>
                  <a:pt x="754504" y="173620"/>
                </a:lnTo>
                <a:cubicBezTo>
                  <a:pt x="742929" y="177478"/>
                  <a:pt x="731743" y="182802"/>
                  <a:pt x="719779" y="185195"/>
                </a:cubicBezTo>
                <a:cubicBezTo>
                  <a:pt x="700488" y="189053"/>
                  <a:pt x="681111" y="192501"/>
                  <a:pt x="661906" y="196769"/>
                </a:cubicBezTo>
                <a:cubicBezTo>
                  <a:pt x="636044" y="202516"/>
                  <a:pt x="582329" y="218332"/>
                  <a:pt x="557734" y="219919"/>
                </a:cubicBezTo>
                <a:cubicBezTo>
                  <a:pt x="457554" y="226382"/>
                  <a:pt x="357067" y="226718"/>
                  <a:pt x="256792" y="231493"/>
                </a:cubicBezTo>
                <a:cubicBezTo>
                  <a:pt x="195010" y="234435"/>
                  <a:pt x="133329" y="239210"/>
                  <a:pt x="71597" y="243068"/>
                </a:cubicBezTo>
                <a:cubicBezTo>
                  <a:pt x="48448" y="246926"/>
                  <a:pt x="18744" y="238048"/>
                  <a:pt x="2149" y="254643"/>
                </a:cubicBezTo>
                <a:cubicBezTo>
                  <a:pt x="-7688" y="264480"/>
                  <a:pt x="19077" y="276925"/>
                  <a:pt x="25298" y="289367"/>
                </a:cubicBezTo>
                <a:cubicBezTo>
                  <a:pt x="30754" y="300280"/>
                  <a:pt x="31417" y="313178"/>
                  <a:pt x="36873" y="324091"/>
                </a:cubicBezTo>
                <a:cubicBezTo>
                  <a:pt x="52988" y="356319"/>
                  <a:pt x="69149" y="367941"/>
                  <a:pt x="94747" y="393539"/>
                </a:cubicBezTo>
                <a:cubicBezTo>
                  <a:pt x="102463" y="412830"/>
                  <a:pt x="110601" y="431958"/>
                  <a:pt x="117896" y="451412"/>
                </a:cubicBezTo>
                <a:cubicBezTo>
                  <a:pt x="122180" y="462836"/>
                  <a:pt x="123194" y="475674"/>
                  <a:pt x="129471" y="486136"/>
                </a:cubicBezTo>
                <a:cubicBezTo>
                  <a:pt x="135086" y="495494"/>
                  <a:pt x="144904" y="501569"/>
                  <a:pt x="152620" y="509286"/>
                </a:cubicBezTo>
                <a:cubicBezTo>
                  <a:pt x="156478" y="524719"/>
                  <a:pt x="157929" y="540963"/>
                  <a:pt x="164195" y="555584"/>
                </a:cubicBezTo>
                <a:cubicBezTo>
                  <a:pt x="169675" y="568370"/>
                  <a:pt x="180442" y="578230"/>
                  <a:pt x="187344" y="590308"/>
                </a:cubicBezTo>
                <a:cubicBezTo>
                  <a:pt x="246077" y="693092"/>
                  <a:pt x="177249" y="586742"/>
                  <a:pt x="233643" y="671331"/>
                </a:cubicBezTo>
                <a:cubicBezTo>
                  <a:pt x="260166" y="777425"/>
                  <a:pt x="239144" y="737456"/>
                  <a:pt x="279941" y="798653"/>
                </a:cubicBezTo>
                <a:cubicBezTo>
                  <a:pt x="292277" y="847996"/>
                  <a:pt x="291196" y="852532"/>
                  <a:pt x="314666" y="902825"/>
                </a:cubicBezTo>
                <a:cubicBezTo>
                  <a:pt x="332908" y="941914"/>
                  <a:pt x="336647" y="994645"/>
                  <a:pt x="372539" y="1018572"/>
                </a:cubicBezTo>
                <a:cubicBezTo>
                  <a:pt x="424551" y="1053246"/>
                  <a:pt x="394347" y="1036555"/>
                  <a:pt x="465136" y="1064870"/>
                </a:cubicBezTo>
                <a:cubicBezTo>
                  <a:pt x="503718" y="1061012"/>
                  <a:pt x="542498" y="1058779"/>
                  <a:pt x="580883" y="1053296"/>
                </a:cubicBezTo>
                <a:cubicBezTo>
                  <a:pt x="606317" y="1049663"/>
                  <a:pt x="637171" y="1038391"/>
                  <a:pt x="661906" y="1030146"/>
                </a:cubicBezTo>
                <a:cubicBezTo>
                  <a:pt x="670086" y="1017877"/>
                  <a:pt x="691710" y="980520"/>
                  <a:pt x="708205" y="972273"/>
                </a:cubicBezTo>
                <a:cubicBezTo>
                  <a:pt x="730030" y="961361"/>
                  <a:pt x="754504" y="956841"/>
                  <a:pt x="777653" y="949124"/>
                </a:cubicBezTo>
                <a:cubicBezTo>
                  <a:pt x="789228" y="945266"/>
                  <a:pt x="755130" y="960698"/>
                  <a:pt x="742929" y="960698"/>
                </a:cubicBezTo>
                <a:lnTo>
                  <a:pt x="731354" y="960698"/>
                </a:lnTo>
                <a:lnTo>
                  <a:pt x="731354" y="960698"/>
                </a:lnTo>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A3037045-7465-4EB2-8EE7-3325276D1C51}"/>
              </a:ext>
            </a:extLst>
          </p:cNvPr>
          <p:cNvSpPr/>
          <p:nvPr/>
        </p:nvSpPr>
        <p:spPr>
          <a:xfrm>
            <a:off x="-22502" y="4721087"/>
            <a:ext cx="12217815" cy="1196134"/>
          </a:xfrm>
          <a:custGeom>
            <a:avLst/>
            <a:gdLst>
              <a:gd name="connsiteX0" fmla="*/ 12563 w 12217815"/>
              <a:gd name="connsiteY0" fmla="*/ 1192695 h 1192695"/>
              <a:gd name="connsiteX1" fmla="*/ 12217815 w 12217815"/>
              <a:gd name="connsiteY1" fmla="*/ 1192695 h 1192695"/>
              <a:gd name="connsiteX2" fmla="*/ 12217815 w 12217815"/>
              <a:gd name="connsiteY2" fmla="*/ 159026 h 1192695"/>
              <a:gd name="connsiteX3" fmla="*/ 12217815 w 12217815"/>
              <a:gd name="connsiteY3" fmla="*/ 159026 h 1192695"/>
              <a:gd name="connsiteX4" fmla="*/ 11800372 w 12217815"/>
              <a:gd name="connsiteY4" fmla="*/ 168965 h 1192695"/>
              <a:gd name="connsiteX5" fmla="*/ 11700980 w 12217815"/>
              <a:gd name="connsiteY5" fmla="*/ 198782 h 1192695"/>
              <a:gd name="connsiteX6" fmla="*/ 11661224 w 12217815"/>
              <a:gd name="connsiteY6" fmla="*/ 208722 h 1192695"/>
              <a:gd name="connsiteX7" fmla="*/ 11532015 w 12217815"/>
              <a:gd name="connsiteY7" fmla="*/ 238539 h 1192695"/>
              <a:gd name="connsiteX8" fmla="*/ 11502198 w 12217815"/>
              <a:gd name="connsiteY8" fmla="*/ 248478 h 1192695"/>
              <a:gd name="connsiteX9" fmla="*/ 11412745 w 12217815"/>
              <a:gd name="connsiteY9" fmla="*/ 268356 h 1192695"/>
              <a:gd name="connsiteX10" fmla="*/ 11303415 w 12217815"/>
              <a:gd name="connsiteY10" fmla="*/ 298174 h 1192695"/>
              <a:gd name="connsiteX11" fmla="*/ 11253719 w 12217815"/>
              <a:gd name="connsiteY11" fmla="*/ 318052 h 1192695"/>
              <a:gd name="connsiteX12" fmla="*/ 11194085 w 12217815"/>
              <a:gd name="connsiteY12" fmla="*/ 337930 h 1192695"/>
              <a:gd name="connsiteX13" fmla="*/ 11094693 w 12217815"/>
              <a:gd name="connsiteY13" fmla="*/ 357809 h 1192695"/>
              <a:gd name="connsiteX14" fmla="*/ 10965485 w 12217815"/>
              <a:gd name="connsiteY14" fmla="*/ 397565 h 1192695"/>
              <a:gd name="connsiteX15" fmla="*/ 10846215 w 12217815"/>
              <a:gd name="connsiteY15" fmla="*/ 407504 h 1192695"/>
              <a:gd name="connsiteX16" fmla="*/ 10776641 w 12217815"/>
              <a:gd name="connsiteY16" fmla="*/ 417443 h 1192695"/>
              <a:gd name="connsiteX17" fmla="*/ 10667311 w 12217815"/>
              <a:gd name="connsiteY17" fmla="*/ 427382 h 1192695"/>
              <a:gd name="connsiteX18" fmla="*/ 10309502 w 12217815"/>
              <a:gd name="connsiteY18" fmla="*/ 417443 h 1192695"/>
              <a:gd name="connsiteX19" fmla="*/ 10229989 w 12217815"/>
              <a:gd name="connsiteY19" fmla="*/ 407504 h 1192695"/>
              <a:gd name="connsiteX20" fmla="*/ 10130598 w 12217815"/>
              <a:gd name="connsiteY20" fmla="*/ 397565 h 1192695"/>
              <a:gd name="connsiteX21" fmla="*/ 10021267 w 12217815"/>
              <a:gd name="connsiteY21" fmla="*/ 377687 h 1192695"/>
              <a:gd name="connsiteX22" fmla="*/ 9951693 w 12217815"/>
              <a:gd name="connsiteY22" fmla="*/ 357809 h 1192695"/>
              <a:gd name="connsiteX23" fmla="*/ 9862241 w 12217815"/>
              <a:gd name="connsiteY23" fmla="*/ 347869 h 1192695"/>
              <a:gd name="connsiteX24" fmla="*/ 9802606 w 12217815"/>
              <a:gd name="connsiteY24" fmla="*/ 337930 h 1192695"/>
              <a:gd name="connsiteX25" fmla="*/ 9723093 w 12217815"/>
              <a:gd name="connsiteY25" fmla="*/ 327991 h 1192695"/>
              <a:gd name="connsiteX26" fmla="*/ 9623702 w 12217815"/>
              <a:gd name="connsiteY26" fmla="*/ 298174 h 1192695"/>
              <a:gd name="connsiteX27" fmla="*/ 9593885 w 12217815"/>
              <a:gd name="connsiteY27" fmla="*/ 288235 h 1192695"/>
              <a:gd name="connsiteX28" fmla="*/ 9534250 w 12217815"/>
              <a:gd name="connsiteY28" fmla="*/ 278295 h 1192695"/>
              <a:gd name="connsiteX29" fmla="*/ 9464676 w 12217815"/>
              <a:gd name="connsiteY29" fmla="*/ 258417 h 1192695"/>
              <a:gd name="connsiteX30" fmla="*/ 9395102 w 12217815"/>
              <a:gd name="connsiteY30" fmla="*/ 248478 h 1192695"/>
              <a:gd name="connsiteX31" fmla="*/ 9355345 w 12217815"/>
              <a:gd name="connsiteY31" fmla="*/ 238539 h 1192695"/>
              <a:gd name="connsiteX32" fmla="*/ 9285772 w 12217815"/>
              <a:gd name="connsiteY32" fmla="*/ 228600 h 1192695"/>
              <a:gd name="connsiteX33" fmla="*/ 9236076 w 12217815"/>
              <a:gd name="connsiteY33" fmla="*/ 218661 h 1192695"/>
              <a:gd name="connsiteX34" fmla="*/ 9077050 w 12217815"/>
              <a:gd name="connsiteY34" fmla="*/ 198782 h 1192695"/>
              <a:gd name="connsiteX35" fmla="*/ 9037293 w 12217815"/>
              <a:gd name="connsiteY35" fmla="*/ 188843 h 1192695"/>
              <a:gd name="connsiteX36" fmla="*/ 8898145 w 12217815"/>
              <a:gd name="connsiteY36" fmla="*/ 178904 h 1192695"/>
              <a:gd name="connsiteX37" fmla="*/ 8788815 w 12217815"/>
              <a:gd name="connsiteY37" fmla="*/ 159026 h 1192695"/>
              <a:gd name="connsiteX38" fmla="*/ 8679485 w 12217815"/>
              <a:gd name="connsiteY38" fmla="*/ 149087 h 1192695"/>
              <a:gd name="connsiteX39" fmla="*/ 8321676 w 12217815"/>
              <a:gd name="connsiteY39" fmla="*/ 129209 h 1192695"/>
              <a:gd name="connsiteX40" fmla="*/ 7297945 w 12217815"/>
              <a:gd name="connsiteY40" fmla="*/ 129209 h 1192695"/>
              <a:gd name="connsiteX41" fmla="*/ 7099163 w 12217815"/>
              <a:gd name="connsiteY41" fmla="*/ 139148 h 1192695"/>
              <a:gd name="connsiteX42" fmla="*/ 6989832 w 12217815"/>
              <a:gd name="connsiteY42" fmla="*/ 149087 h 1192695"/>
              <a:gd name="connsiteX43" fmla="*/ 6572389 w 12217815"/>
              <a:gd name="connsiteY43" fmla="*/ 168965 h 1192695"/>
              <a:gd name="connsiteX44" fmla="*/ 5926345 w 12217815"/>
              <a:gd name="connsiteY44" fmla="*/ 159026 h 1192695"/>
              <a:gd name="connsiteX45" fmla="*/ 5807076 w 12217815"/>
              <a:gd name="connsiteY45" fmla="*/ 149087 h 1192695"/>
              <a:gd name="connsiteX46" fmla="*/ 5409511 w 12217815"/>
              <a:gd name="connsiteY46" fmla="*/ 129209 h 1192695"/>
              <a:gd name="connsiteX47" fmla="*/ 5339937 w 12217815"/>
              <a:gd name="connsiteY47" fmla="*/ 119269 h 1192695"/>
              <a:gd name="connsiteX48" fmla="*/ 5161032 w 12217815"/>
              <a:gd name="connsiteY48" fmla="*/ 99391 h 1192695"/>
              <a:gd name="connsiteX49" fmla="*/ 5031824 w 12217815"/>
              <a:gd name="connsiteY49" fmla="*/ 79513 h 1192695"/>
              <a:gd name="connsiteX50" fmla="*/ 4962250 w 12217815"/>
              <a:gd name="connsiteY50" fmla="*/ 69574 h 1192695"/>
              <a:gd name="connsiteX51" fmla="*/ 4803224 w 12217815"/>
              <a:gd name="connsiteY51" fmla="*/ 49695 h 1192695"/>
              <a:gd name="connsiteX52" fmla="*/ 4733650 w 12217815"/>
              <a:gd name="connsiteY52" fmla="*/ 39756 h 1192695"/>
              <a:gd name="connsiteX53" fmla="*/ 4584563 w 12217815"/>
              <a:gd name="connsiteY53" fmla="*/ 29817 h 1192695"/>
              <a:gd name="connsiteX54" fmla="*/ 4505050 w 12217815"/>
              <a:gd name="connsiteY54" fmla="*/ 19878 h 1192695"/>
              <a:gd name="connsiteX55" fmla="*/ 4365902 w 12217815"/>
              <a:gd name="connsiteY55" fmla="*/ 9939 h 1192695"/>
              <a:gd name="connsiteX56" fmla="*/ 4266511 w 12217815"/>
              <a:gd name="connsiteY56" fmla="*/ 0 h 1192695"/>
              <a:gd name="connsiteX57" fmla="*/ 3749676 w 12217815"/>
              <a:gd name="connsiteY57" fmla="*/ 9939 h 1192695"/>
              <a:gd name="connsiteX58" fmla="*/ 3610528 w 12217815"/>
              <a:gd name="connsiteY58" fmla="*/ 29817 h 1192695"/>
              <a:gd name="connsiteX59" fmla="*/ 3511137 w 12217815"/>
              <a:gd name="connsiteY59" fmla="*/ 39756 h 1192695"/>
              <a:gd name="connsiteX60" fmla="*/ 3362050 w 12217815"/>
              <a:gd name="connsiteY60" fmla="*/ 59635 h 1192695"/>
              <a:gd name="connsiteX61" fmla="*/ 3193085 w 12217815"/>
              <a:gd name="connsiteY61" fmla="*/ 69574 h 1192695"/>
              <a:gd name="connsiteX62" fmla="*/ 3053937 w 12217815"/>
              <a:gd name="connsiteY62" fmla="*/ 79513 h 1192695"/>
              <a:gd name="connsiteX63" fmla="*/ 2815398 w 12217815"/>
              <a:gd name="connsiteY63" fmla="*/ 89452 h 1192695"/>
              <a:gd name="connsiteX64" fmla="*/ 2606676 w 12217815"/>
              <a:gd name="connsiteY64" fmla="*/ 99391 h 1192695"/>
              <a:gd name="connsiteX65" fmla="*/ 2417832 w 12217815"/>
              <a:gd name="connsiteY65" fmla="*/ 119269 h 1192695"/>
              <a:gd name="connsiteX66" fmla="*/ 2348259 w 12217815"/>
              <a:gd name="connsiteY66" fmla="*/ 129209 h 1192695"/>
              <a:gd name="connsiteX67" fmla="*/ 2040145 w 12217815"/>
              <a:gd name="connsiteY67" fmla="*/ 139148 h 1192695"/>
              <a:gd name="connsiteX68" fmla="*/ 1900998 w 12217815"/>
              <a:gd name="connsiteY68" fmla="*/ 149087 h 1192695"/>
              <a:gd name="connsiteX69" fmla="*/ 1851302 w 12217815"/>
              <a:gd name="connsiteY69" fmla="*/ 159026 h 1192695"/>
              <a:gd name="connsiteX70" fmla="*/ 1682337 w 12217815"/>
              <a:gd name="connsiteY70" fmla="*/ 168965 h 1192695"/>
              <a:gd name="connsiteX71" fmla="*/ 748059 w 12217815"/>
              <a:gd name="connsiteY71" fmla="*/ 168965 h 1192695"/>
              <a:gd name="connsiteX72" fmla="*/ 479702 w 12217815"/>
              <a:gd name="connsiteY72" fmla="*/ 159026 h 1192695"/>
              <a:gd name="connsiteX73" fmla="*/ 330615 w 12217815"/>
              <a:gd name="connsiteY73" fmla="*/ 139148 h 1192695"/>
              <a:gd name="connsiteX74" fmla="*/ 251102 w 12217815"/>
              <a:gd name="connsiteY74" fmla="*/ 129209 h 1192695"/>
              <a:gd name="connsiteX75" fmla="*/ 201406 w 12217815"/>
              <a:gd name="connsiteY75" fmla="*/ 119269 h 1192695"/>
              <a:gd name="connsiteX76" fmla="*/ 22502 w 12217815"/>
              <a:gd name="connsiteY76" fmla="*/ 109330 h 1192695"/>
              <a:gd name="connsiteX77" fmla="*/ 22502 w 12217815"/>
              <a:gd name="connsiteY77" fmla="*/ 109330 h 1192695"/>
              <a:gd name="connsiteX78" fmla="*/ 12563 w 12217815"/>
              <a:gd name="connsiteY78" fmla="*/ 1192695 h 119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217815" h="1192695">
                <a:moveTo>
                  <a:pt x="12563" y="1192695"/>
                </a:moveTo>
                <a:lnTo>
                  <a:pt x="12217815" y="1192695"/>
                </a:lnTo>
                <a:lnTo>
                  <a:pt x="12217815" y="159026"/>
                </a:lnTo>
                <a:lnTo>
                  <a:pt x="12217815" y="159026"/>
                </a:lnTo>
                <a:lnTo>
                  <a:pt x="11800372" y="168965"/>
                </a:lnTo>
                <a:cubicBezTo>
                  <a:pt x="11781276" y="169795"/>
                  <a:pt x="11710701" y="196352"/>
                  <a:pt x="11700980" y="198782"/>
                </a:cubicBezTo>
                <a:cubicBezTo>
                  <a:pt x="11687728" y="202095"/>
                  <a:pt x="11674559" y="205759"/>
                  <a:pt x="11661224" y="208722"/>
                </a:cubicBezTo>
                <a:cubicBezTo>
                  <a:pt x="11613912" y="219236"/>
                  <a:pt x="11580737" y="222298"/>
                  <a:pt x="11532015" y="238539"/>
                </a:cubicBezTo>
                <a:cubicBezTo>
                  <a:pt x="11522076" y="241852"/>
                  <a:pt x="11512272" y="245600"/>
                  <a:pt x="11502198" y="248478"/>
                </a:cubicBezTo>
                <a:cubicBezTo>
                  <a:pt x="11469448" y="257835"/>
                  <a:pt x="11446903" y="261525"/>
                  <a:pt x="11412745" y="268356"/>
                </a:cubicBezTo>
                <a:cubicBezTo>
                  <a:pt x="11287372" y="318508"/>
                  <a:pt x="11444996" y="259562"/>
                  <a:pt x="11303415" y="298174"/>
                </a:cubicBezTo>
                <a:cubicBezTo>
                  <a:pt x="11286202" y="302868"/>
                  <a:pt x="11270486" y="311955"/>
                  <a:pt x="11253719" y="318052"/>
                </a:cubicBezTo>
                <a:cubicBezTo>
                  <a:pt x="11234027" y="325213"/>
                  <a:pt x="11214413" y="332848"/>
                  <a:pt x="11194085" y="337930"/>
                </a:cubicBezTo>
                <a:cubicBezTo>
                  <a:pt x="11161307" y="346125"/>
                  <a:pt x="11126746" y="347125"/>
                  <a:pt x="11094693" y="357809"/>
                </a:cubicBezTo>
                <a:cubicBezTo>
                  <a:pt x="11068963" y="366386"/>
                  <a:pt x="10989840" y="393720"/>
                  <a:pt x="10965485" y="397565"/>
                </a:cubicBezTo>
                <a:cubicBezTo>
                  <a:pt x="10926079" y="403787"/>
                  <a:pt x="10885890" y="403328"/>
                  <a:pt x="10846215" y="407504"/>
                </a:cubicBezTo>
                <a:cubicBezTo>
                  <a:pt x="10822917" y="409956"/>
                  <a:pt x="10799924" y="414856"/>
                  <a:pt x="10776641" y="417443"/>
                </a:cubicBezTo>
                <a:cubicBezTo>
                  <a:pt x="10740271" y="421484"/>
                  <a:pt x="10703754" y="424069"/>
                  <a:pt x="10667311" y="427382"/>
                </a:cubicBezTo>
                <a:lnTo>
                  <a:pt x="10309502" y="417443"/>
                </a:lnTo>
                <a:cubicBezTo>
                  <a:pt x="10282819" y="416230"/>
                  <a:pt x="10256536" y="410454"/>
                  <a:pt x="10229989" y="407504"/>
                </a:cubicBezTo>
                <a:cubicBezTo>
                  <a:pt x="10196897" y="403827"/>
                  <a:pt x="10163728" y="400878"/>
                  <a:pt x="10130598" y="397565"/>
                </a:cubicBezTo>
                <a:cubicBezTo>
                  <a:pt x="10012733" y="368100"/>
                  <a:pt x="10199340" y="413301"/>
                  <a:pt x="10021267" y="377687"/>
                </a:cubicBezTo>
                <a:cubicBezTo>
                  <a:pt x="9934660" y="360366"/>
                  <a:pt x="10058763" y="374282"/>
                  <a:pt x="9951693" y="357809"/>
                </a:cubicBezTo>
                <a:cubicBezTo>
                  <a:pt x="9922041" y="353247"/>
                  <a:pt x="9891979" y="351834"/>
                  <a:pt x="9862241" y="347869"/>
                </a:cubicBezTo>
                <a:cubicBezTo>
                  <a:pt x="9842265" y="345205"/>
                  <a:pt x="9822556" y="340780"/>
                  <a:pt x="9802606" y="337930"/>
                </a:cubicBezTo>
                <a:cubicBezTo>
                  <a:pt x="9776164" y="334153"/>
                  <a:pt x="9749597" y="331304"/>
                  <a:pt x="9723093" y="327991"/>
                </a:cubicBezTo>
                <a:cubicBezTo>
                  <a:pt x="9634060" y="292378"/>
                  <a:pt x="9713289" y="320571"/>
                  <a:pt x="9623702" y="298174"/>
                </a:cubicBezTo>
                <a:cubicBezTo>
                  <a:pt x="9613538" y="295633"/>
                  <a:pt x="9604112" y="290508"/>
                  <a:pt x="9593885" y="288235"/>
                </a:cubicBezTo>
                <a:cubicBezTo>
                  <a:pt x="9574212" y="283863"/>
                  <a:pt x="9553923" y="282667"/>
                  <a:pt x="9534250" y="278295"/>
                </a:cubicBezTo>
                <a:cubicBezTo>
                  <a:pt x="9438478" y="257012"/>
                  <a:pt x="9583691" y="280056"/>
                  <a:pt x="9464676" y="258417"/>
                </a:cubicBezTo>
                <a:cubicBezTo>
                  <a:pt x="9441627" y="254226"/>
                  <a:pt x="9418151" y="252669"/>
                  <a:pt x="9395102" y="248478"/>
                </a:cubicBezTo>
                <a:cubicBezTo>
                  <a:pt x="9381662" y="246034"/>
                  <a:pt x="9368785" y="240983"/>
                  <a:pt x="9355345" y="238539"/>
                </a:cubicBezTo>
                <a:cubicBezTo>
                  <a:pt x="9332296" y="234348"/>
                  <a:pt x="9308880" y="232451"/>
                  <a:pt x="9285772" y="228600"/>
                </a:cubicBezTo>
                <a:cubicBezTo>
                  <a:pt x="9269108" y="225823"/>
                  <a:pt x="9252800" y="221050"/>
                  <a:pt x="9236076" y="218661"/>
                </a:cubicBezTo>
                <a:cubicBezTo>
                  <a:pt x="9158587" y="207591"/>
                  <a:pt x="9148800" y="211828"/>
                  <a:pt x="9077050" y="198782"/>
                </a:cubicBezTo>
                <a:cubicBezTo>
                  <a:pt x="9063610" y="196338"/>
                  <a:pt x="9050870" y="190351"/>
                  <a:pt x="9037293" y="188843"/>
                </a:cubicBezTo>
                <a:cubicBezTo>
                  <a:pt x="8991077" y="183708"/>
                  <a:pt x="8944528" y="182217"/>
                  <a:pt x="8898145" y="178904"/>
                </a:cubicBezTo>
                <a:cubicBezTo>
                  <a:pt x="8866757" y="172626"/>
                  <a:pt x="8819700" y="162659"/>
                  <a:pt x="8788815" y="159026"/>
                </a:cubicBezTo>
                <a:cubicBezTo>
                  <a:pt x="8752472" y="154750"/>
                  <a:pt x="8715952" y="152126"/>
                  <a:pt x="8679485" y="149087"/>
                </a:cubicBezTo>
                <a:cubicBezTo>
                  <a:pt x="8507243" y="134734"/>
                  <a:pt x="8535139" y="138490"/>
                  <a:pt x="8321676" y="129209"/>
                </a:cubicBezTo>
                <a:cubicBezTo>
                  <a:pt x="7921790" y="89217"/>
                  <a:pt x="8199067" y="113259"/>
                  <a:pt x="7297945" y="129209"/>
                </a:cubicBezTo>
                <a:cubicBezTo>
                  <a:pt x="7231612" y="130383"/>
                  <a:pt x="7165369" y="134877"/>
                  <a:pt x="7099163" y="139148"/>
                </a:cubicBezTo>
                <a:cubicBezTo>
                  <a:pt x="7062645" y="141504"/>
                  <a:pt x="7026367" y="147019"/>
                  <a:pt x="6989832" y="149087"/>
                </a:cubicBezTo>
                <a:lnTo>
                  <a:pt x="6572389" y="168965"/>
                </a:lnTo>
                <a:lnTo>
                  <a:pt x="5926345" y="159026"/>
                </a:lnTo>
                <a:cubicBezTo>
                  <a:pt x="5886464" y="157990"/>
                  <a:pt x="5846882" y="151741"/>
                  <a:pt x="5807076" y="149087"/>
                </a:cubicBezTo>
                <a:cubicBezTo>
                  <a:pt x="5687193" y="141095"/>
                  <a:pt x="5526743" y="134538"/>
                  <a:pt x="5409511" y="129209"/>
                </a:cubicBezTo>
                <a:cubicBezTo>
                  <a:pt x="5386320" y="125896"/>
                  <a:pt x="5363221" y="121856"/>
                  <a:pt x="5339937" y="119269"/>
                </a:cubicBezTo>
                <a:cubicBezTo>
                  <a:pt x="5122817" y="95144"/>
                  <a:pt x="5320901" y="122229"/>
                  <a:pt x="5161032" y="99391"/>
                </a:cubicBezTo>
                <a:cubicBezTo>
                  <a:pt x="5096801" y="77981"/>
                  <a:pt x="5150624" y="93489"/>
                  <a:pt x="5031824" y="79513"/>
                </a:cubicBezTo>
                <a:cubicBezTo>
                  <a:pt x="5008558" y="76776"/>
                  <a:pt x="4985480" y="72604"/>
                  <a:pt x="4962250" y="69574"/>
                </a:cubicBezTo>
                <a:lnTo>
                  <a:pt x="4803224" y="49695"/>
                </a:lnTo>
                <a:cubicBezTo>
                  <a:pt x="4780033" y="46382"/>
                  <a:pt x="4756981" y="41877"/>
                  <a:pt x="4733650" y="39756"/>
                </a:cubicBezTo>
                <a:cubicBezTo>
                  <a:pt x="4684049" y="35247"/>
                  <a:pt x="4634182" y="34132"/>
                  <a:pt x="4584563" y="29817"/>
                </a:cubicBezTo>
                <a:cubicBezTo>
                  <a:pt x="4557953" y="27503"/>
                  <a:pt x="4531651" y="22296"/>
                  <a:pt x="4505050" y="19878"/>
                </a:cubicBezTo>
                <a:cubicBezTo>
                  <a:pt x="4458740" y="15668"/>
                  <a:pt x="4412242" y="13801"/>
                  <a:pt x="4365902" y="9939"/>
                </a:cubicBezTo>
                <a:cubicBezTo>
                  <a:pt x="4332721" y="7174"/>
                  <a:pt x="4299641" y="3313"/>
                  <a:pt x="4266511" y="0"/>
                </a:cubicBezTo>
                <a:lnTo>
                  <a:pt x="3749676" y="9939"/>
                </a:lnTo>
                <a:cubicBezTo>
                  <a:pt x="3633041" y="13763"/>
                  <a:pt x="3695495" y="18488"/>
                  <a:pt x="3610528" y="29817"/>
                </a:cubicBezTo>
                <a:cubicBezTo>
                  <a:pt x="3577524" y="34217"/>
                  <a:pt x="3544205" y="35866"/>
                  <a:pt x="3511137" y="39756"/>
                </a:cubicBezTo>
                <a:cubicBezTo>
                  <a:pt x="3458578" y="45939"/>
                  <a:pt x="3415260" y="55378"/>
                  <a:pt x="3362050" y="59635"/>
                </a:cubicBezTo>
                <a:cubicBezTo>
                  <a:pt x="3305811" y="64134"/>
                  <a:pt x="3249387" y="65942"/>
                  <a:pt x="3193085" y="69574"/>
                </a:cubicBezTo>
                <a:lnTo>
                  <a:pt x="3053937" y="79513"/>
                </a:lnTo>
                <a:cubicBezTo>
                  <a:pt x="2974465" y="83696"/>
                  <a:pt x="2894902" y="85919"/>
                  <a:pt x="2815398" y="89452"/>
                </a:cubicBezTo>
                <a:lnTo>
                  <a:pt x="2606676" y="99391"/>
                </a:lnTo>
                <a:cubicBezTo>
                  <a:pt x="2448736" y="121954"/>
                  <a:pt x="2643675" y="95495"/>
                  <a:pt x="2417832" y="119269"/>
                </a:cubicBezTo>
                <a:cubicBezTo>
                  <a:pt x="2394534" y="121721"/>
                  <a:pt x="2371653" y="127978"/>
                  <a:pt x="2348259" y="129209"/>
                </a:cubicBezTo>
                <a:cubicBezTo>
                  <a:pt x="2245643" y="134610"/>
                  <a:pt x="2142850" y="135835"/>
                  <a:pt x="2040145" y="139148"/>
                </a:cubicBezTo>
                <a:cubicBezTo>
                  <a:pt x="1993763" y="142461"/>
                  <a:pt x="1947243" y="144219"/>
                  <a:pt x="1900998" y="149087"/>
                </a:cubicBezTo>
                <a:cubicBezTo>
                  <a:pt x="1884197" y="150855"/>
                  <a:pt x="1868126" y="157497"/>
                  <a:pt x="1851302" y="159026"/>
                </a:cubicBezTo>
                <a:cubicBezTo>
                  <a:pt x="1795115" y="164134"/>
                  <a:pt x="1738659" y="165652"/>
                  <a:pt x="1682337" y="168965"/>
                </a:cubicBezTo>
                <a:cubicBezTo>
                  <a:pt x="1354223" y="250992"/>
                  <a:pt x="1635896" y="184142"/>
                  <a:pt x="748059" y="168965"/>
                </a:cubicBezTo>
                <a:cubicBezTo>
                  <a:pt x="658558" y="167435"/>
                  <a:pt x="569154" y="162339"/>
                  <a:pt x="479702" y="159026"/>
                </a:cubicBezTo>
                <a:lnTo>
                  <a:pt x="330615" y="139148"/>
                </a:lnTo>
                <a:cubicBezTo>
                  <a:pt x="304139" y="135618"/>
                  <a:pt x="277502" y="133271"/>
                  <a:pt x="251102" y="129209"/>
                </a:cubicBezTo>
                <a:cubicBezTo>
                  <a:pt x="234405" y="126640"/>
                  <a:pt x="218241" y="120672"/>
                  <a:pt x="201406" y="119269"/>
                </a:cubicBezTo>
                <a:cubicBezTo>
                  <a:pt x="80053" y="109156"/>
                  <a:pt x="-54193" y="109330"/>
                  <a:pt x="22502" y="109330"/>
                </a:cubicBezTo>
                <a:lnTo>
                  <a:pt x="22502" y="109330"/>
                </a:lnTo>
                <a:lnTo>
                  <a:pt x="12563" y="119269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F053642E-9B60-4C2E-A8B1-DF3AA0B63D8E}"/>
              </a:ext>
            </a:extLst>
          </p:cNvPr>
          <p:cNvSpPr/>
          <p:nvPr/>
        </p:nvSpPr>
        <p:spPr>
          <a:xfrm>
            <a:off x="5474656" y="5092618"/>
            <a:ext cx="1751804" cy="269819"/>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23ED36CF-86FE-4107-87F6-6FBAF7DCC081}"/>
              </a:ext>
            </a:extLst>
          </p:cNvPr>
          <p:cNvSpPr/>
          <p:nvPr/>
        </p:nvSpPr>
        <p:spPr>
          <a:xfrm>
            <a:off x="1932228" y="4984682"/>
            <a:ext cx="2936778" cy="275464"/>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6</a:t>
            </a:fld>
            <a:endParaRPr lang="en-US"/>
          </a:p>
        </p:txBody>
      </p:sp>
      <p:sp>
        <p:nvSpPr>
          <p:cNvPr id="30" name="Title 1">
            <a:extLst>
              <a:ext uri="{FF2B5EF4-FFF2-40B4-BE49-F238E27FC236}">
                <a16:creationId xmlns:a16="http://schemas.microsoft.com/office/drawing/2014/main" id="{E7E6D5A6-8F57-4E61-83F9-E41006BFD8AB}"/>
              </a:ext>
            </a:extLst>
          </p:cNvPr>
          <p:cNvSpPr txBox="1">
            <a:spLocks/>
          </p:cNvSpPr>
          <p:nvPr/>
        </p:nvSpPr>
        <p:spPr>
          <a:xfrm>
            <a:off x="3330869" y="-77656"/>
            <a:ext cx="5530262" cy="129900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bg1"/>
                </a:solidFill>
                <a:latin typeface="Tahoma" panose="020B0604030504040204" pitchFamily="34" charset="0"/>
                <a:ea typeface="Tahoma" panose="020B0604030504040204" pitchFamily="34" charset="0"/>
                <a:cs typeface="Tahoma" panose="020B0604030504040204" pitchFamily="34" charset="0"/>
              </a:rPr>
              <a:t>Motivation</a:t>
            </a:r>
          </a:p>
        </p:txBody>
      </p:sp>
      <p:grpSp>
        <p:nvGrpSpPr>
          <p:cNvPr id="10" name="Group 9">
            <a:extLst>
              <a:ext uri="{FF2B5EF4-FFF2-40B4-BE49-F238E27FC236}">
                <a16:creationId xmlns:a16="http://schemas.microsoft.com/office/drawing/2014/main" id="{AD9ED10E-FCFB-43AA-BACB-BF494381183F}"/>
              </a:ext>
            </a:extLst>
          </p:cNvPr>
          <p:cNvGrpSpPr/>
          <p:nvPr/>
        </p:nvGrpSpPr>
        <p:grpSpPr>
          <a:xfrm>
            <a:off x="476562" y="5117076"/>
            <a:ext cx="1762926" cy="525700"/>
            <a:chOff x="1965794" y="4969564"/>
            <a:chExt cx="1098872" cy="525700"/>
          </a:xfrm>
        </p:grpSpPr>
        <p:sp>
          <p:nvSpPr>
            <p:cNvPr id="6" name="Oval 5">
              <a:extLst>
                <a:ext uri="{FF2B5EF4-FFF2-40B4-BE49-F238E27FC236}">
                  <a16:creationId xmlns:a16="http://schemas.microsoft.com/office/drawing/2014/main" id="{0E58EEE4-B815-4649-B997-876BC5EF9851}"/>
                </a:ext>
              </a:extLst>
            </p:cNvPr>
            <p:cNvSpPr/>
            <p:nvPr/>
          </p:nvSpPr>
          <p:spPr>
            <a:xfrm rot="635191">
              <a:off x="2118295" y="4969564"/>
              <a:ext cx="793870" cy="188844"/>
            </a:xfrm>
            <a:prstGeom prst="ellipse">
              <a:avLst/>
            </a:prstGeom>
            <a:solidFill>
              <a:schemeClr val="bg2">
                <a:lumMod val="50000"/>
              </a:schemeClr>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BE6B2CCF-239D-41F5-8FD3-AC7A36F6B8CF}"/>
                </a:ext>
              </a:extLst>
            </p:cNvPr>
            <p:cNvSpPr/>
            <p:nvPr/>
          </p:nvSpPr>
          <p:spPr>
            <a:xfrm>
              <a:off x="2902226" y="5139603"/>
              <a:ext cx="162440" cy="355661"/>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2688211B-3601-4986-A9FF-2CFBA5B3154C}"/>
                </a:ext>
              </a:extLst>
            </p:cNvPr>
            <p:cNvSpPr/>
            <p:nvPr/>
          </p:nvSpPr>
          <p:spPr>
            <a:xfrm flipH="1">
              <a:off x="1965794" y="4985953"/>
              <a:ext cx="162440" cy="331480"/>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A0FAAB0-8FA0-4669-B7CF-425D1E028155}"/>
              </a:ext>
            </a:extLst>
          </p:cNvPr>
          <p:cNvGrpSpPr>
            <a:grpSpLocks noChangeAspect="1"/>
          </p:cNvGrpSpPr>
          <p:nvPr/>
        </p:nvGrpSpPr>
        <p:grpSpPr>
          <a:xfrm flipH="1">
            <a:off x="11028027" y="5032268"/>
            <a:ext cx="825494" cy="394916"/>
            <a:chOff x="1965794" y="4969564"/>
            <a:chExt cx="1098872" cy="525700"/>
          </a:xfrm>
        </p:grpSpPr>
        <p:sp>
          <p:nvSpPr>
            <p:cNvPr id="16" name="Oval 15">
              <a:extLst>
                <a:ext uri="{FF2B5EF4-FFF2-40B4-BE49-F238E27FC236}">
                  <a16:creationId xmlns:a16="http://schemas.microsoft.com/office/drawing/2014/main" id="{0B212B3C-6155-4518-98C4-2FAE5E04A6AA}"/>
                </a:ext>
              </a:extLst>
            </p:cNvPr>
            <p:cNvSpPr/>
            <p:nvPr/>
          </p:nvSpPr>
          <p:spPr>
            <a:xfrm rot="635191">
              <a:off x="2118295" y="4969564"/>
              <a:ext cx="793870" cy="188844"/>
            </a:xfrm>
            <a:prstGeom prst="ellipse">
              <a:avLst/>
            </a:prstGeom>
            <a:solidFill>
              <a:schemeClr val="bg2">
                <a:lumMod val="50000"/>
              </a:schemeClr>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78EAC34-B2DA-4CC1-AF35-1DC40BCE8D7D}"/>
                </a:ext>
              </a:extLst>
            </p:cNvPr>
            <p:cNvSpPr/>
            <p:nvPr/>
          </p:nvSpPr>
          <p:spPr>
            <a:xfrm>
              <a:off x="2902226" y="5139603"/>
              <a:ext cx="162440" cy="355661"/>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243C6CCD-EA75-42D6-BDFD-5A268A7E5130}"/>
                </a:ext>
              </a:extLst>
            </p:cNvPr>
            <p:cNvSpPr/>
            <p:nvPr/>
          </p:nvSpPr>
          <p:spPr>
            <a:xfrm flipH="1">
              <a:off x="1965794" y="4985953"/>
              <a:ext cx="162440" cy="331480"/>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A5561374-D57D-47A6-B1F4-3DA248D71EB1}"/>
              </a:ext>
            </a:extLst>
          </p:cNvPr>
          <p:cNvGrpSpPr/>
          <p:nvPr/>
        </p:nvGrpSpPr>
        <p:grpSpPr>
          <a:xfrm>
            <a:off x="2185157" y="3314747"/>
            <a:ext cx="2722823" cy="1788452"/>
            <a:chOff x="2185157" y="3314747"/>
            <a:chExt cx="2722823" cy="1788452"/>
          </a:xfrm>
        </p:grpSpPr>
        <p:grpSp>
          <p:nvGrpSpPr>
            <p:cNvPr id="19" name="Group 18">
              <a:extLst>
                <a:ext uri="{FF2B5EF4-FFF2-40B4-BE49-F238E27FC236}">
                  <a16:creationId xmlns:a16="http://schemas.microsoft.com/office/drawing/2014/main" id="{323B5B68-6EA2-4660-9F3D-E1001B5A0A61}"/>
                </a:ext>
              </a:extLst>
            </p:cNvPr>
            <p:cNvGrpSpPr>
              <a:grpSpLocks noChangeAspect="1"/>
            </p:cNvGrpSpPr>
            <p:nvPr/>
          </p:nvGrpSpPr>
          <p:grpSpPr>
            <a:xfrm>
              <a:off x="2185157" y="3314747"/>
              <a:ext cx="2722823" cy="1788452"/>
              <a:chOff x="1408730" y="3717079"/>
              <a:chExt cx="2228850" cy="1463992"/>
            </a:xfrm>
          </p:grpSpPr>
          <p:cxnSp>
            <p:nvCxnSpPr>
              <p:cNvPr id="20" name="Straight Connector 19">
                <a:extLst>
                  <a:ext uri="{FF2B5EF4-FFF2-40B4-BE49-F238E27FC236}">
                    <a16:creationId xmlns:a16="http://schemas.microsoft.com/office/drawing/2014/main" id="{C37B8E8E-7C9E-4CE6-90F9-BC734D332A84}"/>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AE6A0F30-3695-41A6-824A-C33D84F48A03}"/>
                  </a:ext>
                </a:extLst>
              </p:cNvPr>
              <p:cNvGrpSpPr/>
              <p:nvPr/>
            </p:nvGrpSpPr>
            <p:grpSpPr>
              <a:xfrm>
                <a:off x="1505885" y="3717079"/>
                <a:ext cx="2131695" cy="1458277"/>
                <a:chOff x="1505885" y="3717079"/>
                <a:chExt cx="2131695" cy="1458277"/>
              </a:xfrm>
            </p:grpSpPr>
            <p:grpSp>
              <p:nvGrpSpPr>
                <p:cNvPr id="22" name="Group 21">
                  <a:extLst>
                    <a:ext uri="{FF2B5EF4-FFF2-40B4-BE49-F238E27FC236}">
                      <a16:creationId xmlns:a16="http://schemas.microsoft.com/office/drawing/2014/main" id="{6F1DCC9E-4527-4296-AEC5-B5FDA0342DFE}"/>
                    </a:ext>
                  </a:extLst>
                </p:cNvPr>
                <p:cNvGrpSpPr/>
                <p:nvPr/>
              </p:nvGrpSpPr>
              <p:grpSpPr>
                <a:xfrm>
                  <a:off x="1505885" y="3717079"/>
                  <a:ext cx="2131695" cy="1458277"/>
                  <a:chOff x="5044440" y="2590800"/>
                  <a:chExt cx="2131695" cy="1458277"/>
                </a:xfrm>
              </p:grpSpPr>
              <p:sp>
                <p:nvSpPr>
                  <p:cNvPr id="25" name="Rectangle 24">
                    <a:extLst>
                      <a:ext uri="{FF2B5EF4-FFF2-40B4-BE49-F238E27FC236}">
                        <a16:creationId xmlns:a16="http://schemas.microsoft.com/office/drawing/2014/main" id="{72A23357-A95E-4CC0-8BF6-7631D4A71012}"/>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1848EC0-9D52-4DAC-A1BA-67CD0232A4B2}"/>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B8994941-76DB-4784-91BA-C3C57964F8C2}"/>
                      </a:ext>
                    </a:extLst>
                  </p:cNvPr>
                  <p:cNvCxnSpPr>
                    <a:cxnSpLocks/>
                    <a:stCxn id="26"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BB6537E-AFB4-4629-A057-B17AE6EC3A97}"/>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2FFA209-37BF-459F-BBB8-A81DF084EEC2}"/>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8B841AF-21BF-4C37-9956-52D7F1149A6D}"/>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68AF572-72EA-4A11-97B6-8B7A00337419}"/>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2A54EA3-5887-4D10-BC42-DEEC9DA97027}"/>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6D8A721-9632-411B-9085-98A20081F520}"/>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527642A-0599-4270-8DED-C79192588860}"/>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033FF45-DCD7-424B-BCBF-4A4BE4E67B29}"/>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Top Corners Snipped 36">
                    <a:extLst>
                      <a:ext uri="{FF2B5EF4-FFF2-40B4-BE49-F238E27FC236}">
                        <a16:creationId xmlns:a16="http://schemas.microsoft.com/office/drawing/2014/main" id="{6153D6A5-64DB-4009-9501-C4D4493B56CD}"/>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44F13420-ECB0-45A3-8E03-BF770FBD5AD8}"/>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7908E442-EA40-437E-8F07-0D18AFC51F79}"/>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0C4460BF-291D-4FDA-A72A-9FC8711B5F77}"/>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2" name="Picture 1" descr="A picture containing clock&#10;&#10;Description automatically generated">
              <a:extLst>
                <a:ext uri="{FF2B5EF4-FFF2-40B4-BE49-F238E27FC236}">
                  <a16:creationId xmlns:a16="http://schemas.microsoft.com/office/drawing/2014/main" id="{E5094B80-38D6-46D0-94BD-1FDEC5FAE8AF}"/>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956161" y="4211464"/>
              <a:ext cx="177474" cy="148669"/>
            </a:xfrm>
            <a:prstGeom prst="rect">
              <a:avLst/>
            </a:prstGeom>
          </p:spPr>
        </p:pic>
      </p:grpSp>
      <p:cxnSp>
        <p:nvCxnSpPr>
          <p:cNvPr id="12" name="Straight Connector 11">
            <a:extLst>
              <a:ext uri="{FF2B5EF4-FFF2-40B4-BE49-F238E27FC236}">
                <a16:creationId xmlns:a16="http://schemas.microsoft.com/office/drawing/2014/main" id="{4733F806-8177-42F5-83D3-899AD5836FD2}"/>
              </a:ext>
            </a:extLst>
          </p:cNvPr>
          <p:cNvCxnSpPr>
            <a:cxnSpLocks/>
          </p:cNvCxnSpPr>
          <p:nvPr/>
        </p:nvCxnSpPr>
        <p:spPr>
          <a:xfrm>
            <a:off x="9429855" y="3519694"/>
            <a:ext cx="0" cy="10176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22893B8-A79A-4360-83DE-ED08E0FE7E32}"/>
              </a:ext>
            </a:extLst>
          </p:cNvPr>
          <p:cNvGrpSpPr/>
          <p:nvPr/>
        </p:nvGrpSpPr>
        <p:grpSpPr>
          <a:xfrm>
            <a:off x="6869091" y="3133164"/>
            <a:ext cx="2638554" cy="2118908"/>
            <a:chOff x="6869091" y="3133164"/>
            <a:chExt cx="2638554" cy="2118908"/>
          </a:xfrm>
        </p:grpSpPr>
        <p:grpSp>
          <p:nvGrpSpPr>
            <p:cNvPr id="109" name="Group 108">
              <a:extLst>
                <a:ext uri="{FF2B5EF4-FFF2-40B4-BE49-F238E27FC236}">
                  <a16:creationId xmlns:a16="http://schemas.microsoft.com/office/drawing/2014/main" id="{B6FF6327-A37B-4FC4-B32F-1E50AA672A0F}"/>
                </a:ext>
              </a:extLst>
            </p:cNvPr>
            <p:cNvGrpSpPr>
              <a:grpSpLocks noChangeAspect="1"/>
            </p:cNvGrpSpPr>
            <p:nvPr/>
          </p:nvGrpSpPr>
          <p:grpSpPr>
            <a:xfrm flipH="1">
              <a:off x="7305600" y="3133164"/>
              <a:ext cx="2202045" cy="1803270"/>
              <a:chOff x="6595481" y="1587776"/>
              <a:chExt cx="2963950" cy="2427199"/>
            </a:xfrm>
          </p:grpSpPr>
          <p:sp>
            <p:nvSpPr>
              <p:cNvPr id="110" name="Rectangle 109">
                <a:extLst>
                  <a:ext uri="{FF2B5EF4-FFF2-40B4-BE49-F238E27FC236}">
                    <a16:creationId xmlns:a16="http://schemas.microsoft.com/office/drawing/2014/main" id="{D12D3FDE-824A-4FFF-BCC5-6CC0E0A5E9E6}"/>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B1604E8A-AEB6-4215-9A41-F7798AA98B60}"/>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9710B232-F267-4712-9DA1-2ADAA3117D68}"/>
                  </a:ext>
                </a:extLst>
              </p:cNvPr>
              <p:cNvCxnSpPr>
                <a:cxnSpLocks/>
                <a:stCxn id="120"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01011934-4A23-496C-85C8-88D62EDA66E6}"/>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9CD01B5E-ACD8-46D6-9B29-069C2A6C61CB}"/>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D1CCB2A7-5BF5-4250-AC41-5BE25006C1CB}"/>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Rounded Corners 115">
                <a:extLst>
                  <a:ext uri="{FF2B5EF4-FFF2-40B4-BE49-F238E27FC236}">
                    <a16:creationId xmlns:a16="http://schemas.microsoft.com/office/drawing/2014/main" id="{296F466E-2D17-4D22-AD52-28767E85D252}"/>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D699C6FB-4C8D-41DC-9688-EBEB56AE12AA}"/>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3810639A-80C1-4BAE-AC8F-C843B4929BAC}"/>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72EC2F40-A6F8-48D9-8EF9-20F3E04B7D20}"/>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Rounded Corners 119">
                <a:extLst>
                  <a:ext uri="{FF2B5EF4-FFF2-40B4-BE49-F238E27FC236}">
                    <a16:creationId xmlns:a16="http://schemas.microsoft.com/office/drawing/2014/main" id="{F38EB3BF-E89B-494F-A46B-3E7345C41254}"/>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83423485-5711-4F09-8773-EAA5DD414342}"/>
                  </a:ext>
                </a:extLst>
              </p:cNvPr>
              <p:cNvCxnSpPr>
                <a:cxnSpLocks/>
                <a:endCxn id="120"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148FC01D-545C-4FAC-ACA1-F64EA4F1E0C0}"/>
                  </a:ext>
                </a:extLst>
              </p:cNvPr>
              <p:cNvCxnSpPr>
                <a:cxnSpLocks/>
                <a:stCxn id="118"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3F9ECEC-43B2-44E3-9485-F0714D3B98AE}"/>
                  </a:ext>
                </a:extLst>
              </p:cNvPr>
              <p:cNvCxnSpPr>
                <a:cxnSpLocks/>
                <a:endCxn id="124"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594D3661-1DAA-47E0-8764-25B3F94AC922}"/>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5" name="Straight Connector 124">
                <a:extLst>
                  <a:ext uri="{FF2B5EF4-FFF2-40B4-BE49-F238E27FC236}">
                    <a16:creationId xmlns:a16="http://schemas.microsoft.com/office/drawing/2014/main" id="{7D433D28-D0EE-45A2-9ED5-D1823BF9D763}"/>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568757EA-A0FA-4FE2-8714-77DBE8E06701}"/>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7" name="Straight Connector 126">
                <a:extLst>
                  <a:ext uri="{FF2B5EF4-FFF2-40B4-BE49-F238E27FC236}">
                    <a16:creationId xmlns:a16="http://schemas.microsoft.com/office/drawing/2014/main" id="{90AC2FDC-6EBE-4ACB-A6D6-55295698D83F}"/>
                  </a:ext>
                </a:extLst>
              </p:cNvPr>
              <p:cNvCxnSpPr>
                <a:cxnSpLocks/>
                <a:stCxn id="115"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B626D17-FD3F-478E-BFE2-5B47E8DA82E3}"/>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4187F05-956D-49B0-BFC8-16B68343997C}"/>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3830A91B-0BA0-4FA5-9287-A3033E425583}"/>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832C3F2B-15DE-4D83-98F6-E2E30EA40785}"/>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C581A34E-83E3-40E9-81DC-BF8128D4A01F}"/>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7A6F270B-6AC7-436E-9B4E-07DE3C5E493C}"/>
                  </a:ext>
                </a:extLst>
              </p:cNvPr>
              <p:cNvCxnSpPr>
                <a:cxnSpLocks/>
                <a:stCxn id="132" idx="3"/>
                <a:endCxn id="126"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E2365032-63D7-4598-B9CF-567097EC35DA}"/>
                </a:ext>
              </a:extLst>
            </p:cNvPr>
            <p:cNvGrpSpPr>
              <a:grpSpLocks noChangeAspect="1"/>
            </p:cNvGrpSpPr>
            <p:nvPr/>
          </p:nvGrpSpPr>
          <p:grpSpPr>
            <a:xfrm>
              <a:off x="6869091" y="4741938"/>
              <a:ext cx="1588137" cy="510134"/>
              <a:chOff x="7366469" y="4745481"/>
              <a:chExt cx="3191554" cy="1025173"/>
            </a:xfrm>
          </p:grpSpPr>
          <p:grpSp>
            <p:nvGrpSpPr>
              <p:cNvPr id="135" name="Group 134">
                <a:extLst>
                  <a:ext uri="{FF2B5EF4-FFF2-40B4-BE49-F238E27FC236}">
                    <a16:creationId xmlns:a16="http://schemas.microsoft.com/office/drawing/2014/main" id="{73F9FD1F-E09C-4302-8FB9-AB60E203FD89}"/>
                  </a:ext>
                </a:extLst>
              </p:cNvPr>
              <p:cNvGrpSpPr>
                <a:grpSpLocks noChangeAspect="1"/>
              </p:cNvGrpSpPr>
              <p:nvPr/>
            </p:nvGrpSpPr>
            <p:grpSpPr>
              <a:xfrm>
                <a:off x="7366469" y="4745481"/>
                <a:ext cx="3191554" cy="1025173"/>
                <a:chOff x="7752885" y="5195074"/>
                <a:chExt cx="1201313" cy="385879"/>
              </a:xfrm>
            </p:grpSpPr>
            <p:sp>
              <p:nvSpPr>
                <p:cNvPr id="140" name="Rectangle 139">
                  <a:extLst>
                    <a:ext uri="{FF2B5EF4-FFF2-40B4-BE49-F238E27FC236}">
                      <a16:creationId xmlns:a16="http://schemas.microsoft.com/office/drawing/2014/main" id="{279DA6B8-8D25-4E74-8A9E-9F9A43C062C7}"/>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Rounded Corners 140">
                  <a:extLst>
                    <a:ext uri="{FF2B5EF4-FFF2-40B4-BE49-F238E27FC236}">
                      <a16:creationId xmlns:a16="http://schemas.microsoft.com/office/drawing/2014/main" id="{D887F940-5418-45A9-AB37-12A21460BD58}"/>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Rounded Corners 141">
                  <a:extLst>
                    <a:ext uri="{FF2B5EF4-FFF2-40B4-BE49-F238E27FC236}">
                      <a16:creationId xmlns:a16="http://schemas.microsoft.com/office/drawing/2014/main" id="{1A70EC1C-0889-4142-981F-0CD5F4605B8D}"/>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Rounded Corners 142">
                  <a:extLst>
                    <a:ext uri="{FF2B5EF4-FFF2-40B4-BE49-F238E27FC236}">
                      <a16:creationId xmlns:a16="http://schemas.microsoft.com/office/drawing/2014/main" id="{D33D54EF-1CF2-4BF9-B972-09C529CC0E1B}"/>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Rounded Corners 143">
                  <a:extLst>
                    <a:ext uri="{FF2B5EF4-FFF2-40B4-BE49-F238E27FC236}">
                      <a16:creationId xmlns:a16="http://schemas.microsoft.com/office/drawing/2014/main" id="{184DBEF2-531D-4DBA-B87D-2F89CA1EC36F}"/>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Circle: Hollow 144">
                  <a:extLst>
                    <a:ext uri="{FF2B5EF4-FFF2-40B4-BE49-F238E27FC236}">
                      <a16:creationId xmlns:a16="http://schemas.microsoft.com/office/drawing/2014/main" id="{9714BFEE-54A5-439E-AA4F-DF179959D2D9}"/>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6" name="Circle: Hollow 145">
                  <a:extLst>
                    <a:ext uri="{FF2B5EF4-FFF2-40B4-BE49-F238E27FC236}">
                      <a16:creationId xmlns:a16="http://schemas.microsoft.com/office/drawing/2014/main" id="{D006885E-D52E-40D1-9B72-58FB33AB3712}"/>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7" name="Circle: Hollow 146">
                  <a:extLst>
                    <a:ext uri="{FF2B5EF4-FFF2-40B4-BE49-F238E27FC236}">
                      <a16:creationId xmlns:a16="http://schemas.microsoft.com/office/drawing/2014/main" id="{9BDD1396-2929-4D26-A8F2-283EE6568BE9}"/>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48" name="Straight Arrow Connector 147">
                  <a:extLst>
                    <a:ext uri="{FF2B5EF4-FFF2-40B4-BE49-F238E27FC236}">
                      <a16:creationId xmlns:a16="http://schemas.microsoft.com/office/drawing/2014/main" id="{B2D815EC-89E9-4A1B-9B54-CB0357270148}"/>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49" name="Oval 148">
                  <a:extLst>
                    <a:ext uri="{FF2B5EF4-FFF2-40B4-BE49-F238E27FC236}">
                      <a16:creationId xmlns:a16="http://schemas.microsoft.com/office/drawing/2014/main" id="{2FBEDEF0-419F-4BFB-AA71-501F3F375EAA}"/>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Oval 149">
                  <a:extLst>
                    <a:ext uri="{FF2B5EF4-FFF2-40B4-BE49-F238E27FC236}">
                      <a16:creationId xmlns:a16="http://schemas.microsoft.com/office/drawing/2014/main" id="{62EA5D78-0E43-4C20-AA67-B488757EFB9D}"/>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Oval 150">
                  <a:extLst>
                    <a:ext uri="{FF2B5EF4-FFF2-40B4-BE49-F238E27FC236}">
                      <a16:creationId xmlns:a16="http://schemas.microsoft.com/office/drawing/2014/main" id="{843C589B-996F-43D8-BDE8-19D619A4F499}"/>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6" name="Oval 135">
                <a:extLst>
                  <a:ext uri="{FF2B5EF4-FFF2-40B4-BE49-F238E27FC236}">
                    <a16:creationId xmlns:a16="http://schemas.microsoft.com/office/drawing/2014/main" id="{70A880BA-5E83-4132-A34F-0EA40564E22A}"/>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7" name="Graphic 38" descr="Single gear">
                <a:extLst>
                  <a:ext uri="{FF2B5EF4-FFF2-40B4-BE49-F238E27FC236}">
                    <a16:creationId xmlns:a16="http://schemas.microsoft.com/office/drawing/2014/main" id="{C2ED1CC8-3C9D-4D58-9774-62B7DA6FF0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3288" y="5202044"/>
                <a:ext cx="449766" cy="449766"/>
              </a:xfrm>
              <a:prstGeom prst="rect">
                <a:avLst/>
              </a:prstGeom>
            </p:spPr>
          </p:pic>
          <p:pic>
            <p:nvPicPr>
              <p:cNvPr id="138" name="Graphic 38" descr="Single gear">
                <a:extLst>
                  <a:ext uri="{FF2B5EF4-FFF2-40B4-BE49-F238E27FC236}">
                    <a16:creationId xmlns:a16="http://schemas.microsoft.com/office/drawing/2014/main" id="{130CC6AD-07E4-4AE4-B7E2-3FA9C16A58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86291" y="5202041"/>
                <a:ext cx="449766" cy="449766"/>
              </a:xfrm>
              <a:prstGeom prst="rect">
                <a:avLst/>
              </a:prstGeom>
            </p:spPr>
          </p:pic>
          <p:pic>
            <p:nvPicPr>
              <p:cNvPr id="139" name="Graphic 38" descr="Single gear">
                <a:extLst>
                  <a:ext uri="{FF2B5EF4-FFF2-40B4-BE49-F238E27FC236}">
                    <a16:creationId xmlns:a16="http://schemas.microsoft.com/office/drawing/2014/main" id="{368B681A-EFA6-4C04-86A9-28A436C16E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6995" y="5202043"/>
                <a:ext cx="449766" cy="449766"/>
              </a:xfrm>
              <a:prstGeom prst="rect">
                <a:avLst/>
              </a:prstGeom>
            </p:spPr>
          </p:pic>
        </p:grpSp>
      </p:grpSp>
      <p:sp>
        <p:nvSpPr>
          <p:cNvPr id="160" name="Oval 159">
            <a:extLst>
              <a:ext uri="{FF2B5EF4-FFF2-40B4-BE49-F238E27FC236}">
                <a16:creationId xmlns:a16="http://schemas.microsoft.com/office/drawing/2014/main" id="{6B006901-F4D3-4B76-88B5-BFFE36EC976E}"/>
              </a:ext>
            </a:extLst>
          </p:cNvPr>
          <p:cNvSpPr/>
          <p:nvPr/>
        </p:nvSpPr>
        <p:spPr>
          <a:xfrm>
            <a:off x="7916464" y="5218793"/>
            <a:ext cx="2596173" cy="584336"/>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DE789218-5F89-419C-81EE-3909095D9923}"/>
              </a:ext>
            </a:extLst>
          </p:cNvPr>
          <p:cNvGrpSpPr/>
          <p:nvPr/>
        </p:nvGrpSpPr>
        <p:grpSpPr>
          <a:xfrm>
            <a:off x="8249739" y="4379303"/>
            <a:ext cx="2325062" cy="1198778"/>
            <a:chOff x="6339983" y="3990193"/>
            <a:chExt cx="2325062" cy="1198778"/>
          </a:xfrm>
        </p:grpSpPr>
        <p:sp>
          <p:nvSpPr>
            <p:cNvPr id="3" name="Rectangle 2">
              <a:extLst>
                <a:ext uri="{FF2B5EF4-FFF2-40B4-BE49-F238E27FC236}">
                  <a16:creationId xmlns:a16="http://schemas.microsoft.com/office/drawing/2014/main" id="{8C8058A6-ED63-422C-B432-2C52328323DF}"/>
                </a:ext>
              </a:extLst>
            </p:cNvPr>
            <p:cNvSpPr/>
            <p:nvPr/>
          </p:nvSpPr>
          <p:spPr>
            <a:xfrm>
              <a:off x="7226459" y="3990193"/>
              <a:ext cx="617267" cy="105563"/>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C8815CA4-42F8-4615-AB42-C2FD5F869D64}"/>
                </a:ext>
              </a:extLst>
            </p:cNvPr>
            <p:cNvGrpSpPr/>
            <p:nvPr/>
          </p:nvGrpSpPr>
          <p:grpSpPr>
            <a:xfrm>
              <a:off x="6339983" y="4032963"/>
              <a:ext cx="2325062" cy="1156008"/>
              <a:chOff x="8221437" y="4359700"/>
              <a:chExt cx="2325062" cy="1156008"/>
            </a:xfrm>
          </p:grpSpPr>
          <p:grpSp>
            <p:nvGrpSpPr>
              <p:cNvPr id="152" name="Group 151">
                <a:extLst>
                  <a:ext uri="{FF2B5EF4-FFF2-40B4-BE49-F238E27FC236}">
                    <a16:creationId xmlns:a16="http://schemas.microsoft.com/office/drawing/2014/main" id="{DB5DD86F-0D79-462F-9B9C-C0BCC2960BB1}"/>
                  </a:ext>
                </a:extLst>
              </p:cNvPr>
              <p:cNvGrpSpPr/>
              <p:nvPr/>
            </p:nvGrpSpPr>
            <p:grpSpPr>
              <a:xfrm>
                <a:off x="8221437" y="4359700"/>
                <a:ext cx="2325062" cy="1156008"/>
                <a:chOff x="7025804" y="4343727"/>
                <a:chExt cx="2325062" cy="1156008"/>
              </a:xfrm>
            </p:grpSpPr>
            <p:cxnSp>
              <p:nvCxnSpPr>
                <p:cNvPr id="101" name="Straight Connector 100">
                  <a:extLst>
                    <a:ext uri="{FF2B5EF4-FFF2-40B4-BE49-F238E27FC236}">
                      <a16:creationId xmlns:a16="http://schemas.microsoft.com/office/drawing/2014/main" id="{29F24258-1BC9-43F3-85FD-79C76DCC938B}"/>
                    </a:ext>
                  </a:extLst>
                </p:cNvPr>
                <p:cNvCxnSpPr>
                  <a:cxnSpLocks/>
                </p:cNvCxnSpPr>
                <p:nvPr/>
              </p:nvCxnSpPr>
              <p:spPr>
                <a:xfrm flipH="1">
                  <a:off x="7263954" y="5341164"/>
                  <a:ext cx="29354" cy="14773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619B1D7-A491-4BA6-9C30-08821E96DB70}"/>
                    </a:ext>
                  </a:extLst>
                </p:cNvPr>
                <p:cNvSpPr/>
                <p:nvPr/>
              </p:nvSpPr>
              <p:spPr>
                <a:xfrm>
                  <a:off x="8893666" y="4399572"/>
                  <a:ext cx="457200" cy="960120"/>
                </a:xfrm>
                <a:prstGeom prst="ellipse">
                  <a:avLst/>
                </a:prstGeom>
                <a:solidFill>
                  <a:schemeClr val="bg1">
                    <a:lumMod val="9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5135EA-4173-4F9B-B509-2995A73C3683}"/>
                    </a:ext>
                  </a:extLst>
                </p:cNvPr>
                <p:cNvSpPr/>
                <p:nvPr/>
              </p:nvSpPr>
              <p:spPr>
                <a:xfrm>
                  <a:off x="7307744" y="4399572"/>
                  <a:ext cx="1845002" cy="9601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1270DAB-33FA-4B12-99CC-257A3B588624}"/>
                    </a:ext>
                  </a:extLst>
                </p:cNvPr>
                <p:cNvSpPr/>
                <p:nvPr/>
              </p:nvSpPr>
              <p:spPr>
                <a:xfrm>
                  <a:off x="7025804" y="4399572"/>
                  <a:ext cx="457200" cy="960120"/>
                </a:xfrm>
                <a:prstGeom prst="ellipse">
                  <a:avLst/>
                </a:prstGeom>
                <a:solidFill>
                  <a:schemeClr val="bg1">
                    <a:lumMod val="9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A picture containing clock&#10;&#10;Description automatically generated">
                  <a:extLst>
                    <a:ext uri="{FF2B5EF4-FFF2-40B4-BE49-F238E27FC236}">
                      <a16:creationId xmlns:a16="http://schemas.microsoft.com/office/drawing/2014/main" id="{878CE90D-4B13-4C0F-91FA-0D46CDEFC848}"/>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7525518" y="4484507"/>
                  <a:ext cx="357947" cy="299063"/>
                </a:xfrm>
                <a:prstGeom prst="rect">
                  <a:avLst/>
                </a:prstGeom>
              </p:spPr>
            </p:pic>
            <p:sp>
              <p:nvSpPr>
                <p:cNvPr id="58" name="Oval 57">
                  <a:extLst>
                    <a:ext uri="{FF2B5EF4-FFF2-40B4-BE49-F238E27FC236}">
                      <a16:creationId xmlns:a16="http://schemas.microsoft.com/office/drawing/2014/main" id="{D377D12C-F7F8-4D44-9BB3-B292C71EC7BC}"/>
                    </a:ext>
                  </a:extLst>
                </p:cNvPr>
                <p:cNvSpPr/>
                <p:nvPr/>
              </p:nvSpPr>
              <p:spPr>
                <a:xfrm>
                  <a:off x="7086256" y="4535309"/>
                  <a:ext cx="307685" cy="708864"/>
                </a:xfrm>
                <a:prstGeom prst="ellipse">
                  <a:avLst/>
                </a:prstGeom>
                <a:solidFill>
                  <a:schemeClr val="bg1">
                    <a:lumMod val="8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c 64">
                  <a:extLst>
                    <a:ext uri="{FF2B5EF4-FFF2-40B4-BE49-F238E27FC236}">
                      <a16:creationId xmlns:a16="http://schemas.microsoft.com/office/drawing/2014/main" id="{BC14C10C-6634-493E-B4AC-51D0F2630D48}"/>
                    </a:ext>
                  </a:extLst>
                </p:cNvPr>
                <p:cNvSpPr/>
                <p:nvPr/>
              </p:nvSpPr>
              <p:spPr>
                <a:xfrm rot="21425471">
                  <a:off x="8030815" y="4343727"/>
                  <a:ext cx="512652" cy="1046041"/>
                </a:xfrm>
                <a:prstGeom prst="arc">
                  <a:avLst>
                    <a:gd name="adj1" fmla="val 17191476"/>
                    <a:gd name="adj2" fmla="val 4861983"/>
                  </a:avLst>
                </a:prstGeom>
                <a:noFill/>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Arc 66">
                  <a:extLst>
                    <a:ext uri="{FF2B5EF4-FFF2-40B4-BE49-F238E27FC236}">
                      <a16:creationId xmlns:a16="http://schemas.microsoft.com/office/drawing/2014/main" id="{FCB1DCC7-88CE-46A7-B5AE-D08DB65E23AF}"/>
                    </a:ext>
                  </a:extLst>
                </p:cNvPr>
                <p:cNvSpPr/>
                <p:nvPr/>
              </p:nvSpPr>
              <p:spPr>
                <a:xfrm rot="21425471">
                  <a:off x="8513381" y="4343728"/>
                  <a:ext cx="512652" cy="1046041"/>
                </a:xfrm>
                <a:prstGeom prst="arc">
                  <a:avLst>
                    <a:gd name="adj1" fmla="val 17191476"/>
                    <a:gd name="adj2" fmla="val 4861983"/>
                  </a:avLst>
                </a:prstGeom>
                <a:noFill/>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Arc 68">
                  <a:extLst>
                    <a:ext uri="{FF2B5EF4-FFF2-40B4-BE49-F238E27FC236}">
                      <a16:creationId xmlns:a16="http://schemas.microsoft.com/office/drawing/2014/main" id="{B4FECBDF-225B-47A4-BDAD-E989DA1F121C}"/>
                    </a:ext>
                  </a:extLst>
                </p:cNvPr>
                <p:cNvSpPr/>
                <p:nvPr/>
              </p:nvSpPr>
              <p:spPr>
                <a:xfrm rot="21425471">
                  <a:off x="7548119" y="4346522"/>
                  <a:ext cx="512652" cy="1046041"/>
                </a:xfrm>
                <a:prstGeom prst="arc">
                  <a:avLst>
                    <a:gd name="adj1" fmla="val 17191476"/>
                    <a:gd name="adj2" fmla="val 4861983"/>
                  </a:avLst>
                </a:prstGeom>
                <a:noFill/>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9C416F02-E929-4DF0-91B3-206B49009B0F}"/>
                    </a:ext>
                  </a:extLst>
                </p:cNvPr>
                <p:cNvCxnSpPr>
                  <a:cxnSpLocks/>
                </p:cNvCxnSpPr>
                <p:nvPr/>
              </p:nvCxnSpPr>
              <p:spPr>
                <a:xfrm flipV="1">
                  <a:off x="7307744" y="5356736"/>
                  <a:ext cx="1852421" cy="376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4D3438D-5771-4098-BEAC-CAA37E23CC5E}"/>
                    </a:ext>
                  </a:extLst>
                </p:cNvPr>
                <p:cNvCxnSpPr>
                  <a:cxnSpLocks/>
                  <a:stCxn id="14" idx="0"/>
                </p:cNvCxnSpPr>
                <p:nvPr/>
              </p:nvCxnSpPr>
              <p:spPr>
                <a:xfrm>
                  <a:off x="7254404" y="4399572"/>
                  <a:ext cx="1898342" cy="2416"/>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9537FB9-4A03-46DE-9CF0-F6270BC840A7}"/>
                    </a:ext>
                  </a:extLst>
                </p:cNvPr>
                <p:cNvCxnSpPr>
                  <a:cxnSpLocks/>
                </p:cNvCxnSpPr>
                <p:nvPr/>
              </p:nvCxnSpPr>
              <p:spPr>
                <a:xfrm>
                  <a:off x="7506028" y="5368857"/>
                  <a:ext cx="18172" cy="12839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260EF95-B842-4DC5-A76F-4F0FE9114F3D}"/>
                    </a:ext>
                  </a:extLst>
                </p:cNvPr>
                <p:cNvCxnSpPr>
                  <a:cxnSpLocks/>
                </p:cNvCxnSpPr>
                <p:nvPr/>
              </p:nvCxnSpPr>
              <p:spPr>
                <a:xfrm>
                  <a:off x="8017790" y="5368857"/>
                  <a:ext cx="18172" cy="12839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784F4B7-CC4D-4318-92E6-152029185CCB}"/>
                    </a:ext>
                  </a:extLst>
                </p:cNvPr>
                <p:cNvCxnSpPr>
                  <a:cxnSpLocks/>
                </p:cNvCxnSpPr>
                <p:nvPr/>
              </p:nvCxnSpPr>
              <p:spPr>
                <a:xfrm>
                  <a:off x="8511380" y="5368800"/>
                  <a:ext cx="18172" cy="12839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2028FE7-26DE-426E-A9D3-8C66DDA2AFC9}"/>
                    </a:ext>
                  </a:extLst>
                </p:cNvPr>
                <p:cNvCxnSpPr>
                  <a:cxnSpLocks/>
                </p:cNvCxnSpPr>
                <p:nvPr/>
              </p:nvCxnSpPr>
              <p:spPr>
                <a:xfrm>
                  <a:off x="8926081" y="5364432"/>
                  <a:ext cx="18172" cy="128398"/>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2015DD1-2712-4449-82E4-67FEBEA9215E}"/>
                    </a:ext>
                  </a:extLst>
                </p:cNvPr>
                <p:cNvCxnSpPr>
                  <a:cxnSpLocks/>
                </p:cNvCxnSpPr>
                <p:nvPr/>
              </p:nvCxnSpPr>
              <p:spPr>
                <a:xfrm flipH="1">
                  <a:off x="7793978" y="5349459"/>
                  <a:ext cx="29354" cy="14773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8BE45B9-9D03-4F9F-B70B-C071ED3E5212}"/>
                    </a:ext>
                  </a:extLst>
                </p:cNvPr>
                <p:cNvCxnSpPr>
                  <a:cxnSpLocks/>
                </p:cNvCxnSpPr>
                <p:nvPr/>
              </p:nvCxnSpPr>
              <p:spPr>
                <a:xfrm flipH="1">
                  <a:off x="8273936" y="5351996"/>
                  <a:ext cx="29354" cy="14773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5831E2B-F4B4-4697-AE60-AA6AB18F373C}"/>
                    </a:ext>
                  </a:extLst>
                </p:cNvPr>
                <p:cNvCxnSpPr>
                  <a:cxnSpLocks/>
                </p:cNvCxnSpPr>
                <p:nvPr/>
              </p:nvCxnSpPr>
              <p:spPr>
                <a:xfrm flipH="1">
                  <a:off x="8697130" y="5343654"/>
                  <a:ext cx="29354" cy="14773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55" name="Picture 154" descr="Background pattern&#10;&#10;Description automatically generated">
                <a:extLst>
                  <a:ext uri="{FF2B5EF4-FFF2-40B4-BE49-F238E27FC236}">
                    <a16:creationId xmlns:a16="http://schemas.microsoft.com/office/drawing/2014/main" id="{9265014D-6616-4710-B978-9602A9B45CF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732895" y="4842811"/>
                <a:ext cx="388726" cy="204729"/>
              </a:xfrm>
              <a:prstGeom prst="rect">
                <a:avLst/>
              </a:prstGeom>
            </p:spPr>
          </p:pic>
        </p:grpSp>
      </p:grpSp>
      <p:sp>
        <p:nvSpPr>
          <p:cNvPr id="44" name="Star: 4 Points 43">
            <a:extLst>
              <a:ext uri="{FF2B5EF4-FFF2-40B4-BE49-F238E27FC236}">
                <a16:creationId xmlns:a16="http://schemas.microsoft.com/office/drawing/2014/main" id="{0CC6895D-7F52-4EF2-918B-9E1E8F6FD1D1}"/>
              </a:ext>
            </a:extLst>
          </p:cNvPr>
          <p:cNvSpPr/>
          <p:nvPr/>
        </p:nvSpPr>
        <p:spPr>
          <a:xfrm>
            <a:off x="7070188" y="1974222"/>
            <a:ext cx="131518" cy="325381"/>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FED086D1-227E-4609-B577-0D47B8931980}"/>
              </a:ext>
            </a:extLst>
          </p:cNvPr>
          <p:cNvGrpSpPr/>
          <p:nvPr/>
        </p:nvGrpSpPr>
        <p:grpSpPr>
          <a:xfrm>
            <a:off x="3896835" y="3035157"/>
            <a:ext cx="261299" cy="264355"/>
            <a:chOff x="4764289" y="4622415"/>
            <a:chExt cx="486136" cy="513739"/>
          </a:xfrm>
        </p:grpSpPr>
        <p:sp>
          <p:nvSpPr>
            <p:cNvPr id="154" name="Rectangle 153">
              <a:extLst>
                <a:ext uri="{FF2B5EF4-FFF2-40B4-BE49-F238E27FC236}">
                  <a16:creationId xmlns:a16="http://schemas.microsoft.com/office/drawing/2014/main" id="{391B19F0-2E2B-497E-838C-D848CD939E18}"/>
                </a:ext>
              </a:extLst>
            </p:cNvPr>
            <p:cNvSpPr/>
            <p:nvPr/>
          </p:nvSpPr>
          <p:spPr>
            <a:xfrm>
              <a:off x="4764289" y="4766822"/>
              <a:ext cx="486136" cy="369332"/>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Rectangle 155">
              <a:extLst>
                <a:ext uri="{FF2B5EF4-FFF2-40B4-BE49-F238E27FC236}">
                  <a16:creationId xmlns:a16="http://schemas.microsoft.com/office/drawing/2014/main" id="{13716925-5A30-4B9C-87E1-88EFD944E27E}"/>
                </a:ext>
              </a:extLst>
            </p:cNvPr>
            <p:cNvSpPr/>
            <p:nvPr/>
          </p:nvSpPr>
          <p:spPr>
            <a:xfrm>
              <a:off x="4840489" y="4713712"/>
              <a:ext cx="333736" cy="28627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Rectangle 158">
              <a:extLst>
                <a:ext uri="{FF2B5EF4-FFF2-40B4-BE49-F238E27FC236}">
                  <a16:creationId xmlns:a16="http://schemas.microsoft.com/office/drawing/2014/main" id="{78A2836F-62CD-44BF-A0A0-03F22FD082C6}"/>
                </a:ext>
              </a:extLst>
            </p:cNvPr>
            <p:cNvSpPr/>
            <p:nvPr/>
          </p:nvSpPr>
          <p:spPr>
            <a:xfrm>
              <a:off x="4903794" y="4622415"/>
              <a:ext cx="207126" cy="247950"/>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1" name="Content Placeholder 6">
            <a:extLst>
              <a:ext uri="{FF2B5EF4-FFF2-40B4-BE49-F238E27FC236}">
                <a16:creationId xmlns:a16="http://schemas.microsoft.com/office/drawing/2014/main" id="{3BF6364D-FE49-4211-971B-FB543228F913}"/>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solidFill>
                  <a:srgbClr val="101B1E"/>
                </a:solidFill>
                <a:latin typeface="Arial"/>
                <a:cs typeface="Arial"/>
              </a:rPr>
              <a:t>Alanna Black</a:t>
            </a:r>
            <a:endParaRPr lang="en-US">
              <a:latin typeface="Arial"/>
              <a:cs typeface="Arial"/>
            </a:endParaRPr>
          </a:p>
          <a:p>
            <a:endParaRPr lang="en-US"/>
          </a:p>
        </p:txBody>
      </p:sp>
      <p:sp>
        <p:nvSpPr>
          <p:cNvPr id="5" name="Rectangle 4">
            <a:hlinkClick r:id="rId8" action="ppaction://hlinksldjump"/>
            <a:extLst>
              <a:ext uri="{FF2B5EF4-FFF2-40B4-BE49-F238E27FC236}">
                <a16:creationId xmlns:a16="http://schemas.microsoft.com/office/drawing/2014/main" id="{6069C474-C86A-4EC5-B4CE-170762BC902F}"/>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662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4.58333E-6 -2.59259E-6 L -0.1207 0.00185 " pathEditMode="relative" rAng="0" ptsTypes="AA">
                                      <p:cBhvr>
                                        <p:cTn id="9" dur="8000" fill="hold"/>
                                        <p:tgtEl>
                                          <p:spTgt spid="9"/>
                                        </p:tgtEl>
                                        <p:attrNameLst>
                                          <p:attrName>ppt_x</p:attrName>
                                          <p:attrName>ppt_y</p:attrName>
                                        </p:attrNameLst>
                                      </p:cBhvr>
                                      <p:rCtr x="-6042"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168">
            <a:extLst>
              <a:ext uri="{FF2B5EF4-FFF2-40B4-BE49-F238E27FC236}">
                <a16:creationId xmlns:a16="http://schemas.microsoft.com/office/drawing/2014/main" id="{2680B3BD-9D15-4DAA-A9BA-3A61FA3E4EA5}"/>
              </a:ext>
            </a:extLst>
          </p:cNvPr>
          <p:cNvGrpSpPr/>
          <p:nvPr/>
        </p:nvGrpSpPr>
        <p:grpSpPr>
          <a:xfrm>
            <a:off x="548640" y="1270090"/>
            <a:ext cx="7321400" cy="4562281"/>
            <a:chOff x="548640" y="1185954"/>
            <a:chExt cx="7060321" cy="4646417"/>
          </a:xfrm>
        </p:grpSpPr>
        <p:grpSp>
          <p:nvGrpSpPr>
            <p:cNvPr id="170" name="Group 169">
              <a:extLst>
                <a:ext uri="{FF2B5EF4-FFF2-40B4-BE49-F238E27FC236}">
                  <a16:creationId xmlns:a16="http://schemas.microsoft.com/office/drawing/2014/main" id="{C1B232C0-AD3C-4D13-BBBC-54781D08E7FA}"/>
                </a:ext>
              </a:extLst>
            </p:cNvPr>
            <p:cNvGrpSpPr/>
            <p:nvPr/>
          </p:nvGrpSpPr>
          <p:grpSpPr>
            <a:xfrm>
              <a:off x="548640" y="1185954"/>
              <a:ext cx="7060321" cy="4638914"/>
              <a:chOff x="548640" y="1185954"/>
              <a:chExt cx="7060321" cy="4638914"/>
            </a:xfrm>
          </p:grpSpPr>
          <p:grpSp>
            <p:nvGrpSpPr>
              <p:cNvPr id="172" name="Group 171">
                <a:extLst>
                  <a:ext uri="{FF2B5EF4-FFF2-40B4-BE49-F238E27FC236}">
                    <a16:creationId xmlns:a16="http://schemas.microsoft.com/office/drawing/2014/main" id="{47FDF531-9833-4FD6-AABD-3233BEBCF00A}"/>
                  </a:ext>
                </a:extLst>
              </p:cNvPr>
              <p:cNvGrpSpPr/>
              <p:nvPr/>
            </p:nvGrpSpPr>
            <p:grpSpPr>
              <a:xfrm>
                <a:off x="549401" y="1198466"/>
                <a:ext cx="7059560" cy="4626402"/>
                <a:chOff x="6418717" y="1301930"/>
                <a:chExt cx="5377239" cy="3091265"/>
              </a:xfrm>
            </p:grpSpPr>
            <p:sp>
              <p:nvSpPr>
                <p:cNvPr id="176" name="Rectangle: Rounded Corners 175">
                  <a:extLst>
                    <a:ext uri="{FF2B5EF4-FFF2-40B4-BE49-F238E27FC236}">
                      <a16:creationId xmlns:a16="http://schemas.microsoft.com/office/drawing/2014/main" id="{EE12DCAA-DD7E-4EAE-BD87-57E993CC3FF9}"/>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Star: 4 Points 176">
                  <a:extLst>
                    <a:ext uri="{FF2B5EF4-FFF2-40B4-BE49-F238E27FC236}">
                      <a16:creationId xmlns:a16="http://schemas.microsoft.com/office/drawing/2014/main" id="{10A51D7E-99D5-419E-ADC6-B78FD548D0C0}"/>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Star: 4 Points 177">
                  <a:extLst>
                    <a:ext uri="{FF2B5EF4-FFF2-40B4-BE49-F238E27FC236}">
                      <a16:creationId xmlns:a16="http://schemas.microsoft.com/office/drawing/2014/main" id="{F77E1F91-5D92-4FC8-BA7B-9A664E4BC97D}"/>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Star: 4 Points 178">
                  <a:extLst>
                    <a:ext uri="{FF2B5EF4-FFF2-40B4-BE49-F238E27FC236}">
                      <a16:creationId xmlns:a16="http://schemas.microsoft.com/office/drawing/2014/main" id="{77361C16-947E-4504-8A18-CAE5595AB2DB}"/>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Star: 4 Points 179">
                  <a:extLst>
                    <a:ext uri="{FF2B5EF4-FFF2-40B4-BE49-F238E27FC236}">
                      <a16:creationId xmlns:a16="http://schemas.microsoft.com/office/drawing/2014/main" id="{D0754012-56DA-4187-8993-810819FE1CAF}"/>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Star: 4 Points 180">
                  <a:extLst>
                    <a:ext uri="{FF2B5EF4-FFF2-40B4-BE49-F238E27FC236}">
                      <a16:creationId xmlns:a16="http://schemas.microsoft.com/office/drawing/2014/main" id="{69866052-B7A6-4E8B-84C6-48513C5E68F5}"/>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Star: 4 Points 181">
                  <a:extLst>
                    <a:ext uri="{FF2B5EF4-FFF2-40B4-BE49-F238E27FC236}">
                      <a16:creationId xmlns:a16="http://schemas.microsoft.com/office/drawing/2014/main" id="{6A360675-9FE0-49E1-A439-BC1776468A5A}"/>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Star: 4 Points 182">
                  <a:extLst>
                    <a:ext uri="{FF2B5EF4-FFF2-40B4-BE49-F238E27FC236}">
                      <a16:creationId xmlns:a16="http://schemas.microsoft.com/office/drawing/2014/main" id="{ABC8EE29-9EC0-4D88-B8A1-452BBEBD3F8F}"/>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Star: 4 Points 183">
                  <a:extLst>
                    <a:ext uri="{FF2B5EF4-FFF2-40B4-BE49-F238E27FC236}">
                      <a16:creationId xmlns:a16="http://schemas.microsoft.com/office/drawing/2014/main" id="{411FEF40-C565-4D6E-8FA8-8E272896D6D9}"/>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Star: 4 Points 184">
                  <a:extLst>
                    <a:ext uri="{FF2B5EF4-FFF2-40B4-BE49-F238E27FC236}">
                      <a16:creationId xmlns:a16="http://schemas.microsoft.com/office/drawing/2014/main" id="{4B9BDCC6-0AD8-414F-8C88-E722A38A2E76}"/>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Star: 4 Points 185">
                  <a:extLst>
                    <a:ext uri="{FF2B5EF4-FFF2-40B4-BE49-F238E27FC236}">
                      <a16:creationId xmlns:a16="http://schemas.microsoft.com/office/drawing/2014/main" id="{EF0B7CAA-A7AE-48A9-9A63-67E55F1665C5}"/>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Star: 4 Points 186">
                  <a:extLst>
                    <a:ext uri="{FF2B5EF4-FFF2-40B4-BE49-F238E27FC236}">
                      <a16:creationId xmlns:a16="http://schemas.microsoft.com/office/drawing/2014/main" id="{26FBDBCA-8666-4653-A581-8A3BC1284C77}"/>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Star: 4 Points 187">
                  <a:extLst>
                    <a:ext uri="{FF2B5EF4-FFF2-40B4-BE49-F238E27FC236}">
                      <a16:creationId xmlns:a16="http://schemas.microsoft.com/office/drawing/2014/main" id="{5BCA4090-4A3B-4C00-8BF1-B073840D5CE2}"/>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Star: 4 Points 188">
                  <a:extLst>
                    <a:ext uri="{FF2B5EF4-FFF2-40B4-BE49-F238E27FC236}">
                      <a16:creationId xmlns:a16="http://schemas.microsoft.com/office/drawing/2014/main" id="{74CB6C60-52D0-468B-8408-561CDD44DAAA}"/>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Star: 4 Points 189">
                  <a:extLst>
                    <a:ext uri="{FF2B5EF4-FFF2-40B4-BE49-F238E27FC236}">
                      <a16:creationId xmlns:a16="http://schemas.microsoft.com/office/drawing/2014/main" id="{5CC7D952-36EE-47F0-8174-957E2D156342}"/>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Star: 4 Points 190">
                  <a:extLst>
                    <a:ext uri="{FF2B5EF4-FFF2-40B4-BE49-F238E27FC236}">
                      <a16:creationId xmlns:a16="http://schemas.microsoft.com/office/drawing/2014/main" id="{A550C39D-933D-4D21-8FB8-8FF6527029BB}"/>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3" name="Freeform: Shape 172">
                <a:extLst>
                  <a:ext uri="{FF2B5EF4-FFF2-40B4-BE49-F238E27FC236}">
                    <a16:creationId xmlns:a16="http://schemas.microsoft.com/office/drawing/2014/main" id="{352388BC-C566-4863-81AC-25802F5B4BF1}"/>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Shape 173">
                <a:extLst>
                  <a:ext uri="{FF2B5EF4-FFF2-40B4-BE49-F238E27FC236}">
                    <a16:creationId xmlns:a16="http://schemas.microsoft.com/office/drawing/2014/main" id="{E4939D63-B799-49EE-964F-019D6FB264F6}"/>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Rounded Corners 174">
                <a:extLst>
                  <a:ext uri="{FF2B5EF4-FFF2-40B4-BE49-F238E27FC236}">
                    <a16:creationId xmlns:a16="http://schemas.microsoft.com/office/drawing/2014/main" id="{637500D0-D03B-4CCD-A7B1-E52C604A2750}"/>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Oval 170">
              <a:extLst>
                <a:ext uri="{FF2B5EF4-FFF2-40B4-BE49-F238E27FC236}">
                  <a16:creationId xmlns:a16="http://schemas.microsoft.com/office/drawing/2014/main" id="{2F72D67B-D329-489E-BA4B-D6E9C6879C92}"/>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811D944C-D5B6-4BB2-AB13-82F7A7DB1A26}"/>
              </a:ext>
            </a:extLst>
          </p:cNvPr>
          <p:cNvGrpSpPr/>
          <p:nvPr/>
        </p:nvGrpSpPr>
        <p:grpSpPr>
          <a:xfrm>
            <a:off x="4826762" y="3839507"/>
            <a:ext cx="467443" cy="1287994"/>
            <a:chOff x="3410018" y="2211162"/>
            <a:chExt cx="467443" cy="1287994"/>
          </a:xfrm>
        </p:grpSpPr>
        <p:cxnSp>
          <p:nvCxnSpPr>
            <p:cNvPr id="35" name="Straight Connector 34">
              <a:extLst>
                <a:ext uri="{FF2B5EF4-FFF2-40B4-BE49-F238E27FC236}">
                  <a16:creationId xmlns:a16="http://schemas.microsoft.com/office/drawing/2014/main" id="{4A132D3A-4CFF-408C-BB15-CDD8BE792E5D}"/>
                </a:ext>
              </a:extLst>
            </p:cNvPr>
            <p:cNvCxnSpPr>
              <a:cxnSpLocks/>
              <a:stCxn id="53"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039E09-80D2-48BA-AE1B-EE953CACC398}"/>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E46DD82-7DA4-4FCC-AA8B-DB98296CB342}"/>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F396C27-A4B5-4C2B-9047-4EBEDCB58E51}"/>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94BF700-CE98-46D8-926F-BAE9E4BBD915}"/>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8B48B2A-B092-4348-B49D-C5D82E1CE603}"/>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CBCB6E-5BE7-4C2C-A6E3-4768196DD0BB}"/>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241693B-DA1C-4DCC-88D8-8187F226B842}"/>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3587DE0-4FC3-4DEA-92AD-011F841245FF}"/>
                </a:ext>
              </a:extLst>
            </p:cNvPr>
            <p:cNvCxnSpPr>
              <a:cxnSpLocks/>
              <a:endCxn id="53"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649318-2E7A-4E07-AE2A-FAB2EF060DEE}"/>
                </a:ext>
              </a:extLst>
            </p:cNvPr>
            <p:cNvCxnSpPr>
              <a:cxnSpLocks/>
              <a:stCxn id="47"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11E10B-813B-4516-9FDB-8373BBB75A1E}"/>
                </a:ext>
              </a:extLst>
            </p:cNvPr>
            <p:cNvCxnSpPr>
              <a:cxnSpLocks/>
              <a:endCxn id="58"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0791B79-F463-4BBA-B973-F65E57CC84E7}"/>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C7F09823-DCC1-4C89-8A27-0B7306DB2BAD}"/>
                </a:ext>
              </a:extLst>
            </p:cNvPr>
            <p:cNvCxnSpPr>
              <a:cxnSpLocks/>
              <a:stCxn id="41"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01EEC7-7448-462C-B642-4E4765FF2A5D}"/>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9A4BEF5-2C14-42F2-A179-926354017C52}"/>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id="{27266E4A-F012-489C-9054-B41C906C422F}"/>
              </a:ext>
            </a:extLst>
          </p:cNvPr>
          <p:cNvGrpSpPr/>
          <p:nvPr/>
        </p:nvGrpSpPr>
        <p:grpSpPr>
          <a:xfrm>
            <a:off x="4162534" y="4807898"/>
            <a:ext cx="2221772" cy="801777"/>
            <a:chOff x="4653412" y="4786133"/>
            <a:chExt cx="2221772" cy="801777"/>
          </a:xfrm>
        </p:grpSpPr>
        <p:sp>
          <p:nvSpPr>
            <p:cNvPr id="149" name="Oval 148">
              <a:extLst>
                <a:ext uri="{FF2B5EF4-FFF2-40B4-BE49-F238E27FC236}">
                  <a16:creationId xmlns:a16="http://schemas.microsoft.com/office/drawing/2014/main" id="{179FB047-3C7C-4574-8A92-4204486244D6}"/>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149">
              <a:extLst>
                <a:ext uri="{FF2B5EF4-FFF2-40B4-BE49-F238E27FC236}">
                  <a16:creationId xmlns:a16="http://schemas.microsoft.com/office/drawing/2014/main" id="{DC5F263D-6270-4E58-B5FE-7CD75FCC1C63}"/>
                </a:ext>
              </a:extLst>
            </p:cNvPr>
            <p:cNvGrpSpPr>
              <a:grpSpLocks noChangeAspect="1"/>
            </p:cNvGrpSpPr>
            <p:nvPr/>
          </p:nvGrpSpPr>
          <p:grpSpPr>
            <a:xfrm>
              <a:off x="4653412" y="4786133"/>
              <a:ext cx="2221772" cy="713667"/>
              <a:chOff x="7366469" y="4745481"/>
              <a:chExt cx="3191554" cy="1025173"/>
            </a:xfrm>
          </p:grpSpPr>
          <p:grpSp>
            <p:nvGrpSpPr>
              <p:cNvPr id="151" name="Group 150">
                <a:extLst>
                  <a:ext uri="{FF2B5EF4-FFF2-40B4-BE49-F238E27FC236}">
                    <a16:creationId xmlns:a16="http://schemas.microsoft.com/office/drawing/2014/main" id="{37828A96-7865-4BE7-87E0-51090D17611F}"/>
                  </a:ext>
                </a:extLst>
              </p:cNvPr>
              <p:cNvGrpSpPr>
                <a:grpSpLocks noChangeAspect="1"/>
              </p:cNvGrpSpPr>
              <p:nvPr/>
            </p:nvGrpSpPr>
            <p:grpSpPr>
              <a:xfrm>
                <a:off x="7366469" y="4745481"/>
                <a:ext cx="3191554" cy="1025173"/>
                <a:chOff x="7752885" y="5195074"/>
                <a:chExt cx="1201313" cy="385879"/>
              </a:xfrm>
            </p:grpSpPr>
            <p:sp>
              <p:nvSpPr>
                <p:cNvPr id="156" name="Rectangle 155">
                  <a:extLst>
                    <a:ext uri="{FF2B5EF4-FFF2-40B4-BE49-F238E27FC236}">
                      <a16:creationId xmlns:a16="http://schemas.microsoft.com/office/drawing/2014/main" id="{779EA0E8-F1BC-4749-B79D-C6C0F4A4449A}"/>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Rounded Corners 156">
                  <a:extLst>
                    <a:ext uri="{FF2B5EF4-FFF2-40B4-BE49-F238E27FC236}">
                      <a16:creationId xmlns:a16="http://schemas.microsoft.com/office/drawing/2014/main" id="{97BD93E2-2FBF-44CF-AE9B-78FB41ED0967}"/>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Rounded Corners 157">
                  <a:extLst>
                    <a:ext uri="{FF2B5EF4-FFF2-40B4-BE49-F238E27FC236}">
                      <a16:creationId xmlns:a16="http://schemas.microsoft.com/office/drawing/2014/main" id="{694A66AC-34CE-42FF-BD33-B88FAA26E3AC}"/>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Rectangle: Rounded Corners 158">
                  <a:extLst>
                    <a:ext uri="{FF2B5EF4-FFF2-40B4-BE49-F238E27FC236}">
                      <a16:creationId xmlns:a16="http://schemas.microsoft.com/office/drawing/2014/main" id="{7878958F-524D-4FB8-8B0C-1BBBEDDA3CA8}"/>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0" name="Rectangle: Rounded Corners 159">
                  <a:extLst>
                    <a:ext uri="{FF2B5EF4-FFF2-40B4-BE49-F238E27FC236}">
                      <a16:creationId xmlns:a16="http://schemas.microsoft.com/office/drawing/2014/main" id="{594ECE9F-00A6-4B55-913F-7CA0C4290A08}"/>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Circle: Hollow 160">
                  <a:extLst>
                    <a:ext uri="{FF2B5EF4-FFF2-40B4-BE49-F238E27FC236}">
                      <a16:creationId xmlns:a16="http://schemas.microsoft.com/office/drawing/2014/main" id="{7B88F64F-A616-4717-B356-DAF0824262F4}"/>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2" name="Circle: Hollow 161">
                  <a:extLst>
                    <a:ext uri="{FF2B5EF4-FFF2-40B4-BE49-F238E27FC236}">
                      <a16:creationId xmlns:a16="http://schemas.microsoft.com/office/drawing/2014/main" id="{8BC32CD6-4290-4FBC-B245-5F7C56B3FF79}"/>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3" name="Circle: Hollow 162">
                  <a:extLst>
                    <a:ext uri="{FF2B5EF4-FFF2-40B4-BE49-F238E27FC236}">
                      <a16:creationId xmlns:a16="http://schemas.microsoft.com/office/drawing/2014/main" id="{CAA47468-EEDA-40E6-8871-0E7EE8556424}"/>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64" name="Straight Arrow Connector 163">
                  <a:extLst>
                    <a:ext uri="{FF2B5EF4-FFF2-40B4-BE49-F238E27FC236}">
                      <a16:creationId xmlns:a16="http://schemas.microsoft.com/office/drawing/2014/main" id="{89AA131D-352F-4F3B-BB88-2D1B066CC04B}"/>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65" name="Oval 164">
                  <a:extLst>
                    <a:ext uri="{FF2B5EF4-FFF2-40B4-BE49-F238E27FC236}">
                      <a16:creationId xmlns:a16="http://schemas.microsoft.com/office/drawing/2014/main" id="{05AC7A12-D9C9-425E-8B4C-32ED60460C2F}"/>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Oval 165">
                  <a:extLst>
                    <a:ext uri="{FF2B5EF4-FFF2-40B4-BE49-F238E27FC236}">
                      <a16:creationId xmlns:a16="http://schemas.microsoft.com/office/drawing/2014/main" id="{DA60593D-9A69-4479-ABCF-B29C0389EB26}"/>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Oval 166">
                  <a:extLst>
                    <a:ext uri="{FF2B5EF4-FFF2-40B4-BE49-F238E27FC236}">
                      <a16:creationId xmlns:a16="http://schemas.microsoft.com/office/drawing/2014/main" id="{D81EABDF-F736-4CD4-B165-4D94F588BD8D}"/>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2" name="Oval 151">
                <a:extLst>
                  <a:ext uri="{FF2B5EF4-FFF2-40B4-BE49-F238E27FC236}">
                    <a16:creationId xmlns:a16="http://schemas.microsoft.com/office/drawing/2014/main" id="{B2A2CBB7-C276-4CA5-93E3-596EFF1C6EE9}"/>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3" name="Graphic 38" descr="Single gear">
                <a:extLst>
                  <a:ext uri="{FF2B5EF4-FFF2-40B4-BE49-F238E27FC236}">
                    <a16:creationId xmlns:a16="http://schemas.microsoft.com/office/drawing/2014/main" id="{C8D14651-CAC5-4AE8-B765-D037863B54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154" name="Graphic 38" descr="Single gear">
                <a:extLst>
                  <a:ext uri="{FF2B5EF4-FFF2-40B4-BE49-F238E27FC236}">
                    <a16:creationId xmlns:a16="http://schemas.microsoft.com/office/drawing/2014/main" id="{9844086A-9B81-47F7-BCF1-F23DE98343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155" name="Graphic 38" descr="Single gear">
                <a:extLst>
                  <a:ext uri="{FF2B5EF4-FFF2-40B4-BE49-F238E27FC236}">
                    <a16:creationId xmlns:a16="http://schemas.microsoft.com/office/drawing/2014/main" id="{46A52942-4D24-43B7-844F-44F6FE1DB2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60</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153461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06" name="Title 6">
            <a:extLst>
              <a:ext uri="{FF2B5EF4-FFF2-40B4-BE49-F238E27FC236}">
                <a16:creationId xmlns:a16="http://schemas.microsoft.com/office/drawing/2014/main" id="{825032E6-8D66-4C0B-A78C-716A8B6DF755}"/>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pic>
        <p:nvPicPr>
          <p:cNvPr id="9" name="Picture 8" descr="A picture containing clock&#10;&#10;Description automatically generated">
            <a:extLst>
              <a:ext uri="{FF2B5EF4-FFF2-40B4-BE49-F238E27FC236}">
                <a16:creationId xmlns:a16="http://schemas.microsoft.com/office/drawing/2014/main" id="{492EBF98-9523-43A7-BC01-6B93588F52B5}"/>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grpSp>
        <p:nvGrpSpPr>
          <p:cNvPr id="113" name="Group 112">
            <a:extLst>
              <a:ext uri="{FF2B5EF4-FFF2-40B4-BE49-F238E27FC236}">
                <a16:creationId xmlns:a16="http://schemas.microsoft.com/office/drawing/2014/main" id="{93769885-B780-41F9-A159-14D35B498CF6}"/>
              </a:ext>
            </a:extLst>
          </p:cNvPr>
          <p:cNvGrpSpPr/>
          <p:nvPr/>
        </p:nvGrpSpPr>
        <p:grpSpPr>
          <a:xfrm rot="541906">
            <a:off x="3741382" y="3833534"/>
            <a:ext cx="1339445" cy="251522"/>
            <a:chOff x="2304640" y="2255493"/>
            <a:chExt cx="1328482" cy="251522"/>
          </a:xfrm>
        </p:grpSpPr>
        <p:sp>
          <p:nvSpPr>
            <p:cNvPr id="114" name="Rectangle 113">
              <a:extLst>
                <a:ext uri="{FF2B5EF4-FFF2-40B4-BE49-F238E27FC236}">
                  <a16:creationId xmlns:a16="http://schemas.microsoft.com/office/drawing/2014/main" id="{76520BD9-A95C-4117-B0C9-9B8EF12029BC}"/>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D6F5975-9577-44BE-B35B-1231CD602B29}"/>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EB8CB7C-AFC9-416B-99E7-C7C991C84E5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3D13B901-C7C1-4620-B650-D017F7EA4C48}"/>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AB074DA1-5383-48DF-9131-D183C3694FEB}"/>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7855FD0D-C99B-49F2-950D-202004E8B1EC}"/>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50D478C-B09D-4CE9-AC38-8F904C576D41}"/>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681CE86-E6CC-4B6D-B272-71E6C0DEB468}"/>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C113F005-C4AB-45A8-891B-564D9B5491DE}"/>
                </a:ext>
              </a:extLst>
            </p:cNvPr>
            <p:cNvCxnSpPr>
              <a:cxnSpLocks/>
              <a:stCxn id="121" idx="3"/>
              <a:endCxn id="11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5494F3D8-6BFA-43B1-A7AE-9541161B389F}"/>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694F204A-1C37-4A69-93E1-B6790818F594}"/>
              </a:ext>
            </a:extLst>
          </p:cNvPr>
          <p:cNvGrpSpPr/>
          <p:nvPr/>
        </p:nvGrpSpPr>
        <p:grpSpPr>
          <a:xfrm>
            <a:off x="8483635" y="1525189"/>
            <a:ext cx="3161334" cy="3759649"/>
            <a:chOff x="7973617" y="1525189"/>
            <a:chExt cx="3161334" cy="3759649"/>
          </a:xfrm>
        </p:grpSpPr>
        <p:sp>
          <p:nvSpPr>
            <p:cNvPr id="128" name="Flowchart: Connector 127">
              <a:extLst>
                <a:ext uri="{FF2B5EF4-FFF2-40B4-BE49-F238E27FC236}">
                  <a16:creationId xmlns:a16="http://schemas.microsoft.com/office/drawing/2014/main" id="{6A901E39-1200-41FC-8C9A-8EB2833BADAC}"/>
                </a:ext>
              </a:extLst>
            </p:cNvPr>
            <p:cNvSpPr>
              <a:spLocks noChangeAspect="1"/>
            </p:cNvSpPr>
            <p:nvPr/>
          </p:nvSpPr>
          <p:spPr>
            <a:xfrm>
              <a:off x="7973617" y="1525189"/>
              <a:ext cx="3161334" cy="3161334"/>
            </a:xfrm>
            <a:prstGeom prst="flowChartConnector">
              <a:avLst/>
            </a:prstGeom>
            <a:solidFill>
              <a:srgbClr val="FDB05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8">
              <a:extLst>
                <a:ext uri="{FF2B5EF4-FFF2-40B4-BE49-F238E27FC236}">
                  <a16:creationId xmlns:a16="http://schemas.microsoft.com/office/drawing/2014/main" id="{592F334B-767B-40B7-A47D-65165AFA2B2D}"/>
                </a:ext>
              </a:extLst>
            </p:cNvPr>
            <p:cNvGrpSpPr>
              <a:grpSpLocks/>
            </p:cNvGrpSpPr>
            <p:nvPr/>
          </p:nvGrpSpPr>
          <p:grpSpPr>
            <a:xfrm>
              <a:off x="8277852" y="2016042"/>
              <a:ext cx="2301785" cy="2204640"/>
              <a:chOff x="6595481" y="1587776"/>
              <a:chExt cx="2963950" cy="2427199"/>
            </a:xfrm>
          </p:grpSpPr>
          <p:sp>
            <p:nvSpPr>
              <p:cNvPr id="131" name="Rectangle 130">
                <a:extLst>
                  <a:ext uri="{FF2B5EF4-FFF2-40B4-BE49-F238E27FC236}">
                    <a16:creationId xmlns:a16="http://schemas.microsoft.com/office/drawing/2014/main" id="{6F5A097E-8A88-4D28-86FB-3CA2651E9033}"/>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B35539A9-6FF9-40FA-B375-80AF7980BF77}"/>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0" name="Straight Connector 199">
                <a:extLst>
                  <a:ext uri="{FF2B5EF4-FFF2-40B4-BE49-F238E27FC236}">
                    <a16:creationId xmlns:a16="http://schemas.microsoft.com/office/drawing/2014/main" id="{F309358B-40A7-4B81-A210-6912F750E847}"/>
                  </a:ext>
                </a:extLst>
              </p:cNvPr>
              <p:cNvCxnSpPr>
                <a:cxnSpLocks/>
                <a:stCxn id="208"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1" name="Rectangle 200">
                <a:extLst>
                  <a:ext uri="{FF2B5EF4-FFF2-40B4-BE49-F238E27FC236}">
                    <a16:creationId xmlns:a16="http://schemas.microsoft.com/office/drawing/2014/main" id="{7F101AA6-1E32-4ECF-8129-3BE13B49964B}"/>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CA36988D-6798-4C25-83A1-075ADEDB15F8}"/>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7153A29B-20CD-4E3E-A10E-A0FC0D1D484E}"/>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3F5D0250-92A5-4EF8-B580-C6213319C462}"/>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93995266-4970-46D8-A720-CA3B9D7377B9}"/>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FECCADD9-659F-4504-9365-BF2655692A81}"/>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0186EE1F-B4A5-4775-9464-9035AF381BD4}"/>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6F5E0EA8-FBA9-4D6E-BC2A-AA332D115B39}"/>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9" name="Straight Connector 208">
                <a:extLst>
                  <a:ext uri="{FF2B5EF4-FFF2-40B4-BE49-F238E27FC236}">
                    <a16:creationId xmlns:a16="http://schemas.microsoft.com/office/drawing/2014/main" id="{B9A4C51A-635D-4F04-8B69-F30098FBB8BD}"/>
                  </a:ext>
                </a:extLst>
              </p:cNvPr>
              <p:cNvCxnSpPr>
                <a:cxnSpLocks/>
                <a:endCxn id="208"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D07D6BDC-AB16-4C76-9203-B287A47C1DCE}"/>
                  </a:ext>
                </a:extLst>
              </p:cNvPr>
              <p:cNvCxnSpPr>
                <a:cxnSpLocks/>
                <a:stCxn id="206"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6F4CE8C2-6151-455B-8EBD-DA2897A2B36B}"/>
                  </a:ext>
                </a:extLst>
              </p:cNvPr>
              <p:cNvCxnSpPr>
                <a:cxnSpLocks/>
                <a:endCxn id="212"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Rectangle 211">
                <a:extLst>
                  <a:ext uri="{FF2B5EF4-FFF2-40B4-BE49-F238E27FC236}">
                    <a16:creationId xmlns:a16="http://schemas.microsoft.com/office/drawing/2014/main" id="{1901D39C-1205-4609-9F70-CB27AEBAB71D}"/>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3" name="Straight Connector 212">
                <a:extLst>
                  <a:ext uri="{FF2B5EF4-FFF2-40B4-BE49-F238E27FC236}">
                    <a16:creationId xmlns:a16="http://schemas.microsoft.com/office/drawing/2014/main" id="{95075A66-6B4B-41F8-90FD-AEDDFD8577A1}"/>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4" name="Rectangle 213">
                <a:extLst>
                  <a:ext uri="{FF2B5EF4-FFF2-40B4-BE49-F238E27FC236}">
                    <a16:creationId xmlns:a16="http://schemas.microsoft.com/office/drawing/2014/main" id="{248183EE-2B8D-4AE5-915C-F57E6B57C455}"/>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 name="Straight Connector 214">
                <a:extLst>
                  <a:ext uri="{FF2B5EF4-FFF2-40B4-BE49-F238E27FC236}">
                    <a16:creationId xmlns:a16="http://schemas.microsoft.com/office/drawing/2014/main" id="{0F42A521-6610-4A1D-998B-1686CC3579A3}"/>
                  </a:ext>
                </a:extLst>
              </p:cNvPr>
              <p:cNvCxnSpPr>
                <a:cxnSpLocks/>
                <a:stCxn id="203"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9DDB1B86-B740-41C4-B1C8-BB7FCB285B5E}"/>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EDE344C1-BEF9-4F5E-B62C-B881B8D929FC}"/>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8" name="Rectangle 217">
                <a:extLst>
                  <a:ext uri="{FF2B5EF4-FFF2-40B4-BE49-F238E27FC236}">
                    <a16:creationId xmlns:a16="http://schemas.microsoft.com/office/drawing/2014/main" id="{D3F434A2-DD6B-4D91-83DF-B996F46ABE6D}"/>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70A75B13-0F8C-4EE9-8B6F-15D8CC66A6D4}"/>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4706F62D-892E-4F8C-B89D-1F99EE5759CE}"/>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1" name="Straight Connector 220">
                <a:extLst>
                  <a:ext uri="{FF2B5EF4-FFF2-40B4-BE49-F238E27FC236}">
                    <a16:creationId xmlns:a16="http://schemas.microsoft.com/office/drawing/2014/main" id="{C4E78F5C-B701-4025-BC85-66828F3B12B4}"/>
                  </a:ext>
                </a:extLst>
              </p:cNvPr>
              <p:cNvCxnSpPr>
                <a:cxnSpLocks/>
                <a:stCxn id="220" idx="3"/>
                <a:endCxn id="214"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0" name="TextBox 129">
              <a:extLst>
                <a:ext uri="{FF2B5EF4-FFF2-40B4-BE49-F238E27FC236}">
                  <a16:creationId xmlns:a16="http://schemas.microsoft.com/office/drawing/2014/main" id="{9005B6C0-EF3F-403C-8E56-43F5FE7ABE94}"/>
                </a:ext>
              </a:extLst>
            </p:cNvPr>
            <p:cNvSpPr txBox="1"/>
            <p:nvPr/>
          </p:nvSpPr>
          <p:spPr>
            <a:xfrm>
              <a:off x="8525527" y="4761618"/>
              <a:ext cx="2364622"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Acrobat LSMS</a:t>
              </a:r>
            </a:p>
          </p:txBody>
        </p:sp>
      </p:grpSp>
    </p:spTree>
    <p:extLst>
      <p:ext uri="{BB962C8B-B14F-4D97-AF65-F5344CB8AC3E}">
        <p14:creationId xmlns:p14="http://schemas.microsoft.com/office/powerpoint/2010/main" val="20047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 name="Group 269">
            <a:extLst>
              <a:ext uri="{FF2B5EF4-FFF2-40B4-BE49-F238E27FC236}">
                <a16:creationId xmlns:a16="http://schemas.microsoft.com/office/drawing/2014/main" id="{1BE7E5F5-5256-488D-9681-845DABC06ACB}"/>
              </a:ext>
            </a:extLst>
          </p:cNvPr>
          <p:cNvGrpSpPr/>
          <p:nvPr/>
        </p:nvGrpSpPr>
        <p:grpSpPr>
          <a:xfrm>
            <a:off x="548640" y="1270090"/>
            <a:ext cx="7321400" cy="4562281"/>
            <a:chOff x="548640" y="1185954"/>
            <a:chExt cx="7060321" cy="4646417"/>
          </a:xfrm>
        </p:grpSpPr>
        <p:grpSp>
          <p:nvGrpSpPr>
            <p:cNvPr id="271" name="Group 270">
              <a:extLst>
                <a:ext uri="{FF2B5EF4-FFF2-40B4-BE49-F238E27FC236}">
                  <a16:creationId xmlns:a16="http://schemas.microsoft.com/office/drawing/2014/main" id="{CDC2F9D2-7EF0-4211-92B4-AA235E8E7B94}"/>
                </a:ext>
              </a:extLst>
            </p:cNvPr>
            <p:cNvGrpSpPr/>
            <p:nvPr/>
          </p:nvGrpSpPr>
          <p:grpSpPr>
            <a:xfrm>
              <a:off x="548640" y="1185954"/>
              <a:ext cx="7060321" cy="4638914"/>
              <a:chOff x="548640" y="1185954"/>
              <a:chExt cx="7060321" cy="4638914"/>
            </a:xfrm>
          </p:grpSpPr>
          <p:grpSp>
            <p:nvGrpSpPr>
              <p:cNvPr id="273" name="Group 272">
                <a:extLst>
                  <a:ext uri="{FF2B5EF4-FFF2-40B4-BE49-F238E27FC236}">
                    <a16:creationId xmlns:a16="http://schemas.microsoft.com/office/drawing/2014/main" id="{7240D5CC-46CA-4AAC-A8BC-3EF9769A4D47}"/>
                  </a:ext>
                </a:extLst>
              </p:cNvPr>
              <p:cNvGrpSpPr/>
              <p:nvPr/>
            </p:nvGrpSpPr>
            <p:grpSpPr>
              <a:xfrm>
                <a:off x="549401" y="1198466"/>
                <a:ext cx="7059560" cy="4626402"/>
                <a:chOff x="6418717" y="1301930"/>
                <a:chExt cx="5377239" cy="3091265"/>
              </a:xfrm>
            </p:grpSpPr>
            <p:sp>
              <p:nvSpPr>
                <p:cNvPr id="277" name="Rectangle: Rounded Corners 276">
                  <a:extLst>
                    <a:ext uri="{FF2B5EF4-FFF2-40B4-BE49-F238E27FC236}">
                      <a16:creationId xmlns:a16="http://schemas.microsoft.com/office/drawing/2014/main" id="{794A52BC-945C-41F0-90FC-784530C90E50}"/>
                    </a:ext>
                  </a:extLst>
                </p:cNvPr>
                <p:cNvSpPr/>
                <p:nvPr/>
              </p:nvSpPr>
              <p:spPr>
                <a:xfrm>
                  <a:off x="6418717" y="1301930"/>
                  <a:ext cx="5377239" cy="3091265"/>
                </a:xfrm>
                <a:prstGeom prst="round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Star: 4 Points 277">
                  <a:extLst>
                    <a:ext uri="{FF2B5EF4-FFF2-40B4-BE49-F238E27FC236}">
                      <a16:creationId xmlns:a16="http://schemas.microsoft.com/office/drawing/2014/main" id="{1031795E-DEDD-4346-8221-FA0F4B99A898}"/>
                    </a:ext>
                  </a:extLst>
                </p:cNvPr>
                <p:cNvSpPr/>
                <p:nvPr/>
              </p:nvSpPr>
              <p:spPr>
                <a:xfrm>
                  <a:off x="7062843" y="1895855"/>
                  <a:ext cx="123041" cy="24944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Star: 4 Points 278">
                  <a:extLst>
                    <a:ext uri="{FF2B5EF4-FFF2-40B4-BE49-F238E27FC236}">
                      <a16:creationId xmlns:a16="http://schemas.microsoft.com/office/drawing/2014/main" id="{F0CB6996-FD09-4DCC-AE82-CEC1213CE1B9}"/>
                    </a:ext>
                  </a:extLst>
                </p:cNvPr>
                <p:cNvSpPr/>
                <p:nvPr/>
              </p:nvSpPr>
              <p:spPr>
                <a:xfrm>
                  <a:off x="6841435" y="2753445"/>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Star: 4 Points 279">
                  <a:extLst>
                    <a:ext uri="{FF2B5EF4-FFF2-40B4-BE49-F238E27FC236}">
                      <a16:creationId xmlns:a16="http://schemas.microsoft.com/office/drawing/2014/main" id="{2E1593B7-DBB2-4DDD-87F1-79FC4EA39019}"/>
                    </a:ext>
                  </a:extLst>
                </p:cNvPr>
                <p:cNvSpPr/>
                <p:nvPr/>
              </p:nvSpPr>
              <p:spPr>
                <a:xfrm>
                  <a:off x="8220630" y="2490272"/>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Star: 4 Points 280">
                  <a:extLst>
                    <a:ext uri="{FF2B5EF4-FFF2-40B4-BE49-F238E27FC236}">
                      <a16:creationId xmlns:a16="http://schemas.microsoft.com/office/drawing/2014/main" id="{5CDFF1CC-0DD8-4480-9E9A-5C7AE27B6B43}"/>
                    </a:ext>
                  </a:extLst>
                </p:cNvPr>
                <p:cNvSpPr/>
                <p:nvPr/>
              </p:nvSpPr>
              <p:spPr>
                <a:xfrm>
                  <a:off x="10509032" y="171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Star: 4 Points 281">
                  <a:extLst>
                    <a:ext uri="{FF2B5EF4-FFF2-40B4-BE49-F238E27FC236}">
                      <a16:creationId xmlns:a16="http://schemas.microsoft.com/office/drawing/2014/main" id="{D0FEE52D-E2EC-4F7D-980F-416B9F4CD37A}"/>
                    </a:ext>
                  </a:extLst>
                </p:cNvPr>
                <p:cNvSpPr/>
                <p:nvPr/>
              </p:nvSpPr>
              <p:spPr>
                <a:xfrm>
                  <a:off x="10639311" y="192411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Star: 4 Points 282">
                  <a:extLst>
                    <a:ext uri="{FF2B5EF4-FFF2-40B4-BE49-F238E27FC236}">
                      <a16:creationId xmlns:a16="http://schemas.microsoft.com/office/drawing/2014/main" id="{9A0B8BCE-4DC7-4AF1-B50C-39AD4EE89C4E}"/>
                    </a:ext>
                  </a:extLst>
                </p:cNvPr>
                <p:cNvSpPr/>
                <p:nvPr/>
              </p:nvSpPr>
              <p:spPr>
                <a:xfrm>
                  <a:off x="11420831" y="2692999"/>
                  <a:ext cx="146121" cy="29067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Star: 4 Points 283">
                  <a:extLst>
                    <a:ext uri="{FF2B5EF4-FFF2-40B4-BE49-F238E27FC236}">
                      <a16:creationId xmlns:a16="http://schemas.microsoft.com/office/drawing/2014/main" id="{FE1F9629-6F8E-415F-A4F9-46CFBBD03E43}"/>
                    </a:ext>
                  </a:extLst>
                </p:cNvPr>
                <p:cNvSpPr/>
                <p:nvPr/>
              </p:nvSpPr>
              <p:spPr>
                <a:xfrm>
                  <a:off x="11546818" y="2415216"/>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Star: 4 Points 284">
                  <a:extLst>
                    <a:ext uri="{FF2B5EF4-FFF2-40B4-BE49-F238E27FC236}">
                      <a16:creationId xmlns:a16="http://schemas.microsoft.com/office/drawing/2014/main" id="{8FFFF158-79D8-4FB3-A039-C83A83D3AF3F}"/>
                    </a:ext>
                  </a:extLst>
                </p:cNvPr>
                <p:cNvSpPr/>
                <p:nvPr/>
              </p:nvSpPr>
              <p:spPr>
                <a:xfrm>
                  <a:off x="7269445" y="3622705"/>
                  <a:ext cx="125943" cy="22318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Star: 4 Points 285">
                  <a:extLst>
                    <a:ext uri="{FF2B5EF4-FFF2-40B4-BE49-F238E27FC236}">
                      <a16:creationId xmlns:a16="http://schemas.microsoft.com/office/drawing/2014/main" id="{FACDF976-63F8-47E7-9AB2-7560D0AEB4C0}"/>
                    </a:ext>
                  </a:extLst>
                </p:cNvPr>
                <p:cNvSpPr/>
                <p:nvPr/>
              </p:nvSpPr>
              <p:spPr>
                <a:xfrm>
                  <a:off x="7486868" y="3371404"/>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Star: 4 Points 286">
                  <a:extLst>
                    <a:ext uri="{FF2B5EF4-FFF2-40B4-BE49-F238E27FC236}">
                      <a16:creationId xmlns:a16="http://schemas.microsoft.com/office/drawing/2014/main" id="{E297264A-C32F-4B30-B558-A9E8B0A83C28}"/>
                    </a:ext>
                  </a:extLst>
                </p:cNvPr>
                <p:cNvSpPr/>
                <p:nvPr/>
              </p:nvSpPr>
              <p:spPr>
                <a:xfrm>
                  <a:off x="9499357" y="3691545"/>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Star: 4 Points 287">
                  <a:extLst>
                    <a:ext uri="{FF2B5EF4-FFF2-40B4-BE49-F238E27FC236}">
                      <a16:creationId xmlns:a16="http://schemas.microsoft.com/office/drawing/2014/main" id="{5B724F5A-6857-41C6-A96B-A55C0DD80D1D}"/>
                    </a:ext>
                  </a:extLst>
                </p:cNvPr>
                <p:cNvSpPr/>
                <p:nvPr/>
              </p:nvSpPr>
              <p:spPr>
                <a:xfrm>
                  <a:off x="9339780" y="349542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Star: 4 Points 288">
                  <a:extLst>
                    <a:ext uri="{FF2B5EF4-FFF2-40B4-BE49-F238E27FC236}">
                      <a16:creationId xmlns:a16="http://schemas.microsoft.com/office/drawing/2014/main" id="{0CACD3F3-7025-4B8D-8DC6-C952F9E5A152}"/>
                    </a:ext>
                  </a:extLst>
                </p:cNvPr>
                <p:cNvSpPr/>
                <p:nvPr/>
              </p:nvSpPr>
              <p:spPr>
                <a:xfrm>
                  <a:off x="6554968" y="1521530"/>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Star: 4 Points 289">
                  <a:extLst>
                    <a:ext uri="{FF2B5EF4-FFF2-40B4-BE49-F238E27FC236}">
                      <a16:creationId xmlns:a16="http://schemas.microsoft.com/office/drawing/2014/main" id="{42F28B3D-8730-41CC-8AB2-709437E09436}"/>
                    </a:ext>
                  </a:extLst>
                </p:cNvPr>
                <p:cNvSpPr/>
                <p:nvPr/>
              </p:nvSpPr>
              <p:spPr>
                <a:xfrm>
                  <a:off x="8054795" y="2337263"/>
                  <a:ext cx="79064" cy="189546"/>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Star: 4 Points 290">
                  <a:extLst>
                    <a:ext uri="{FF2B5EF4-FFF2-40B4-BE49-F238E27FC236}">
                      <a16:creationId xmlns:a16="http://schemas.microsoft.com/office/drawing/2014/main" id="{28DEC6AB-2305-4B72-857B-E3C4F362FA53}"/>
                    </a:ext>
                  </a:extLst>
                </p:cNvPr>
                <p:cNvSpPr/>
                <p:nvPr/>
              </p:nvSpPr>
              <p:spPr>
                <a:xfrm>
                  <a:off x="10604470" y="2770359"/>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Star: 4 Points 291">
                  <a:extLst>
                    <a:ext uri="{FF2B5EF4-FFF2-40B4-BE49-F238E27FC236}">
                      <a16:creationId xmlns:a16="http://schemas.microsoft.com/office/drawing/2014/main" id="{ADE753E6-472A-4E60-8F51-F57D20DC991E}"/>
                    </a:ext>
                  </a:extLst>
                </p:cNvPr>
                <p:cNvSpPr/>
                <p:nvPr/>
              </p:nvSpPr>
              <p:spPr>
                <a:xfrm>
                  <a:off x="11674570" y="3853053"/>
                  <a:ext cx="56996" cy="181953"/>
                </a:xfrm>
                <a:prstGeom prst="star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4" name="Freeform: Shape 273">
                <a:extLst>
                  <a:ext uri="{FF2B5EF4-FFF2-40B4-BE49-F238E27FC236}">
                    <a16:creationId xmlns:a16="http://schemas.microsoft.com/office/drawing/2014/main" id="{D5E96598-213D-46A6-9A21-6143A02A0887}"/>
                  </a:ext>
                </a:extLst>
              </p:cNvPr>
              <p:cNvSpPr/>
              <p:nvPr/>
            </p:nvSpPr>
            <p:spPr>
              <a:xfrm>
                <a:off x="1282262" y="4656083"/>
                <a:ext cx="6064469" cy="1061545"/>
              </a:xfrm>
              <a:custGeom>
                <a:avLst/>
                <a:gdLst>
                  <a:gd name="connsiteX0" fmla="*/ 0 w 6064469"/>
                  <a:gd name="connsiteY0" fmla="*/ 294289 h 1061545"/>
                  <a:gd name="connsiteX1" fmla="*/ 0 w 6064469"/>
                  <a:gd name="connsiteY1" fmla="*/ 294289 h 1061545"/>
                  <a:gd name="connsiteX2" fmla="*/ 578069 w 6064469"/>
                  <a:gd name="connsiteY2" fmla="*/ 210207 h 1061545"/>
                  <a:gd name="connsiteX3" fmla="*/ 1156138 w 6064469"/>
                  <a:gd name="connsiteY3" fmla="*/ 283779 h 1061545"/>
                  <a:gd name="connsiteX4" fmla="*/ 1271752 w 6064469"/>
                  <a:gd name="connsiteY4" fmla="*/ 283779 h 1061545"/>
                  <a:gd name="connsiteX5" fmla="*/ 1881352 w 6064469"/>
                  <a:gd name="connsiteY5" fmla="*/ 294289 h 1061545"/>
                  <a:gd name="connsiteX6" fmla="*/ 1975945 w 6064469"/>
                  <a:gd name="connsiteY6" fmla="*/ 283779 h 1061545"/>
                  <a:gd name="connsiteX7" fmla="*/ 2532993 w 6064469"/>
                  <a:gd name="connsiteY7" fmla="*/ 199696 h 1061545"/>
                  <a:gd name="connsiteX8" fmla="*/ 2669628 w 6064469"/>
                  <a:gd name="connsiteY8" fmla="*/ 199696 h 1061545"/>
                  <a:gd name="connsiteX9" fmla="*/ 3436883 w 6064469"/>
                  <a:gd name="connsiteY9" fmla="*/ 283779 h 1061545"/>
                  <a:gd name="connsiteX10" fmla="*/ 3615559 w 6064469"/>
                  <a:gd name="connsiteY10" fmla="*/ 294289 h 1061545"/>
                  <a:gd name="connsiteX11" fmla="*/ 4614041 w 6064469"/>
                  <a:gd name="connsiteY11" fmla="*/ 52551 h 1061545"/>
                  <a:gd name="connsiteX12" fmla="*/ 5023945 w 6064469"/>
                  <a:gd name="connsiteY12" fmla="*/ 0 h 1061545"/>
                  <a:gd name="connsiteX13" fmla="*/ 5118538 w 6064469"/>
                  <a:gd name="connsiteY13" fmla="*/ 10510 h 1061545"/>
                  <a:gd name="connsiteX14" fmla="*/ 5160579 w 6064469"/>
                  <a:gd name="connsiteY14" fmla="*/ 21020 h 1061545"/>
                  <a:gd name="connsiteX15" fmla="*/ 5202621 w 6064469"/>
                  <a:gd name="connsiteY15" fmla="*/ 31531 h 1061545"/>
                  <a:gd name="connsiteX16" fmla="*/ 5612524 w 6064469"/>
                  <a:gd name="connsiteY16" fmla="*/ 115614 h 1061545"/>
                  <a:gd name="connsiteX17" fmla="*/ 5854262 w 6064469"/>
                  <a:gd name="connsiteY17" fmla="*/ 136634 h 1061545"/>
                  <a:gd name="connsiteX18" fmla="*/ 6064469 w 6064469"/>
                  <a:gd name="connsiteY18" fmla="*/ 220717 h 1061545"/>
                  <a:gd name="connsiteX19" fmla="*/ 5990897 w 6064469"/>
                  <a:gd name="connsiteY19" fmla="*/ 672662 h 1061545"/>
                  <a:gd name="connsiteX20" fmla="*/ 4771697 w 6064469"/>
                  <a:gd name="connsiteY20" fmla="*/ 1061545 h 1061545"/>
                  <a:gd name="connsiteX21" fmla="*/ 1702676 w 6064469"/>
                  <a:gd name="connsiteY21" fmla="*/ 924910 h 1061545"/>
                  <a:gd name="connsiteX22" fmla="*/ 73572 w 6064469"/>
                  <a:gd name="connsiteY22" fmla="*/ 798786 h 1061545"/>
                  <a:gd name="connsiteX23" fmla="*/ 0 w 6064469"/>
                  <a:gd name="connsiteY23" fmla="*/ 294289 h 10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4469" h="1061545">
                    <a:moveTo>
                      <a:pt x="0" y="294289"/>
                    </a:moveTo>
                    <a:lnTo>
                      <a:pt x="0" y="294289"/>
                    </a:lnTo>
                    <a:lnTo>
                      <a:pt x="578069" y="210207"/>
                    </a:lnTo>
                    <a:lnTo>
                      <a:pt x="1156138" y="283779"/>
                    </a:lnTo>
                    <a:lnTo>
                      <a:pt x="1271752" y="283779"/>
                    </a:lnTo>
                    <a:lnTo>
                      <a:pt x="1881352" y="294289"/>
                    </a:lnTo>
                    <a:lnTo>
                      <a:pt x="1975945" y="283779"/>
                    </a:lnTo>
                    <a:lnTo>
                      <a:pt x="2532993" y="199696"/>
                    </a:lnTo>
                    <a:lnTo>
                      <a:pt x="2669628" y="199696"/>
                    </a:lnTo>
                    <a:lnTo>
                      <a:pt x="3436883" y="283779"/>
                    </a:lnTo>
                    <a:cubicBezTo>
                      <a:pt x="3559332" y="297384"/>
                      <a:pt x="3499751" y="294289"/>
                      <a:pt x="3615559" y="294289"/>
                    </a:cubicBezTo>
                    <a:lnTo>
                      <a:pt x="4614041" y="52551"/>
                    </a:lnTo>
                    <a:lnTo>
                      <a:pt x="5023945" y="0"/>
                    </a:lnTo>
                    <a:cubicBezTo>
                      <a:pt x="5055476" y="3503"/>
                      <a:pt x="5087182" y="5686"/>
                      <a:pt x="5118538" y="10510"/>
                    </a:cubicBezTo>
                    <a:cubicBezTo>
                      <a:pt x="5132815" y="12706"/>
                      <a:pt x="5146690" y="17052"/>
                      <a:pt x="5160579" y="21020"/>
                    </a:cubicBezTo>
                    <a:cubicBezTo>
                      <a:pt x="5201245" y="32639"/>
                      <a:pt x="5179193" y="31531"/>
                      <a:pt x="5202621" y="31531"/>
                    </a:cubicBezTo>
                    <a:lnTo>
                      <a:pt x="5612524" y="115614"/>
                    </a:lnTo>
                    <a:lnTo>
                      <a:pt x="5854262" y="136634"/>
                    </a:lnTo>
                    <a:lnTo>
                      <a:pt x="6064469" y="220717"/>
                    </a:lnTo>
                    <a:lnTo>
                      <a:pt x="5990897" y="672662"/>
                    </a:lnTo>
                    <a:lnTo>
                      <a:pt x="4771697" y="1061545"/>
                    </a:lnTo>
                    <a:lnTo>
                      <a:pt x="1702676" y="924910"/>
                    </a:lnTo>
                    <a:lnTo>
                      <a:pt x="73572" y="798786"/>
                    </a:lnTo>
                    <a:lnTo>
                      <a:pt x="0" y="29428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reeform: Shape 274">
                <a:extLst>
                  <a:ext uri="{FF2B5EF4-FFF2-40B4-BE49-F238E27FC236}">
                    <a16:creationId xmlns:a16="http://schemas.microsoft.com/office/drawing/2014/main" id="{6D62E847-CE24-4EA4-95AF-FCEF02914176}"/>
                  </a:ext>
                </a:extLst>
              </p:cNvPr>
              <p:cNvSpPr/>
              <p:nvPr/>
            </p:nvSpPr>
            <p:spPr>
              <a:xfrm>
                <a:off x="548640" y="4610100"/>
                <a:ext cx="7056120" cy="1203960"/>
              </a:xfrm>
              <a:custGeom>
                <a:avLst/>
                <a:gdLst>
                  <a:gd name="connsiteX0" fmla="*/ 22860 w 7048500"/>
                  <a:gd name="connsiteY0" fmla="*/ 220980 h 1203960"/>
                  <a:gd name="connsiteX1" fmla="*/ 472440 w 7048500"/>
                  <a:gd name="connsiteY1" fmla="*/ 175260 h 1203960"/>
                  <a:gd name="connsiteX2" fmla="*/ 876300 w 7048500"/>
                  <a:gd name="connsiteY2" fmla="*/ 213360 h 1203960"/>
                  <a:gd name="connsiteX3" fmla="*/ 944880 w 7048500"/>
                  <a:gd name="connsiteY3" fmla="*/ 236220 h 1203960"/>
                  <a:gd name="connsiteX4" fmla="*/ 1478280 w 7048500"/>
                  <a:gd name="connsiteY4" fmla="*/ 411480 h 1203960"/>
                  <a:gd name="connsiteX5" fmla="*/ 1546860 w 7048500"/>
                  <a:gd name="connsiteY5" fmla="*/ 419100 h 1203960"/>
                  <a:gd name="connsiteX6" fmla="*/ 1569720 w 7048500"/>
                  <a:gd name="connsiteY6" fmla="*/ 426720 h 1203960"/>
                  <a:gd name="connsiteX7" fmla="*/ 1645920 w 7048500"/>
                  <a:gd name="connsiteY7" fmla="*/ 434340 h 1203960"/>
                  <a:gd name="connsiteX8" fmla="*/ 1668780 w 7048500"/>
                  <a:gd name="connsiteY8" fmla="*/ 441960 h 1203960"/>
                  <a:gd name="connsiteX9" fmla="*/ 2164080 w 7048500"/>
                  <a:gd name="connsiteY9" fmla="*/ 457200 h 1203960"/>
                  <a:gd name="connsiteX10" fmla="*/ 2339340 w 7048500"/>
                  <a:gd name="connsiteY10" fmla="*/ 449580 h 1203960"/>
                  <a:gd name="connsiteX11" fmla="*/ 2842260 w 7048500"/>
                  <a:gd name="connsiteY11" fmla="*/ 342900 h 1203960"/>
                  <a:gd name="connsiteX12" fmla="*/ 2926080 w 7048500"/>
                  <a:gd name="connsiteY12" fmla="*/ 327660 h 1203960"/>
                  <a:gd name="connsiteX13" fmla="*/ 2964180 w 7048500"/>
                  <a:gd name="connsiteY13" fmla="*/ 320040 h 1203960"/>
                  <a:gd name="connsiteX14" fmla="*/ 3581400 w 7048500"/>
                  <a:gd name="connsiteY14" fmla="*/ 137160 h 1203960"/>
                  <a:gd name="connsiteX15" fmla="*/ 3657600 w 7048500"/>
                  <a:gd name="connsiteY15" fmla="*/ 114300 h 1203960"/>
                  <a:gd name="connsiteX16" fmla="*/ 3710940 w 7048500"/>
                  <a:gd name="connsiteY16" fmla="*/ 99060 h 1203960"/>
                  <a:gd name="connsiteX17" fmla="*/ 4267200 w 7048500"/>
                  <a:gd name="connsiteY17" fmla="*/ 0 h 1203960"/>
                  <a:gd name="connsiteX18" fmla="*/ 4381500 w 7048500"/>
                  <a:gd name="connsiteY18" fmla="*/ 7620 h 1203960"/>
                  <a:gd name="connsiteX19" fmla="*/ 5059680 w 7048500"/>
                  <a:gd name="connsiteY19" fmla="*/ 182880 h 1203960"/>
                  <a:gd name="connsiteX20" fmla="*/ 5135880 w 7048500"/>
                  <a:gd name="connsiteY20" fmla="*/ 190500 h 1203960"/>
                  <a:gd name="connsiteX21" fmla="*/ 5158740 w 7048500"/>
                  <a:gd name="connsiteY21" fmla="*/ 198120 h 1203960"/>
                  <a:gd name="connsiteX22" fmla="*/ 5212080 w 7048500"/>
                  <a:gd name="connsiteY22" fmla="*/ 205740 h 1203960"/>
                  <a:gd name="connsiteX23" fmla="*/ 5250180 w 7048500"/>
                  <a:gd name="connsiteY23" fmla="*/ 213360 h 1203960"/>
                  <a:gd name="connsiteX24" fmla="*/ 5303520 w 7048500"/>
                  <a:gd name="connsiteY24" fmla="*/ 213360 h 1203960"/>
                  <a:gd name="connsiteX25" fmla="*/ 5783580 w 7048500"/>
                  <a:gd name="connsiteY25" fmla="*/ 266700 h 1203960"/>
                  <a:gd name="connsiteX26" fmla="*/ 6050280 w 7048500"/>
                  <a:gd name="connsiteY26" fmla="*/ 274320 h 1203960"/>
                  <a:gd name="connsiteX27" fmla="*/ 6667500 w 7048500"/>
                  <a:gd name="connsiteY27" fmla="*/ 228600 h 1203960"/>
                  <a:gd name="connsiteX28" fmla="*/ 6751320 w 7048500"/>
                  <a:gd name="connsiteY28" fmla="*/ 205740 h 1203960"/>
                  <a:gd name="connsiteX29" fmla="*/ 7018020 w 7048500"/>
                  <a:gd name="connsiteY29" fmla="*/ 83820 h 1203960"/>
                  <a:gd name="connsiteX30" fmla="*/ 7048500 w 7048500"/>
                  <a:gd name="connsiteY30" fmla="*/ 251460 h 1203960"/>
                  <a:gd name="connsiteX31" fmla="*/ 7040880 w 7048500"/>
                  <a:gd name="connsiteY31" fmla="*/ 586740 h 1203960"/>
                  <a:gd name="connsiteX32" fmla="*/ 6918960 w 7048500"/>
                  <a:gd name="connsiteY32" fmla="*/ 868680 h 1203960"/>
                  <a:gd name="connsiteX33" fmla="*/ 6758940 w 7048500"/>
                  <a:gd name="connsiteY33" fmla="*/ 1028700 h 1203960"/>
                  <a:gd name="connsiteX34" fmla="*/ 6621780 w 7048500"/>
                  <a:gd name="connsiteY34" fmla="*/ 1112520 h 1203960"/>
                  <a:gd name="connsiteX35" fmla="*/ 6507480 w 7048500"/>
                  <a:gd name="connsiteY35" fmla="*/ 1165860 h 1203960"/>
                  <a:gd name="connsiteX36" fmla="*/ 6134100 w 7048500"/>
                  <a:gd name="connsiteY36" fmla="*/ 1203960 h 1203960"/>
                  <a:gd name="connsiteX37" fmla="*/ 678180 w 7048500"/>
                  <a:gd name="connsiteY37" fmla="*/ 1196340 h 1203960"/>
                  <a:gd name="connsiteX38" fmla="*/ 495300 w 7048500"/>
                  <a:gd name="connsiteY38" fmla="*/ 1135380 h 1203960"/>
                  <a:gd name="connsiteX39" fmla="*/ 335280 w 7048500"/>
                  <a:gd name="connsiteY39" fmla="*/ 1074420 h 1203960"/>
                  <a:gd name="connsiteX40" fmla="*/ 243840 w 7048500"/>
                  <a:gd name="connsiteY40" fmla="*/ 967740 h 1203960"/>
                  <a:gd name="connsiteX41" fmla="*/ 121920 w 7048500"/>
                  <a:gd name="connsiteY41" fmla="*/ 861060 h 1203960"/>
                  <a:gd name="connsiteX42" fmla="*/ 60960 w 7048500"/>
                  <a:gd name="connsiteY42" fmla="*/ 670560 h 1203960"/>
                  <a:gd name="connsiteX43" fmla="*/ 0 w 7048500"/>
                  <a:gd name="connsiteY43" fmla="*/ 480060 h 1203960"/>
                  <a:gd name="connsiteX44" fmla="*/ 22860 w 7048500"/>
                  <a:gd name="connsiteY44" fmla="*/ 220980 h 1203960"/>
                  <a:gd name="connsiteX0" fmla="*/ 22860 w 7056120"/>
                  <a:gd name="connsiteY0" fmla="*/ 220980 h 1203960"/>
                  <a:gd name="connsiteX1" fmla="*/ 472440 w 7056120"/>
                  <a:gd name="connsiteY1" fmla="*/ 175260 h 1203960"/>
                  <a:gd name="connsiteX2" fmla="*/ 876300 w 7056120"/>
                  <a:gd name="connsiteY2" fmla="*/ 213360 h 1203960"/>
                  <a:gd name="connsiteX3" fmla="*/ 944880 w 7056120"/>
                  <a:gd name="connsiteY3" fmla="*/ 236220 h 1203960"/>
                  <a:gd name="connsiteX4" fmla="*/ 1478280 w 7056120"/>
                  <a:gd name="connsiteY4" fmla="*/ 411480 h 1203960"/>
                  <a:gd name="connsiteX5" fmla="*/ 1546860 w 7056120"/>
                  <a:gd name="connsiteY5" fmla="*/ 419100 h 1203960"/>
                  <a:gd name="connsiteX6" fmla="*/ 1569720 w 7056120"/>
                  <a:gd name="connsiteY6" fmla="*/ 426720 h 1203960"/>
                  <a:gd name="connsiteX7" fmla="*/ 1645920 w 7056120"/>
                  <a:gd name="connsiteY7" fmla="*/ 434340 h 1203960"/>
                  <a:gd name="connsiteX8" fmla="*/ 1668780 w 7056120"/>
                  <a:gd name="connsiteY8" fmla="*/ 441960 h 1203960"/>
                  <a:gd name="connsiteX9" fmla="*/ 2164080 w 7056120"/>
                  <a:gd name="connsiteY9" fmla="*/ 457200 h 1203960"/>
                  <a:gd name="connsiteX10" fmla="*/ 2339340 w 7056120"/>
                  <a:gd name="connsiteY10" fmla="*/ 449580 h 1203960"/>
                  <a:gd name="connsiteX11" fmla="*/ 2842260 w 7056120"/>
                  <a:gd name="connsiteY11" fmla="*/ 342900 h 1203960"/>
                  <a:gd name="connsiteX12" fmla="*/ 2926080 w 7056120"/>
                  <a:gd name="connsiteY12" fmla="*/ 327660 h 1203960"/>
                  <a:gd name="connsiteX13" fmla="*/ 2964180 w 7056120"/>
                  <a:gd name="connsiteY13" fmla="*/ 320040 h 1203960"/>
                  <a:gd name="connsiteX14" fmla="*/ 3581400 w 7056120"/>
                  <a:gd name="connsiteY14" fmla="*/ 137160 h 1203960"/>
                  <a:gd name="connsiteX15" fmla="*/ 3657600 w 7056120"/>
                  <a:gd name="connsiteY15" fmla="*/ 114300 h 1203960"/>
                  <a:gd name="connsiteX16" fmla="*/ 3710940 w 7056120"/>
                  <a:gd name="connsiteY16" fmla="*/ 99060 h 1203960"/>
                  <a:gd name="connsiteX17" fmla="*/ 4267200 w 7056120"/>
                  <a:gd name="connsiteY17" fmla="*/ 0 h 1203960"/>
                  <a:gd name="connsiteX18" fmla="*/ 4381500 w 7056120"/>
                  <a:gd name="connsiteY18" fmla="*/ 7620 h 1203960"/>
                  <a:gd name="connsiteX19" fmla="*/ 5059680 w 7056120"/>
                  <a:gd name="connsiteY19" fmla="*/ 182880 h 1203960"/>
                  <a:gd name="connsiteX20" fmla="*/ 5135880 w 7056120"/>
                  <a:gd name="connsiteY20" fmla="*/ 190500 h 1203960"/>
                  <a:gd name="connsiteX21" fmla="*/ 5158740 w 7056120"/>
                  <a:gd name="connsiteY21" fmla="*/ 198120 h 1203960"/>
                  <a:gd name="connsiteX22" fmla="*/ 5212080 w 7056120"/>
                  <a:gd name="connsiteY22" fmla="*/ 205740 h 1203960"/>
                  <a:gd name="connsiteX23" fmla="*/ 5250180 w 7056120"/>
                  <a:gd name="connsiteY23" fmla="*/ 213360 h 1203960"/>
                  <a:gd name="connsiteX24" fmla="*/ 5303520 w 7056120"/>
                  <a:gd name="connsiteY24" fmla="*/ 213360 h 1203960"/>
                  <a:gd name="connsiteX25" fmla="*/ 5783580 w 7056120"/>
                  <a:gd name="connsiteY25" fmla="*/ 266700 h 1203960"/>
                  <a:gd name="connsiteX26" fmla="*/ 6050280 w 7056120"/>
                  <a:gd name="connsiteY26" fmla="*/ 274320 h 1203960"/>
                  <a:gd name="connsiteX27" fmla="*/ 6667500 w 7056120"/>
                  <a:gd name="connsiteY27" fmla="*/ 228600 h 1203960"/>
                  <a:gd name="connsiteX28" fmla="*/ 6751320 w 7056120"/>
                  <a:gd name="connsiteY28" fmla="*/ 205740 h 1203960"/>
                  <a:gd name="connsiteX29" fmla="*/ 7056120 w 7056120"/>
                  <a:gd name="connsiteY29" fmla="*/ 68580 h 1203960"/>
                  <a:gd name="connsiteX30" fmla="*/ 7048500 w 7056120"/>
                  <a:gd name="connsiteY30" fmla="*/ 251460 h 1203960"/>
                  <a:gd name="connsiteX31" fmla="*/ 7040880 w 7056120"/>
                  <a:gd name="connsiteY31" fmla="*/ 586740 h 1203960"/>
                  <a:gd name="connsiteX32" fmla="*/ 6918960 w 7056120"/>
                  <a:gd name="connsiteY32" fmla="*/ 868680 h 1203960"/>
                  <a:gd name="connsiteX33" fmla="*/ 6758940 w 7056120"/>
                  <a:gd name="connsiteY33" fmla="*/ 1028700 h 1203960"/>
                  <a:gd name="connsiteX34" fmla="*/ 6621780 w 7056120"/>
                  <a:gd name="connsiteY34" fmla="*/ 1112520 h 1203960"/>
                  <a:gd name="connsiteX35" fmla="*/ 6507480 w 7056120"/>
                  <a:gd name="connsiteY35" fmla="*/ 1165860 h 1203960"/>
                  <a:gd name="connsiteX36" fmla="*/ 6134100 w 7056120"/>
                  <a:gd name="connsiteY36" fmla="*/ 1203960 h 1203960"/>
                  <a:gd name="connsiteX37" fmla="*/ 678180 w 7056120"/>
                  <a:gd name="connsiteY37" fmla="*/ 1196340 h 1203960"/>
                  <a:gd name="connsiteX38" fmla="*/ 495300 w 7056120"/>
                  <a:gd name="connsiteY38" fmla="*/ 1135380 h 1203960"/>
                  <a:gd name="connsiteX39" fmla="*/ 335280 w 7056120"/>
                  <a:gd name="connsiteY39" fmla="*/ 1074420 h 1203960"/>
                  <a:gd name="connsiteX40" fmla="*/ 243840 w 7056120"/>
                  <a:gd name="connsiteY40" fmla="*/ 967740 h 1203960"/>
                  <a:gd name="connsiteX41" fmla="*/ 121920 w 7056120"/>
                  <a:gd name="connsiteY41" fmla="*/ 861060 h 1203960"/>
                  <a:gd name="connsiteX42" fmla="*/ 60960 w 7056120"/>
                  <a:gd name="connsiteY42" fmla="*/ 670560 h 1203960"/>
                  <a:gd name="connsiteX43" fmla="*/ 0 w 7056120"/>
                  <a:gd name="connsiteY43" fmla="*/ 480060 h 1203960"/>
                  <a:gd name="connsiteX44" fmla="*/ 22860 w 7056120"/>
                  <a:gd name="connsiteY44" fmla="*/ 22098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56120" h="1203960">
                    <a:moveTo>
                      <a:pt x="22860" y="220980"/>
                    </a:moveTo>
                    <a:lnTo>
                      <a:pt x="472440" y="175260"/>
                    </a:lnTo>
                    <a:lnTo>
                      <a:pt x="876300" y="213360"/>
                    </a:lnTo>
                    <a:cubicBezTo>
                      <a:pt x="939638" y="237112"/>
                      <a:pt x="915558" y="236220"/>
                      <a:pt x="944880" y="236220"/>
                    </a:cubicBezTo>
                    <a:lnTo>
                      <a:pt x="1478280" y="411480"/>
                    </a:lnTo>
                    <a:cubicBezTo>
                      <a:pt x="1501140" y="414020"/>
                      <a:pt x="1524172" y="415319"/>
                      <a:pt x="1546860" y="419100"/>
                    </a:cubicBezTo>
                    <a:cubicBezTo>
                      <a:pt x="1554783" y="420420"/>
                      <a:pt x="1561781" y="425499"/>
                      <a:pt x="1569720" y="426720"/>
                    </a:cubicBezTo>
                    <a:cubicBezTo>
                      <a:pt x="1594950" y="430602"/>
                      <a:pt x="1620520" y="431800"/>
                      <a:pt x="1645920" y="434340"/>
                    </a:cubicBezTo>
                    <a:lnTo>
                      <a:pt x="1668780" y="441960"/>
                    </a:lnTo>
                    <a:lnTo>
                      <a:pt x="2164080" y="457200"/>
                    </a:lnTo>
                    <a:cubicBezTo>
                      <a:pt x="2278255" y="446820"/>
                      <a:pt x="2219845" y="449580"/>
                      <a:pt x="2339340" y="449580"/>
                    </a:cubicBezTo>
                    <a:lnTo>
                      <a:pt x="2842260" y="342900"/>
                    </a:lnTo>
                    <a:cubicBezTo>
                      <a:pt x="2870200" y="337820"/>
                      <a:pt x="2898312" y="333610"/>
                      <a:pt x="2926080" y="327660"/>
                    </a:cubicBezTo>
                    <a:cubicBezTo>
                      <a:pt x="2969137" y="318434"/>
                      <a:pt x="2931182" y="320040"/>
                      <a:pt x="2964180" y="320040"/>
                    </a:cubicBezTo>
                    <a:lnTo>
                      <a:pt x="3581400" y="137160"/>
                    </a:lnTo>
                    <a:lnTo>
                      <a:pt x="3657600" y="114300"/>
                    </a:lnTo>
                    <a:cubicBezTo>
                      <a:pt x="3708938" y="98257"/>
                      <a:pt x="3686748" y="99060"/>
                      <a:pt x="3710940" y="99060"/>
                    </a:cubicBezTo>
                    <a:lnTo>
                      <a:pt x="4267200" y="0"/>
                    </a:lnTo>
                    <a:cubicBezTo>
                      <a:pt x="4356037" y="8884"/>
                      <a:pt x="4317873" y="7620"/>
                      <a:pt x="4381500" y="7620"/>
                    </a:cubicBezTo>
                    <a:lnTo>
                      <a:pt x="5059680" y="182880"/>
                    </a:lnTo>
                    <a:cubicBezTo>
                      <a:pt x="5085080" y="185420"/>
                      <a:pt x="5110650" y="186618"/>
                      <a:pt x="5135880" y="190500"/>
                    </a:cubicBezTo>
                    <a:cubicBezTo>
                      <a:pt x="5143819" y="191721"/>
                      <a:pt x="5150864" y="196545"/>
                      <a:pt x="5158740" y="198120"/>
                    </a:cubicBezTo>
                    <a:cubicBezTo>
                      <a:pt x="5176352" y="201642"/>
                      <a:pt x="5194364" y="202787"/>
                      <a:pt x="5212080" y="205740"/>
                    </a:cubicBezTo>
                    <a:cubicBezTo>
                      <a:pt x="5224855" y="207869"/>
                      <a:pt x="5237273" y="212284"/>
                      <a:pt x="5250180" y="213360"/>
                    </a:cubicBezTo>
                    <a:cubicBezTo>
                      <a:pt x="5267899" y="214837"/>
                      <a:pt x="5285740" y="213360"/>
                      <a:pt x="5303520" y="213360"/>
                    </a:cubicBezTo>
                    <a:lnTo>
                      <a:pt x="5783580" y="266700"/>
                    </a:lnTo>
                    <a:cubicBezTo>
                      <a:pt x="6029955" y="274648"/>
                      <a:pt x="5941019" y="274320"/>
                      <a:pt x="6050280" y="274320"/>
                    </a:cubicBezTo>
                    <a:lnTo>
                      <a:pt x="6667500" y="228600"/>
                    </a:lnTo>
                    <a:cubicBezTo>
                      <a:pt x="6741624" y="212128"/>
                      <a:pt x="6715135" y="223833"/>
                      <a:pt x="6751320" y="205740"/>
                    </a:cubicBezTo>
                    <a:lnTo>
                      <a:pt x="7056120" y="68580"/>
                    </a:lnTo>
                    <a:lnTo>
                      <a:pt x="7048500" y="251460"/>
                    </a:lnTo>
                    <a:lnTo>
                      <a:pt x="7040880" y="586740"/>
                    </a:lnTo>
                    <a:lnTo>
                      <a:pt x="6918960" y="868680"/>
                    </a:lnTo>
                    <a:lnTo>
                      <a:pt x="6758940" y="1028700"/>
                    </a:lnTo>
                    <a:lnTo>
                      <a:pt x="6621780" y="1112520"/>
                    </a:lnTo>
                    <a:lnTo>
                      <a:pt x="6507480" y="1165860"/>
                    </a:lnTo>
                    <a:lnTo>
                      <a:pt x="6134100" y="1203960"/>
                    </a:lnTo>
                    <a:lnTo>
                      <a:pt x="678180" y="1196340"/>
                    </a:lnTo>
                    <a:lnTo>
                      <a:pt x="495300" y="1135380"/>
                    </a:lnTo>
                    <a:lnTo>
                      <a:pt x="335280" y="1074420"/>
                    </a:lnTo>
                    <a:lnTo>
                      <a:pt x="243840" y="967740"/>
                    </a:lnTo>
                    <a:lnTo>
                      <a:pt x="121920" y="861060"/>
                    </a:lnTo>
                    <a:lnTo>
                      <a:pt x="60960" y="670560"/>
                    </a:lnTo>
                    <a:lnTo>
                      <a:pt x="0" y="480060"/>
                    </a:lnTo>
                    <a:lnTo>
                      <a:pt x="22860" y="22098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Rounded Corners 275">
                <a:extLst>
                  <a:ext uri="{FF2B5EF4-FFF2-40B4-BE49-F238E27FC236}">
                    <a16:creationId xmlns:a16="http://schemas.microsoft.com/office/drawing/2014/main" id="{360A4D5D-1513-4430-8AC7-20E0694C36CB}"/>
                  </a:ext>
                </a:extLst>
              </p:cNvPr>
              <p:cNvSpPr/>
              <p:nvPr/>
            </p:nvSpPr>
            <p:spPr>
              <a:xfrm>
                <a:off x="549401" y="1185954"/>
                <a:ext cx="7057013" cy="4626403"/>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2" name="Oval 271">
              <a:extLst>
                <a:ext uri="{FF2B5EF4-FFF2-40B4-BE49-F238E27FC236}">
                  <a16:creationId xmlns:a16="http://schemas.microsoft.com/office/drawing/2014/main" id="{9A00D411-135E-4F26-B37B-0DA096B69DC1}"/>
                </a:ext>
              </a:extLst>
            </p:cNvPr>
            <p:cNvSpPr/>
            <p:nvPr/>
          </p:nvSpPr>
          <p:spPr>
            <a:xfrm>
              <a:off x="1312676" y="5522540"/>
              <a:ext cx="3561997" cy="30983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CD878F42-7ED0-4ABE-9DCD-6388E4399EE9}"/>
              </a:ext>
            </a:extLst>
          </p:cNvPr>
          <p:cNvGrpSpPr/>
          <p:nvPr/>
        </p:nvGrpSpPr>
        <p:grpSpPr>
          <a:xfrm>
            <a:off x="5760516" y="3828494"/>
            <a:ext cx="467443" cy="1287994"/>
            <a:chOff x="3410018" y="2211162"/>
            <a:chExt cx="467443" cy="1287994"/>
          </a:xfrm>
        </p:grpSpPr>
        <p:cxnSp>
          <p:nvCxnSpPr>
            <p:cNvPr id="175" name="Straight Connector 174">
              <a:extLst>
                <a:ext uri="{FF2B5EF4-FFF2-40B4-BE49-F238E27FC236}">
                  <a16:creationId xmlns:a16="http://schemas.microsoft.com/office/drawing/2014/main" id="{D49BC21F-7E4C-4D0D-945E-FB42421CA1B0}"/>
                </a:ext>
              </a:extLst>
            </p:cNvPr>
            <p:cNvCxnSpPr>
              <a:cxnSpLocks/>
              <a:stCxn id="182" idx="0"/>
            </p:cNvCxnSpPr>
            <p:nvPr/>
          </p:nvCxnSpPr>
          <p:spPr>
            <a:xfrm flipH="1" flipV="1">
              <a:off x="3625291" y="2530769"/>
              <a:ext cx="132297" cy="748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Rectangle 175">
              <a:extLst>
                <a:ext uri="{FF2B5EF4-FFF2-40B4-BE49-F238E27FC236}">
                  <a16:creationId xmlns:a16="http://schemas.microsoft.com/office/drawing/2014/main" id="{7710C32E-B8E3-4FD9-A2D5-5D16E6682074}"/>
                </a:ext>
              </a:extLst>
            </p:cNvPr>
            <p:cNvSpPr/>
            <p:nvPr/>
          </p:nvSpPr>
          <p:spPr>
            <a:xfrm flipH="1">
              <a:off x="3410018" y="3436475"/>
              <a:ext cx="42228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C4426612-CDFB-44EF-AF0C-130C7A2705BC}"/>
                </a:ext>
              </a:extLst>
            </p:cNvPr>
            <p:cNvSpPr/>
            <p:nvPr/>
          </p:nvSpPr>
          <p:spPr>
            <a:xfrm flipH="1">
              <a:off x="3557657" y="3363284"/>
              <a:ext cx="134551" cy="6268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Rounded Corners 177">
              <a:extLst>
                <a:ext uri="{FF2B5EF4-FFF2-40B4-BE49-F238E27FC236}">
                  <a16:creationId xmlns:a16="http://schemas.microsoft.com/office/drawing/2014/main" id="{3B0A74A1-91D5-4703-B2F0-D8FD18ADDE7E}"/>
                </a:ext>
              </a:extLst>
            </p:cNvPr>
            <p:cNvSpPr/>
            <p:nvPr/>
          </p:nvSpPr>
          <p:spPr>
            <a:xfrm rot="5400000">
              <a:off x="3701567" y="3246061"/>
              <a:ext cx="29076" cy="182344"/>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7B6B98D2-18D7-4AB1-B130-090A491F983A}"/>
                </a:ext>
              </a:extLst>
            </p:cNvPr>
            <p:cNvSpPr/>
            <p:nvPr/>
          </p:nvSpPr>
          <p:spPr>
            <a:xfrm rot="6784575" flipH="1">
              <a:off x="3734315" y="2395130"/>
              <a:ext cx="24261" cy="262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7BC5B162-CAA9-4923-A73D-A0BF869696A9}"/>
                </a:ext>
              </a:extLst>
            </p:cNvPr>
            <p:cNvSpPr/>
            <p:nvPr/>
          </p:nvSpPr>
          <p:spPr>
            <a:xfrm rot="4695926" flipH="1">
              <a:off x="3732097" y="2310674"/>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5F39D30B-1915-463E-B360-F394325C3AB1}"/>
                </a:ext>
              </a:extLst>
            </p:cNvPr>
            <p:cNvSpPr/>
            <p:nvPr/>
          </p:nvSpPr>
          <p:spPr>
            <a:xfrm flipH="1">
              <a:off x="3594318" y="3405134"/>
              <a:ext cx="53680" cy="6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Rounded Corners 181">
              <a:extLst>
                <a:ext uri="{FF2B5EF4-FFF2-40B4-BE49-F238E27FC236}">
                  <a16:creationId xmlns:a16="http://schemas.microsoft.com/office/drawing/2014/main" id="{066F7AD0-2628-4837-A094-97C6F287F17D}"/>
                </a:ext>
              </a:extLst>
            </p:cNvPr>
            <p:cNvSpPr/>
            <p:nvPr/>
          </p:nvSpPr>
          <p:spPr>
            <a:xfrm>
              <a:off x="3730749" y="3279459"/>
              <a:ext cx="53680" cy="10414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3" name="Straight Connector 182">
              <a:extLst>
                <a:ext uri="{FF2B5EF4-FFF2-40B4-BE49-F238E27FC236}">
                  <a16:creationId xmlns:a16="http://schemas.microsoft.com/office/drawing/2014/main" id="{7A277D0E-DB52-4DF0-A170-EEBCFFB43937}"/>
                </a:ext>
              </a:extLst>
            </p:cNvPr>
            <p:cNvCxnSpPr>
              <a:cxnSpLocks/>
              <a:endCxn id="182" idx="3"/>
            </p:cNvCxnSpPr>
            <p:nvPr/>
          </p:nvCxnSpPr>
          <p:spPr>
            <a:xfrm flipH="1">
              <a:off x="3784428" y="2571828"/>
              <a:ext cx="74752" cy="759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97D2699-57E9-4D32-86D7-A884B727986F}"/>
                </a:ext>
              </a:extLst>
            </p:cNvPr>
            <p:cNvCxnSpPr>
              <a:cxnSpLocks/>
              <a:stCxn id="180" idx="0"/>
            </p:cNvCxnSpPr>
            <p:nvPr/>
          </p:nvCxnSpPr>
          <p:spPr>
            <a:xfrm flipH="1">
              <a:off x="3856676" y="2410858"/>
              <a:ext cx="14875" cy="17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CF7ADB6-EC2A-4ECC-9704-A49704013D1E}"/>
                </a:ext>
              </a:extLst>
            </p:cNvPr>
            <p:cNvCxnSpPr>
              <a:cxnSpLocks/>
              <a:endCxn id="186" idx="0"/>
            </p:cNvCxnSpPr>
            <p:nvPr/>
          </p:nvCxnSpPr>
          <p:spPr>
            <a:xfrm flipH="1" flipV="1">
              <a:off x="3602550" y="2211650"/>
              <a:ext cx="265637" cy="1888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6" name="Rectangle 185">
              <a:extLst>
                <a:ext uri="{FF2B5EF4-FFF2-40B4-BE49-F238E27FC236}">
                  <a16:creationId xmlns:a16="http://schemas.microsoft.com/office/drawing/2014/main" id="{8CB33257-3F45-411C-9BF1-6262B2ACFC69}"/>
                </a:ext>
              </a:extLst>
            </p:cNvPr>
            <p:cNvSpPr/>
            <p:nvPr/>
          </p:nvSpPr>
          <p:spPr>
            <a:xfrm rot="21297001" flipH="1">
              <a:off x="3597298" y="2211162"/>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Straight Connector 186">
              <a:extLst>
                <a:ext uri="{FF2B5EF4-FFF2-40B4-BE49-F238E27FC236}">
                  <a16:creationId xmlns:a16="http://schemas.microsoft.com/office/drawing/2014/main" id="{542CD70E-415B-4AB0-B952-3351CE4C0C6C}"/>
                </a:ext>
              </a:extLst>
            </p:cNvPr>
            <p:cNvCxnSpPr>
              <a:cxnSpLocks/>
              <a:stCxn id="177" idx="3"/>
            </p:cNvCxnSpPr>
            <p:nvPr/>
          </p:nvCxnSpPr>
          <p:spPr>
            <a:xfrm flipH="1" flipV="1">
              <a:off x="3511959" y="2453393"/>
              <a:ext cx="45697" cy="941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F4738052-112C-4393-9703-4BF25D84C280}"/>
                </a:ext>
              </a:extLst>
            </p:cNvPr>
            <p:cNvCxnSpPr>
              <a:cxnSpLocks/>
            </p:cNvCxnSpPr>
            <p:nvPr/>
          </p:nvCxnSpPr>
          <p:spPr>
            <a:xfrm flipV="1">
              <a:off x="3727687" y="2441187"/>
              <a:ext cx="56276" cy="63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Rectangle 188">
              <a:extLst>
                <a:ext uri="{FF2B5EF4-FFF2-40B4-BE49-F238E27FC236}">
                  <a16:creationId xmlns:a16="http://schemas.microsoft.com/office/drawing/2014/main" id="{739770A1-9A0D-4923-A5CD-9A12A2D403D0}"/>
                </a:ext>
              </a:extLst>
            </p:cNvPr>
            <p:cNvSpPr/>
            <p:nvPr/>
          </p:nvSpPr>
          <p:spPr>
            <a:xfrm flipH="1">
              <a:off x="3609028" y="2450865"/>
              <a:ext cx="25023" cy="94275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30EF2C2E-5E4B-4AF5-B82A-92F9AA977434}"/>
              </a:ext>
            </a:extLst>
          </p:cNvPr>
          <p:cNvGrpSpPr/>
          <p:nvPr/>
        </p:nvGrpSpPr>
        <p:grpSpPr>
          <a:xfrm>
            <a:off x="5089475" y="4807898"/>
            <a:ext cx="2221772" cy="801777"/>
            <a:chOff x="4653412" y="4786133"/>
            <a:chExt cx="2221772" cy="801777"/>
          </a:xfrm>
        </p:grpSpPr>
        <p:sp>
          <p:nvSpPr>
            <p:cNvPr id="191" name="Oval 190">
              <a:extLst>
                <a:ext uri="{FF2B5EF4-FFF2-40B4-BE49-F238E27FC236}">
                  <a16:creationId xmlns:a16="http://schemas.microsoft.com/office/drawing/2014/main" id="{099920FA-65D3-4E15-B8E8-86AD4C035830}"/>
                </a:ext>
              </a:extLst>
            </p:cNvPr>
            <p:cNvSpPr/>
            <p:nvPr/>
          </p:nvSpPr>
          <p:spPr>
            <a:xfrm>
              <a:off x="4844941" y="5387742"/>
              <a:ext cx="1983619" cy="20016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191">
              <a:extLst>
                <a:ext uri="{FF2B5EF4-FFF2-40B4-BE49-F238E27FC236}">
                  <a16:creationId xmlns:a16="http://schemas.microsoft.com/office/drawing/2014/main" id="{3B3E4008-C088-40A4-AAA8-B2D677BA7526}"/>
                </a:ext>
              </a:extLst>
            </p:cNvPr>
            <p:cNvGrpSpPr>
              <a:grpSpLocks noChangeAspect="1"/>
            </p:cNvGrpSpPr>
            <p:nvPr/>
          </p:nvGrpSpPr>
          <p:grpSpPr>
            <a:xfrm>
              <a:off x="4653412" y="4786133"/>
              <a:ext cx="2221772" cy="713667"/>
              <a:chOff x="7366469" y="4745481"/>
              <a:chExt cx="3191554" cy="1025173"/>
            </a:xfrm>
          </p:grpSpPr>
          <p:grpSp>
            <p:nvGrpSpPr>
              <p:cNvPr id="193" name="Group 192">
                <a:extLst>
                  <a:ext uri="{FF2B5EF4-FFF2-40B4-BE49-F238E27FC236}">
                    <a16:creationId xmlns:a16="http://schemas.microsoft.com/office/drawing/2014/main" id="{699D3010-2E20-4325-A355-3F2417E868DB}"/>
                  </a:ext>
                </a:extLst>
              </p:cNvPr>
              <p:cNvGrpSpPr>
                <a:grpSpLocks noChangeAspect="1"/>
              </p:cNvGrpSpPr>
              <p:nvPr/>
            </p:nvGrpSpPr>
            <p:grpSpPr>
              <a:xfrm>
                <a:off x="7366469" y="4745481"/>
                <a:ext cx="3191554" cy="1025173"/>
                <a:chOff x="7752885" y="5195074"/>
                <a:chExt cx="1201313" cy="385879"/>
              </a:xfrm>
            </p:grpSpPr>
            <p:sp>
              <p:nvSpPr>
                <p:cNvPr id="198" name="Rectangle 197">
                  <a:extLst>
                    <a:ext uri="{FF2B5EF4-FFF2-40B4-BE49-F238E27FC236}">
                      <a16:creationId xmlns:a16="http://schemas.microsoft.com/office/drawing/2014/main" id="{C1F2AB03-E9FE-4535-A9C0-44EBDD4FE1DC}"/>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9" name="Rectangle: Rounded Corners 198">
                  <a:extLst>
                    <a:ext uri="{FF2B5EF4-FFF2-40B4-BE49-F238E27FC236}">
                      <a16:creationId xmlns:a16="http://schemas.microsoft.com/office/drawing/2014/main" id="{A5A53080-5153-49F5-B3BC-DF493F9B66EE}"/>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0" name="Rectangle: Rounded Corners 199">
                  <a:extLst>
                    <a:ext uri="{FF2B5EF4-FFF2-40B4-BE49-F238E27FC236}">
                      <a16:creationId xmlns:a16="http://schemas.microsoft.com/office/drawing/2014/main" id="{EFE14908-601E-4426-BB07-256252CA2904}"/>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1" name="Rectangle: Rounded Corners 200">
                  <a:extLst>
                    <a:ext uri="{FF2B5EF4-FFF2-40B4-BE49-F238E27FC236}">
                      <a16:creationId xmlns:a16="http://schemas.microsoft.com/office/drawing/2014/main" id="{8E4B04D2-862B-4AD1-978E-1D06886E3DF6}"/>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Rectangle: Rounded Corners 201">
                  <a:extLst>
                    <a:ext uri="{FF2B5EF4-FFF2-40B4-BE49-F238E27FC236}">
                      <a16:creationId xmlns:a16="http://schemas.microsoft.com/office/drawing/2014/main" id="{C9AA7D78-D393-4109-A1BC-6D8A6C0BC550}"/>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3" name="Circle: Hollow 202">
                  <a:extLst>
                    <a:ext uri="{FF2B5EF4-FFF2-40B4-BE49-F238E27FC236}">
                      <a16:creationId xmlns:a16="http://schemas.microsoft.com/office/drawing/2014/main" id="{70AD60B8-3E06-4E9D-9CB8-914C3352AC28}"/>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4" name="Circle: Hollow 203">
                  <a:extLst>
                    <a:ext uri="{FF2B5EF4-FFF2-40B4-BE49-F238E27FC236}">
                      <a16:creationId xmlns:a16="http://schemas.microsoft.com/office/drawing/2014/main" id="{4AB0E528-7C59-4AD2-8C5A-E591D2952D71}"/>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5" name="Circle: Hollow 204">
                  <a:extLst>
                    <a:ext uri="{FF2B5EF4-FFF2-40B4-BE49-F238E27FC236}">
                      <a16:creationId xmlns:a16="http://schemas.microsoft.com/office/drawing/2014/main" id="{CA306532-B875-4EC6-9A4D-14FD7CC9BC0D}"/>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206" name="Straight Arrow Connector 205">
                  <a:extLst>
                    <a:ext uri="{FF2B5EF4-FFF2-40B4-BE49-F238E27FC236}">
                      <a16:creationId xmlns:a16="http://schemas.microsoft.com/office/drawing/2014/main" id="{53382094-16BD-4A59-805A-DE12AC45F35B}"/>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207" name="Oval 206">
                  <a:extLst>
                    <a:ext uri="{FF2B5EF4-FFF2-40B4-BE49-F238E27FC236}">
                      <a16:creationId xmlns:a16="http://schemas.microsoft.com/office/drawing/2014/main" id="{B18E863C-6C71-45DE-B04A-F2970EAE9129}"/>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 name="Oval 207">
                  <a:extLst>
                    <a:ext uri="{FF2B5EF4-FFF2-40B4-BE49-F238E27FC236}">
                      <a16:creationId xmlns:a16="http://schemas.microsoft.com/office/drawing/2014/main" id="{56966D58-CD3B-4D9D-84F5-64C17B743AB7}"/>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Oval 208">
                  <a:extLst>
                    <a:ext uri="{FF2B5EF4-FFF2-40B4-BE49-F238E27FC236}">
                      <a16:creationId xmlns:a16="http://schemas.microsoft.com/office/drawing/2014/main" id="{2737CFDC-607D-452F-871D-6CA0A0C6F339}"/>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4" name="Oval 193">
                <a:extLst>
                  <a:ext uri="{FF2B5EF4-FFF2-40B4-BE49-F238E27FC236}">
                    <a16:creationId xmlns:a16="http://schemas.microsoft.com/office/drawing/2014/main" id="{2AD7BDB3-F159-4292-BA02-ECF90F740910}"/>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5" name="Graphic 38" descr="Single gear">
                <a:extLst>
                  <a:ext uri="{FF2B5EF4-FFF2-40B4-BE49-F238E27FC236}">
                    <a16:creationId xmlns:a16="http://schemas.microsoft.com/office/drawing/2014/main" id="{382F5D22-8F0A-47B2-842A-6A3337B3AF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288" y="5202044"/>
                <a:ext cx="449766" cy="449766"/>
              </a:xfrm>
              <a:prstGeom prst="rect">
                <a:avLst/>
              </a:prstGeom>
            </p:spPr>
          </p:pic>
          <p:pic>
            <p:nvPicPr>
              <p:cNvPr id="196" name="Graphic 38" descr="Single gear">
                <a:extLst>
                  <a:ext uri="{FF2B5EF4-FFF2-40B4-BE49-F238E27FC236}">
                    <a16:creationId xmlns:a16="http://schemas.microsoft.com/office/drawing/2014/main" id="{CFEE1DC9-BF3F-439A-B383-F303C4794C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291" y="5202041"/>
                <a:ext cx="449766" cy="449766"/>
              </a:xfrm>
              <a:prstGeom prst="rect">
                <a:avLst/>
              </a:prstGeom>
            </p:spPr>
          </p:pic>
          <p:pic>
            <p:nvPicPr>
              <p:cNvPr id="197" name="Graphic 38" descr="Single gear">
                <a:extLst>
                  <a:ext uri="{FF2B5EF4-FFF2-40B4-BE49-F238E27FC236}">
                    <a16:creationId xmlns:a16="http://schemas.microsoft.com/office/drawing/2014/main" id="{C8125E2C-BED4-4B96-AC8F-52E47086A3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6995" y="5202043"/>
                <a:ext cx="449766" cy="449766"/>
              </a:xfrm>
              <a:prstGeom prst="rect">
                <a:avLst/>
              </a:prstGeom>
            </p:spPr>
          </p:pic>
        </p:grpSp>
      </p:grpSp>
      <p:grpSp>
        <p:nvGrpSpPr>
          <p:cNvPr id="68" name="Group 67">
            <a:extLst>
              <a:ext uri="{FF2B5EF4-FFF2-40B4-BE49-F238E27FC236}">
                <a16:creationId xmlns:a16="http://schemas.microsoft.com/office/drawing/2014/main" id="{45814D6F-5359-47F4-B281-B89921000129}"/>
              </a:ext>
            </a:extLst>
          </p:cNvPr>
          <p:cNvGrpSpPr>
            <a:grpSpLocks noChangeAspect="1"/>
          </p:cNvGrpSpPr>
          <p:nvPr/>
        </p:nvGrpSpPr>
        <p:grpSpPr>
          <a:xfrm>
            <a:off x="1534612" y="3519408"/>
            <a:ext cx="3194792" cy="2098459"/>
            <a:chOff x="1408730" y="3717079"/>
            <a:chExt cx="2228850" cy="1463992"/>
          </a:xfrm>
        </p:grpSpPr>
        <p:cxnSp>
          <p:nvCxnSpPr>
            <p:cNvPr id="69" name="Straight Connector 68">
              <a:extLst>
                <a:ext uri="{FF2B5EF4-FFF2-40B4-BE49-F238E27FC236}">
                  <a16:creationId xmlns:a16="http://schemas.microsoft.com/office/drawing/2014/main" id="{35590441-D94C-4916-B2F4-E9C45C10FED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77C7C877-2781-4F76-84CC-DA08BCB62CDB}"/>
                </a:ext>
              </a:extLst>
            </p:cNvPr>
            <p:cNvGrpSpPr/>
            <p:nvPr/>
          </p:nvGrpSpPr>
          <p:grpSpPr>
            <a:xfrm>
              <a:off x="1505885" y="3717079"/>
              <a:ext cx="2131695" cy="1458277"/>
              <a:chOff x="1505885" y="3717079"/>
              <a:chExt cx="2131695" cy="1458277"/>
            </a:xfrm>
          </p:grpSpPr>
          <p:grpSp>
            <p:nvGrpSpPr>
              <p:cNvPr id="71" name="Group 70">
                <a:extLst>
                  <a:ext uri="{FF2B5EF4-FFF2-40B4-BE49-F238E27FC236}">
                    <a16:creationId xmlns:a16="http://schemas.microsoft.com/office/drawing/2014/main" id="{310E6B3D-537E-4262-95B1-B7C68398A148}"/>
                  </a:ext>
                </a:extLst>
              </p:cNvPr>
              <p:cNvGrpSpPr/>
              <p:nvPr/>
            </p:nvGrpSpPr>
            <p:grpSpPr>
              <a:xfrm>
                <a:off x="1505885" y="3717079"/>
                <a:ext cx="2131695" cy="1458277"/>
                <a:chOff x="5044440" y="2590800"/>
                <a:chExt cx="2131695" cy="1458277"/>
              </a:xfrm>
            </p:grpSpPr>
            <p:sp>
              <p:nvSpPr>
                <p:cNvPr id="74" name="Rectangle 73">
                  <a:extLst>
                    <a:ext uri="{FF2B5EF4-FFF2-40B4-BE49-F238E27FC236}">
                      <a16:creationId xmlns:a16="http://schemas.microsoft.com/office/drawing/2014/main" id="{AE01BE98-22CA-4C37-A8CE-1C8D08A0588E}"/>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1F458BE-FCE8-4A6B-9AED-D96607D728C5}"/>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D427AD5B-A10F-45DE-BD23-BD4993796C7F}"/>
                    </a:ext>
                  </a:extLst>
                </p:cNvPr>
                <p:cNvCxnSpPr>
                  <a:cxnSpLocks/>
                  <a:stCxn id="75"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8F56E04-49C5-4ED2-BA0B-A66CA7631D5C}"/>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6979BD2-CE34-4716-895E-796400B32A5C}"/>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8096E16-0F4F-4A72-B7D3-473B31B0B0BC}"/>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B1B8F-34B7-433E-A351-D299A1DAFED4}"/>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06E99E-2A01-400D-BFB1-16BD518C61DB}"/>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310FB1-339A-4ABC-992A-3E18A49A8315}"/>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5FDFF1-97A7-4835-9639-6CDC9C88275B}"/>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D26122-9B73-44C0-A8DE-23CEC10292B0}"/>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Top Corners Snipped 84">
                  <a:extLst>
                    <a:ext uri="{FF2B5EF4-FFF2-40B4-BE49-F238E27FC236}">
                      <a16:creationId xmlns:a16="http://schemas.microsoft.com/office/drawing/2014/main" id="{46367549-6A62-4263-A767-D2E5EF56871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5A012AD7-7C9E-40C9-90C3-3A686983C79D}"/>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1B8C174D-E92F-4A6E-94C1-82A8E7885DE2}"/>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D0F73B20-9909-4A43-AA7D-F8B7EBCA5B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8" name="Picture 7" descr="A picture containing clock&#10;&#10;Description automatically generated">
            <a:extLst>
              <a:ext uri="{FF2B5EF4-FFF2-40B4-BE49-F238E27FC236}">
                <a16:creationId xmlns:a16="http://schemas.microsoft.com/office/drawing/2014/main" id="{D7810B6D-0383-4877-B5FF-C046F7319C7E}"/>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2391825" y="4566549"/>
            <a:ext cx="238678" cy="199414"/>
          </a:xfrm>
          <a:prstGeom prst="rect">
            <a:avLst/>
          </a:prstGeom>
        </p:spPr>
      </p:pic>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61</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grpSp>
        <p:nvGrpSpPr>
          <p:cNvPr id="113" name="Group 112">
            <a:extLst>
              <a:ext uri="{FF2B5EF4-FFF2-40B4-BE49-F238E27FC236}">
                <a16:creationId xmlns:a16="http://schemas.microsoft.com/office/drawing/2014/main" id="{93769885-B780-41F9-A159-14D35B498CF6}"/>
              </a:ext>
            </a:extLst>
          </p:cNvPr>
          <p:cNvGrpSpPr/>
          <p:nvPr/>
        </p:nvGrpSpPr>
        <p:grpSpPr>
          <a:xfrm rot="21415336">
            <a:off x="4712258" y="3902429"/>
            <a:ext cx="1339445" cy="251522"/>
            <a:chOff x="2304640" y="2255493"/>
            <a:chExt cx="1328482" cy="251522"/>
          </a:xfrm>
        </p:grpSpPr>
        <p:sp>
          <p:nvSpPr>
            <p:cNvPr id="114" name="Rectangle 113">
              <a:extLst>
                <a:ext uri="{FF2B5EF4-FFF2-40B4-BE49-F238E27FC236}">
                  <a16:creationId xmlns:a16="http://schemas.microsoft.com/office/drawing/2014/main" id="{76520BD9-A95C-4117-B0C9-9B8EF12029BC}"/>
                </a:ext>
              </a:extLst>
            </p:cNvPr>
            <p:cNvSpPr/>
            <p:nvPr/>
          </p:nvSpPr>
          <p:spPr>
            <a:xfrm rot="3475009">
              <a:off x="2369418" y="2355473"/>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D6F5975-9577-44BE-B35B-1231CD602B29}"/>
                </a:ext>
              </a:extLst>
            </p:cNvPr>
            <p:cNvSpPr/>
            <p:nvPr/>
          </p:nvSpPr>
          <p:spPr>
            <a:xfrm rot="7564731">
              <a:off x="2483035" y="2359527"/>
              <a:ext cx="24261" cy="15381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EB8CB7C-AFC9-416B-99E7-C7C991C84E5C}"/>
                </a:ext>
              </a:extLst>
            </p:cNvPr>
            <p:cNvSpPr/>
            <p:nvPr/>
          </p:nvSpPr>
          <p:spPr>
            <a:xfrm rot="5565177">
              <a:off x="2615198" y="2171654"/>
              <a:ext cx="24261" cy="62264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3D13B901-C7C1-4620-B650-D017F7EA4C48}"/>
                </a:ext>
              </a:extLst>
            </p:cNvPr>
            <p:cNvCxnSpPr>
              <a:cxnSpLocks/>
            </p:cNvCxnSpPr>
            <p:nvPr/>
          </p:nvCxnSpPr>
          <p:spPr>
            <a:xfrm flipH="1" flipV="1">
              <a:off x="2923969" y="2257132"/>
              <a:ext cx="587990" cy="1987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AB074DA1-5383-48DF-9131-D183C3694FEB}"/>
                </a:ext>
              </a:extLst>
            </p:cNvPr>
            <p:cNvSpPr/>
            <p:nvPr/>
          </p:nvSpPr>
          <p:spPr>
            <a:xfrm rot="21297001" flipH="1">
              <a:off x="2922646" y="2255493"/>
              <a:ext cx="32643" cy="25152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7855FD0D-C99B-49F2-950D-202004E8B1EC}"/>
                </a:ext>
              </a:extLst>
            </p:cNvPr>
            <p:cNvCxnSpPr>
              <a:cxnSpLocks/>
            </p:cNvCxnSpPr>
            <p:nvPr/>
          </p:nvCxnSpPr>
          <p:spPr>
            <a:xfrm flipH="1">
              <a:off x="2425863" y="2262445"/>
              <a:ext cx="511943" cy="201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50D478C-B09D-4CE9-AC38-8F904C576D41}"/>
                </a:ext>
              </a:extLst>
            </p:cNvPr>
            <p:cNvSpPr/>
            <p:nvPr/>
          </p:nvSpPr>
          <p:spPr>
            <a:xfrm rot="5213209" flipH="1">
              <a:off x="3273571" y="2129584"/>
              <a:ext cx="25023" cy="6940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681CE86-E6CC-4B6D-B272-71E6C0DEB468}"/>
                </a:ext>
              </a:extLst>
            </p:cNvPr>
            <p:cNvSpPr/>
            <p:nvPr/>
          </p:nvSpPr>
          <p:spPr>
            <a:xfrm rot="3559019" flipH="1">
              <a:off x="3003478" y="2359436"/>
              <a:ext cx="24261" cy="1635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C113F005-C4AB-45A8-891B-564D9B5491DE}"/>
                </a:ext>
              </a:extLst>
            </p:cNvPr>
            <p:cNvCxnSpPr>
              <a:cxnSpLocks/>
              <a:stCxn id="121" idx="3"/>
              <a:endCxn id="118" idx="1"/>
            </p:cNvCxnSpPr>
            <p:nvPr/>
          </p:nvCxnSpPr>
          <p:spPr>
            <a:xfrm flipH="1" flipV="1">
              <a:off x="2955226" y="2379818"/>
              <a:ext cx="54192" cy="50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5" name="Title 6">
            <a:extLst>
              <a:ext uri="{FF2B5EF4-FFF2-40B4-BE49-F238E27FC236}">
                <a16:creationId xmlns:a16="http://schemas.microsoft.com/office/drawing/2014/main" id="{FD2C2B2D-D492-49C6-B6FA-36C2F4B9E0FB}"/>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High Fidelity</a:t>
            </a:r>
          </a:p>
        </p:txBody>
      </p:sp>
      <p:sp>
        <p:nvSpPr>
          <p:cNvPr id="2" name="Rectangle 1">
            <a:extLst>
              <a:ext uri="{FF2B5EF4-FFF2-40B4-BE49-F238E27FC236}">
                <a16:creationId xmlns:a16="http://schemas.microsoft.com/office/drawing/2014/main" id="{836AD9F1-587F-4E68-A06E-5AC8AA4F1096}"/>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AC4C4F99-C428-4014-9ECA-10FF6E21B46D}"/>
              </a:ext>
            </a:extLst>
          </p:cNvPr>
          <p:cNvGrpSpPr/>
          <p:nvPr/>
        </p:nvGrpSpPr>
        <p:grpSpPr>
          <a:xfrm>
            <a:off x="8483635" y="1525189"/>
            <a:ext cx="3161334" cy="3759649"/>
            <a:chOff x="7973617" y="1525189"/>
            <a:chExt cx="3161334" cy="3759649"/>
          </a:xfrm>
        </p:grpSpPr>
        <p:sp>
          <p:nvSpPr>
            <p:cNvPr id="153" name="Flowchart: Connector 152">
              <a:extLst>
                <a:ext uri="{FF2B5EF4-FFF2-40B4-BE49-F238E27FC236}">
                  <a16:creationId xmlns:a16="http://schemas.microsoft.com/office/drawing/2014/main" id="{DADD3FA8-376F-45FF-B88A-499293EC2979}"/>
                </a:ext>
              </a:extLst>
            </p:cNvPr>
            <p:cNvSpPr>
              <a:spLocks noChangeAspect="1"/>
            </p:cNvSpPr>
            <p:nvPr/>
          </p:nvSpPr>
          <p:spPr>
            <a:xfrm>
              <a:off x="7973617" y="1525189"/>
              <a:ext cx="3161334" cy="3161334"/>
            </a:xfrm>
            <a:prstGeom prst="flowChartConnector">
              <a:avLst/>
            </a:prstGeom>
            <a:solidFill>
              <a:srgbClr val="FDB05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a:extLst>
                <a:ext uri="{FF2B5EF4-FFF2-40B4-BE49-F238E27FC236}">
                  <a16:creationId xmlns:a16="http://schemas.microsoft.com/office/drawing/2014/main" id="{045ED09A-237D-491C-93D9-D8267751B16E}"/>
                </a:ext>
              </a:extLst>
            </p:cNvPr>
            <p:cNvGrpSpPr>
              <a:grpSpLocks/>
            </p:cNvGrpSpPr>
            <p:nvPr/>
          </p:nvGrpSpPr>
          <p:grpSpPr>
            <a:xfrm>
              <a:off x="8277852" y="2016042"/>
              <a:ext cx="2301785" cy="2204640"/>
              <a:chOff x="6595481" y="1587776"/>
              <a:chExt cx="2963950" cy="2427199"/>
            </a:xfrm>
          </p:grpSpPr>
          <p:sp>
            <p:nvSpPr>
              <p:cNvPr id="156" name="Rectangle 155">
                <a:extLst>
                  <a:ext uri="{FF2B5EF4-FFF2-40B4-BE49-F238E27FC236}">
                    <a16:creationId xmlns:a16="http://schemas.microsoft.com/office/drawing/2014/main" id="{16E1FA1B-6E37-4EA7-8D63-740BEC649FB2}"/>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7C3E5213-9F23-4687-8F75-8A2850BB39D7}"/>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a:extLst>
                  <a:ext uri="{FF2B5EF4-FFF2-40B4-BE49-F238E27FC236}">
                    <a16:creationId xmlns:a16="http://schemas.microsoft.com/office/drawing/2014/main" id="{5085AA17-BC39-47C9-BC22-C7EE04EED80F}"/>
                  </a:ext>
                </a:extLst>
              </p:cNvPr>
              <p:cNvCxnSpPr>
                <a:cxnSpLocks/>
                <a:stCxn id="166"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9AD23F32-4850-4F17-9EB1-02DD6B9DA6F6}"/>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EBE3C712-F520-41B9-AEAF-D453966E7B48}"/>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BB48BF3E-748C-466A-A586-05F6C0ACE81D}"/>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Rounded Corners 161">
                <a:extLst>
                  <a:ext uri="{FF2B5EF4-FFF2-40B4-BE49-F238E27FC236}">
                    <a16:creationId xmlns:a16="http://schemas.microsoft.com/office/drawing/2014/main" id="{D828120A-78A0-448D-A279-E8F9B9407F8F}"/>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D2514990-5EDE-4ACF-9A89-8D653479897F}"/>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58B6FBEE-E5C6-47A8-9F78-D88F7F65A59C}"/>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31EF764D-C2D9-4587-AF81-02AEA3BEF404}"/>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Rounded Corners 165">
                <a:extLst>
                  <a:ext uri="{FF2B5EF4-FFF2-40B4-BE49-F238E27FC236}">
                    <a16:creationId xmlns:a16="http://schemas.microsoft.com/office/drawing/2014/main" id="{6E47638D-D507-4213-AB76-27D2E39A1FA4}"/>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7" name="Straight Connector 166">
                <a:extLst>
                  <a:ext uri="{FF2B5EF4-FFF2-40B4-BE49-F238E27FC236}">
                    <a16:creationId xmlns:a16="http://schemas.microsoft.com/office/drawing/2014/main" id="{212062EC-C9F7-413C-92FB-8AFB18C699BD}"/>
                  </a:ext>
                </a:extLst>
              </p:cNvPr>
              <p:cNvCxnSpPr>
                <a:cxnSpLocks/>
                <a:endCxn id="166"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A8970DA-F4E5-4649-9936-161A5E597759}"/>
                  </a:ext>
                </a:extLst>
              </p:cNvPr>
              <p:cNvCxnSpPr>
                <a:cxnSpLocks/>
                <a:stCxn id="164"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DC7F66DD-6B7F-4738-AA5B-857FF9399194}"/>
                  </a:ext>
                </a:extLst>
              </p:cNvPr>
              <p:cNvCxnSpPr>
                <a:cxnSpLocks/>
                <a:endCxn id="170"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824F350C-DE51-4D4A-9724-8179520F3819}"/>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B24BE41C-61A6-409D-B012-BF710863CBD9}"/>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40326404-AD90-48F4-AE05-3B3306DC45EB}"/>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3" name="Straight Connector 172">
                <a:extLst>
                  <a:ext uri="{FF2B5EF4-FFF2-40B4-BE49-F238E27FC236}">
                    <a16:creationId xmlns:a16="http://schemas.microsoft.com/office/drawing/2014/main" id="{C1DDEAAA-E0F7-4CC9-A0B7-5CC35D35F325}"/>
                  </a:ext>
                </a:extLst>
              </p:cNvPr>
              <p:cNvCxnSpPr>
                <a:cxnSpLocks/>
                <a:stCxn id="161"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EAC030A7-CBA8-40DB-8882-2B3DEAA4C9CF}"/>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F46082CB-8723-4C86-B04A-0759425C3D58}"/>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Rectangle 211">
                <a:extLst>
                  <a:ext uri="{FF2B5EF4-FFF2-40B4-BE49-F238E27FC236}">
                    <a16:creationId xmlns:a16="http://schemas.microsoft.com/office/drawing/2014/main" id="{5EE97103-C971-4C4F-9CF8-C348064D69D8}"/>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BC194E5A-5D14-4C20-A51C-E69A4B518652}"/>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52FEFB0B-31B2-4C48-BDFB-33278CAE8D95}"/>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 name="Straight Connector 214">
                <a:extLst>
                  <a:ext uri="{FF2B5EF4-FFF2-40B4-BE49-F238E27FC236}">
                    <a16:creationId xmlns:a16="http://schemas.microsoft.com/office/drawing/2014/main" id="{63BD8449-4997-4990-8732-1C5152E918A4}"/>
                  </a:ext>
                </a:extLst>
              </p:cNvPr>
              <p:cNvCxnSpPr>
                <a:cxnSpLocks/>
                <a:stCxn id="214" idx="3"/>
                <a:endCxn id="172"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5" name="TextBox 154">
              <a:extLst>
                <a:ext uri="{FF2B5EF4-FFF2-40B4-BE49-F238E27FC236}">
                  <a16:creationId xmlns:a16="http://schemas.microsoft.com/office/drawing/2014/main" id="{539999AE-1553-4A58-A2DE-D01140614A3D}"/>
                </a:ext>
              </a:extLst>
            </p:cNvPr>
            <p:cNvSpPr txBox="1"/>
            <p:nvPr/>
          </p:nvSpPr>
          <p:spPr>
            <a:xfrm>
              <a:off x="8525527" y="4761618"/>
              <a:ext cx="2364622"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Acrobat LSMS</a:t>
              </a:r>
            </a:p>
          </p:txBody>
        </p:sp>
      </p:grpSp>
    </p:spTree>
    <p:extLst>
      <p:ext uri="{BB962C8B-B14F-4D97-AF65-F5344CB8AC3E}">
        <p14:creationId xmlns:p14="http://schemas.microsoft.com/office/powerpoint/2010/main" val="31110891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62</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Selection</a:t>
            </a:r>
          </a:p>
        </p:txBody>
      </p:sp>
      <p:sp>
        <p:nvSpPr>
          <p:cNvPr id="72" name="Freeform: Shape 71">
            <a:extLst>
              <a:ext uri="{FF2B5EF4-FFF2-40B4-BE49-F238E27FC236}">
                <a16:creationId xmlns:a16="http://schemas.microsoft.com/office/drawing/2014/main" id="{FFBB32D9-D7F5-40A4-B796-3F80F30646B3}"/>
              </a:ext>
            </a:extLst>
          </p:cNvPr>
          <p:cNvSpPr/>
          <p:nvPr/>
        </p:nvSpPr>
        <p:spPr>
          <a:xfrm rot="18900000">
            <a:off x="2081322" y="2737402"/>
            <a:ext cx="1059712" cy="1059712"/>
          </a:xfrm>
          <a:custGeom>
            <a:avLst/>
            <a:gdLst>
              <a:gd name="connsiteX0" fmla="*/ 1059713 w 1059712"/>
              <a:gd name="connsiteY0" fmla="*/ 529857 h 1059712"/>
              <a:gd name="connsiteX1" fmla="*/ 529856 w 1059712"/>
              <a:gd name="connsiteY1" fmla="*/ 1059713 h 1059712"/>
              <a:gd name="connsiteX2" fmla="*/ 0 w 1059712"/>
              <a:gd name="connsiteY2" fmla="*/ 529857 h 1059712"/>
              <a:gd name="connsiteX3" fmla="*/ 529856 w 1059712"/>
              <a:gd name="connsiteY3" fmla="*/ 0 h 1059712"/>
              <a:gd name="connsiteX4" fmla="*/ 1059713 w 1059712"/>
              <a:gd name="connsiteY4" fmla="*/ 529857 h 10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12" h="1059712">
                <a:moveTo>
                  <a:pt x="1059713" y="529857"/>
                </a:moveTo>
                <a:cubicBezTo>
                  <a:pt x="1059713" y="822488"/>
                  <a:pt x="822488" y="1059713"/>
                  <a:pt x="529856" y="1059713"/>
                </a:cubicBezTo>
                <a:cubicBezTo>
                  <a:pt x="237225" y="1059713"/>
                  <a:pt x="0" y="822488"/>
                  <a:pt x="0" y="529857"/>
                </a:cubicBezTo>
                <a:cubicBezTo>
                  <a:pt x="0" y="237225"/>
                  <a:pt x="237225" y="0"/>
                  <a:pt x="529856" y="0"/>
                </a:cubicBezTo>
                <a:cubicBezTo>
                  <a:pt x="822488" y="0"/>
                  <a:pt x="1059713" y="237225"/>
                  <a:pt x="1059713" y="529857"/>
                </a:cubicBezTo>
                <a:close/>
              </a:path>
            </a:pathLst>
          </a:custGeom>
          <a:solidFill>
            <a:srgbClr val="FDB05D"/>
          </a:solidFill>
          <a:ln w="775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D634F6E-95DE-47CC-A30B-E1436F84CB42}"/>
              </a:ext>
            </a:extLst>
          </p:cNvPr>
          <p:cNvSpPr/>
          <p:nvPr/>
        </p:nvSpPr>
        <p:spPr>
          <a:xfrm>
            <a:off x="4369456" y="2737396"/>
            <a:ext cx="1059723" cy="1059723"/>
          </a:xfrm>
          <a:custGeom>
            <a:avLst/>
            <a:gdLst>
              <a:gd name="connsiteX0" fmla="*/ 1059723 w 1059723"/>
              <a:gd name="connsiteY0" fmla="*/ 529862 h 1059723"/>
              <a:gd name="connsiteX1" fmla="*/ 529862 w 1059723"/>
              <a:gd name="connsiteY1" fmla="*/ 1059723 h 1059723"/>
              <a:gd name="connsiteX2" fmla="*/ 0 w 1059723"/>
              <a:gd name="connsiteY2" fmla="*/ 529862 h 1059723"/>
              <a:gd name="connsiteX3" fmla="*/ 529862 w 1059723"/>
              <a:gd name="connsiteY3" fmla="*/ 0 h 1059723"/>
              <a:gd name="connsiteX4" fmla="*/ 1059723 w 1059723"/>
              <a:gd name="connsiteY4" fmla="*/ 529862 h 105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23" h="1059723">
                <a:moveTo>
                  <a:pt x="1059723" y="529862"/>
                </a:moveTo>
                <a:cubicBezTo>
                  <a:pt x="1059723" y="822496"/>
                  <a:pt x="822496" y="1059723"/>
                  <a:pt x="529862" y="1059723"/>
                </a:cubicBezTo>
                <a:cubicBezTo>
                  <a:pt x="237227" y="1059723"/>
                  <a:pt x="0" y="822496"/>
                  <a:pt x="0" y="529862"/>
                </a:cubicBezTo>
                <a:cubicBezTo>
                  <a:pt x="0" y="237227"/>
                  <a:pt x="237227" y="0"/>
                  <a:pt x="529862" y="0"/>
                </a:cubicBezTo>
                <a:cubicBezTo>
                  <a:pt x="822496" y="0"/>
                  <a:pt x="1059723" y="237227"/>
                  <a:pt x="1059723" y="529862"/>
                </a:cubicBezTo>
                <a:close/>
              </a:path>
            </a:pathLst>
          </a:custGeom>
          <a:solidFill>
            <a:srgbClr val="E58B8C"/>
          </a:solidFill>
          <a:ln w="775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05E67646-38DA-487E-B17A-D39F690C327E}"/>
              </a:ext>
            </a:extLst>
          </p:cNvPr>
          <p:cNvSpPr/>
          <p:nvPr/>
        </p:nvSpPr>
        <p:spPr>
          <a:xfrm rot="18900000">
            <a:off x="6643602" y="2737429"/>
            <a:ext cx="1059712" cy="1059712"/>
          </a:xfrm>
          <a:custGeom>
            <a:avLst/>
            <a:gdLst>
              <a:gd name="connsiteX0" fmla="*/ 1059713 w 1059712"/>
              <a:gd name="connsiteY0" fmla="*/ 529857 h 1059712"/>
              <a:gd name="connsiteX1" fmla="*/ 529857 w 1059712"/>
              <a:gd name="connsiteY1" fmla="*/ 1059713 h 1059712"/>
              <a:gd name="connsiteX2" fmla="*/ 0 w 1059712"/>
              <a:gd name="connsiteY2" fmla="*/ 529857 h 1059712"/>
              <a:gd name="connsiteX3" fmla="*/ 529857 w 1059712"/>
              <a:gd name="connsiteY3" fmla="*/ 0 h 1059712"/>
              <a:gd name="connsiteX4" fmla="*/ 1059713 w 1059712"/>
              <a:gd name="connsiteY4" fmla="*/ 529857 h 10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12" h="1059712">
                <a:moveTo>
                  <a:pt x="1059713" y="529857"/>
                </a:moveTo>
                <a:cubicBezTo>
                  <a:pt x="1059713" y="822488"/>
                  <a:pt x="822488" y="1059713"/>
                  <a:pt x="529857" y="1059713"/>
                </a:cubicBezTo>
                <a:cubicBezTo>
                  <a:pt x="237225" y="1059713"/>
                  <a:pt x="0" y="822488"/>
                  <a:pt x="0" y="529857"/>
                </a:cubicBezTo>
                <a:cubicBezTo>
                  <a:pt x="0" y="237225"/>
                  <a:pt x="237225" y="0"/>
                  <a:pt x="529857" y="0"/>
                </a:cubicBezTo>
                <a:cubicBezTo>
                  <a:pt x="822488" y="0"/>
                  <a:pt x="1059713" y="237225"/>
                  <a:pt x="1059713" y="529857"/>
                </a:cubicBezTo>
                <a:close/>
              </a:path>
            </a:pathLst>
          </a:custGeom>
          <a:solidFill>
            <a:srgbClr val="5C93AA"/>
          </a:solidFill>
          <a:ln w="775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3178671-3488-4603-811E-1078AE11D113}"/>
              </a:ext>
            </a:extLst>
          </p:cNvPr>
          <p:cNvSpPr/>
          <p:nvPr/>
        </p:nvSpPr>
        <p:spPr>
          <a:xfrm>
            <a:off x="8917893" y="2737396"/>
            <a:ext cx="1059723" cy="1059723"/>
          </a:xfrm>
          <a:custGeom>
            <a:avLst/>
            <a:gdLst>
              <a:gd name="connsiteX0" fmla="*/ 1059723 w 1059723"/>
              <a:gd name="connsiteY0" fmla="*/ 529862 h 1059723"/>
              <a:gd name="connsiteX1" fmla="*/ 529862 w 1059723"/>
              <a:gd name="connsiteY1" fmla="*/ 1059723 h 1059723"/>
              <a:gd name="connsiteX2" fmla="*/ 1 w 1059723"/>
              <a:gd name="connsiteY2" fmla="*/ 529862 h 1059723"/>
              <a:gd name="connsiteX3" fmla="*/ 529862 w 1059723"/>
              <a:gd name="connsiteY3" fmla="*/ 0 h 1059723"/>
              <a:gd name="connsiteX4" fmla="*/ 1059723 w 1059723"/>
              <a:gd name="connsiteY4" fmla="*/ 529862 h 105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23" h="1059723">
                <a:moveTo>
                  <a:pt x="1059723" y="529862"/>
                </a:moveTo>
                <a:cubicBezTo>
                  <a:pt x="1059723" y="822496"/>
                  <a:pt x="822496" y="1059723"/>
                  <a:pt x="529862" y="1059723"/>
                </a:cubicBezTo>
                <a:cubicBezTo>
                  <a:pt x="237228" y="1059723"/>
                  <a:pt x="1" y="822496"/>
                  <a:pt x="1" y="529862"/>
                </a:cubicBezTo>
                <a:cubicBezTo>
                  <a:pt x="1" y="237227"/>
                  <a:pt x="237228" y="0"/>
                  <a:pt x="529862" y="0"/>
                </a:cubicBezTo>
                <a:cubicBezTo>
                  <a:pt x="822496" y="0"/>
                  <a:pt x="1059723" y="237227"/>
                  <a:pt x="1059723" y="529862"/>
                </a:cubicBezTo>
                <a:close/>
              </a:path>
            </a:pathLst>
          </a:custGeom>
          <a:solidFill>
            <a:srgbClr val="6FBBAD"/>
          </a:solidFill>
          <a:ln w="775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05B553F-F6C9-4D52-A73F-C59C48EC4414}"/>
              </a:ext>
            </a:extLst>
          </p:cNvPr>
          <p:cNvSpPr/>
          <p:nvPr/>
        </p:nvSpPr>
        <p:spPr>
          <a:xfrm>
            <a:off x="8043350" y="1874428"/>
            <a:ext cx="2806753" cy="1688037"/>
          </a:xfrm>
          <a:custGeom>
            <a:avLst/>
            <a:gdLst>
              <a:gd name="connsiteX0" fmla="*/ 534668 w 2806753"/>
              <a:gd name="connsiteY0" fmla="*/ 1378880 h 1688037"/>
              <a:gd name="connsiteX1" fmla="*/ 1403454 w 2806753"/>
              <a:gd name="connsiteY1" fmla="*/ 536296 h 1688037"/>
              <a:gd name="connsiteX2" fmla="*/ 2270459 w 2806753"/>
              <a:gd name="connsiteY2" fmla="*/ 1403300 h 1688037"/>
              <a:gd name="connsiteX3" fmla="*/ 2270381 w 2806753"/>
              <a:gd name="connsiteY3" fmla="*/ 1411595 h 1688037"/>
              <a:gd name="connsiteX4" fmla="*/ 2524032 w 2806753"/>
              <a:gd name="connsiteY4" fmla="*/ 1688037 h 1688037"/>
              <a:gd name="connsiteX5" fmla="*/ 2806676 w 2806753"/>
              <a:gd name="connsiteY5" fmla="*/ 1411595 h 1688037"/>
              <a:gd name="connsiteX6" fmla="*/ 2806754 w 2806753"/>
              <a:gd name="connsiteY6" fmla="*/ 1403300 h 1688037"/>
              <a:gd name="connsiteX7" fmla="*/ 1403454 w 2806753"/>
              <a:gd name="connsiteY7" fmla="*/ 0 h 1688037"/>
              <a:gd name="connsiteX8" fmla="*/ 0 w 2806753"/>
              <a:gd name="connsiteY8" fmla="*/ 1378880 h 1688037"/>
              <a:gd name="connsiteX9" fmla="*/ 268690 w 2806753"/>
              <a:gd name="connsiteY9" fmla="*/ 1095073 h 1688037"/>
              <a:gd name="connsiteX10" fmla="*/ 534668 w 2806753"/>
              <a:gd name="connsiteY10" fmla="*/ 1378880 h 16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6753" h="1688037">
                <a:moveTo>
                  <a:pt x="534668" y="1378880"/>
                </a:moveTo>
                <a:cubicBezTo>
                  <a:pt x="534668" y="900803"/>
                  <a:pt x="925378" y="536296"/>
                  <a:pt x="1403454" y="536296"/>
                </a:cubicBezTo>
                <a:cubicBezTo>
                  <a:pt x="1881531" y="536296"/>
                  <a:pt x="2270459" y="925223"/>
                  <a:pt x="2270459" y="1403300"/>
                </a:cubicBezTo>
                <a:cubicBezTo>
                  <a:pt x="2270459" y="1406091"/>
                  <a:pt x="2270381" y="1408804"/>
                  <a:pt x="2270381" y="1411595"/>
                </a:cubicBezTo>
                <a:lnTo>
                  <a:pt x="2524032" y="1688037"/>
                </a:lnTo>
                <a:lnTo>
                  <a:pt x="2806676" y="1411595"/>
                </a:lnTo>
                <a:cubicBezTo>
                  <a:pt x="2806676" y="1408804"/>
                  <a:pt x="2806754" y="1406091"/>
                  <a:pt x="2806754" y="1403300"/>
                </a:cubicBezTo>
                <a:cubicBezTo>
                  <a:pt x="2806754" y="629477"/>
                  <a:pt x="2177200" y="0"/>
                  <a:pt x="1403454" y="0"/>
                </a:cubicBezTo>
                <a:cubicBezTo>
                  <a:pt x="629709" y="0"/>
                  <a:pt x="0" y="605058"/>
                  <a:pt x="0" y="1378880"/>
                </a:cubicBezTo>
                <a:lnTo>
                  <a:pt x="268690" y="1095073"/>
                </a:lnTo>
                <a:lnTo>
                  <a:pt x="534668" y="1378880"/>
                </a:lnTo>
                <a:close/>
              </a:path>
            </a:pathLst>
          </a:custGeom>
          <a:solidFill>
            <a:srgbClr val="6FBBAD"/>
          </a:solidFill>
          <a:ln w="775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C55A3677-31BA-4B76-91BE-A590EA960A3B}"/>
              </a:ext>
            </a:extLst>
          </p:cNvPr>
          <p:cNvSpPr/>
          <p:nvPr/>
        </p:nvSpPr>
        <p:spPr>
          <a:xfrm>
            <a:off x="5770275" y="2961511"/>
            <a:ext cx="2806366" cy="1709433"/>
          </a:xfrm>
          <a:custGeom>
            <a:avLst/>
            <a:gdLst>
              <a:gd name="connsiteX0" fmla="*/ 2270071 w 2806366"/>
              <a:gd name="connsiteY0" fmla="*/ 281637 h 1709433"/>
              <a:gd name="connsiteX1" fmla="*/ 1403222 w 2806366"/>
              <a:gd name="connsiteY1" fmla="*/ 1173060 h 1709433"/>
              <a:gd name="connsiteX2" fmla="*/ 535908 w 2806366"/>
              <a:gd name="connsiteY2" fmla="*/ 281637 h 1709433"/>
              <a:gd name="connsiteX3" fmla="*/ 267373 w 2806366"/>
              <a:gd name="connsiteY3" fmla="*/ 582421 h 1709433"/>
              <a:gd name="connsiteX4" fmla="*/ 0 w 2806366"/>
              <a:gd name="connsiteY4" fmla="*/ 281637 h 1709433"/>
              <a:gd name="connsiteX5" fmla="*/ 1403222 w 2806366"/>
              <a:gd name="connsiteY5" fmla="*/ 1709433 h 1709433"/>
              <a:gd name="connsiteX6" fmla="*/ 2806367 w 2806366"/>
              <a:gd name="connsiteY6" fmla="*/ 281637 h 1709433"/>
              <a:gd name="connsiteX7" fmla="*/ 2539304 w 2806366"/>
              <a:gd name="connsiteY7" fmla="*/ 0 h 1709433"/>
              <a:gd name="connsiteX8" fmla="*/ 2270071 w 2806366"/>
              <a:gd name="connsiteY8" fmla="*/ 281637 h 170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366" h="1709433">
                <a:moveTo>
                  <a:pt x="2270071" y="281637"/>
                </a:moveTo>
                <a:cubicBezTo>
                  <a:pt x="2265575" y="755915"/>
                  <a:pt x="1878586" y="1173060"/>
                  <a:pt x="1403222" y="1173060"/>
                </a:cubicBezTo>
                <a:cubicBezTo>
                  <a:pt x="927858" y="1173060"/>
                  <a:pt x="540405" y="755915"/>
                  <a:pt x="535908" y="281637"/>
                </a:cubicBezTo>
                <a:lnTo>
                  <a:pt x="267373" y="582421"/>
                </a:lnTo>
                <a:lnTo>
                  <a:pt x="0" y="281637"/>
                </a:lnTo>
                <a:cubicBezTo>
                  <a:pt x="4496" y="1051661"/>
                  <a:pt x="632190" y="1709433"/>
                  <a:pt x="1403222" y="1709433"/>
                </a:cubicBezTo>
                <a:cubicBezTo>
                  <a:pt x="2174254" y="1709433"/>
                  <a:pt x="2801871" y="1051661"/>
                  <a:pt x="2806367" y="281637"/>
                </a:cubicBezTo>
                <a:lnTo>
                  <a:pt x="2539304" y="0"/>
                </a:lnTo>
                <a:lnTo>
                  <a:pt x="2270071" y="281637"/>
                </a:lnTo>
                <a:close/>
              </a:path>
            </a:pathLst>
          </a:custGeom>
          <a:solidFill>
            <a:srgbClr val="5C93AA"/>
          </a:solidFill>
          <a:ln w="775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69697015-380B-4211-8824-A1ADC89894FA}"/>
              </a:ext>
            </a:extLst>
          </p:cNvPr>
          <p:cNvSpPr/>
          <p:nvPr/>
        </p:nvSpPr>
        <p:spPr>
          <a:xfrm>
            <a:off x="3496638" y="1874428"/>
            <a:ext cx="2806909" cy="1679665"/>
          </a:xfrm>
          <a:custGeom>
            <a:avLst/>
            <a:gdLst>
              <a:gd name="connsiteX0" fmla="*/ 536373 w 2806909"/>
              <a:gd name="connsiteY0" fmla="*/ 1411595 h 1679665"/>
              <a:gd name="connsiteX1" fmla="*/ 1403765 w 2806909"/>
              <a:gd name="connsiteY1" fmla="*/ 536296 h 1679665"/>
              <a:gd name="connsiteX2" fmla="*/ 2270304 w 2806909"/>
              <a:gd name="connsiteY2" fmla="*/ 1378880 h 1679665"/>
              <a:gd name="connsiteX3" fmla="*/ 2538374 w 2806909"/>
              <a:gd name="connsiteY3" fmla="*/ 1679665 h 1679665"/>
              <a:gd name="connsiteX4" fmla="*/ 2806909 w 2806909"/>
              <a:gd name="connsiteY4" fmla="*/ 1378880 h 1679665"/>
              <a:gd name="connsiteX5" fmla="*/ 1403687 w 2806909"/>
              <a:gd name="connsiteY5" fmla="*/ 0 h 1679665"/>
              <a:gd name="connsiteX6" fmla="*/ 0 w 2806909"/>
              <a:gd name="connsiteY6" fmla="*/ 1411595 h 1679665"/>
              <a:gd name="connsiteX7" fmla="*/ 251868 w 2806909"/>
              <a:gd name="connsiteY7" fmla="*/ 1126857 h 1679665"/>
              <a:gd name="connsiteX8" fmla="*/ 536373 w 2806909"/>
              <a:gd name="connsiteY8" fmla="*/ 1411595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909" h="1679665">
                <a:moveTo>
                  <a:pt x="536373" y="1411595"/>
                </a:moveTo>
                <a:cubicBezTo>
                  <a:pt x="536373" y="933518"/>
                  <a:pt x="925688" y="536296"/>
                  <a:pt x="1403765" y="536296"/>
                </a:cubicBezTo>
                <a:cubicBezTo>
                  <a:pt x="1881842" y="536296"/>
                  <a:pt x="2270304" y="900803"/>
                  <a:pt x="2270304" y="1378880"/>
                </a:cubicBezTo>
                <a:lnTo>
                  <a:pt x="2538374" y="1679665"/>
                </a:lnTo>
                <a:cubicBezTo>
                  <a:pt x="2538374" y="1679665"/>
                  <a:pt x="2806909" y="1381671"/>
                  <a:pt x="2806909" y="1378880"/>
                </a:cubicBezTo>
                <a:cubicBezTo>
                  <a:pt x="2806909" y="605058"/>
                  <a:pt x="2177510" y="0"/>
                  <a:pt x="1403687" y="0"/>
                </a:cubicBezTo>
                <a:cubicBezTo>
                  <a:pt x="629865" y="0"/>
                  <a:pt x="0" y="637772"/>
                  <a:pt x="0" y="1411595"/>
                </a:cubicBezTo>
                <a:lnTo>
                  <a:pt x="251868" y="1126857"/>
                </a:lnTo>
                <a:lnTo>
                  <a:pt x="536373" y="1411595"/>
                </a:lnTo>
                <a:close/>
              </a:path>
            </a:pathLst>
          </a:custGeom>
          <a:solidFill>
            <a:srgbClr val="E58B8C"/>
          </a:solidFill>
          <a:ln w="775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D2065BAF-4452-4170-A424-4821CCB28332}"/>
              </a:ext>
            </a:extLst>
          </p:cNvPr>
          <p:cNvSpPr/>
          <p:nvPr/>
        </p:nvSpPr>
        <p:spPr>
          <a:xfrm>
            <a:off x="1224028" y="2994226"/>
            <a:ext cx="2806444" cy="1676718"/>
          </a:xfrm>
          <a:custGeom>
            <a:avLst/>
            <a:gdLst>
              <a:gd name="connsiteX0" fmla="*/ 2270149 w 2806444"/>
              <a:gd name="connsiteY0" fmla="*/ 281637 h 1676718"/>
              <a:gd name="connsiteX1" fmla="*/ 1403222 w 2806444"/>
              <a:gd name="connsiteY1" fmla="*/ 1140423 h 1676718"/>
              <a:gd name="connsiteX2" fmla="*/ 536296 w 2806444"/>
              <a:gd name="connsiteY2" fmla="*/ 281637 h 1676718"/>
              <a:gd name="connsiteX3" fmla="*/ 0 w 2806444"/>
              <a:gd name="connsiteY3" fmla="*/ 281637 h 1676718"/>
              <a:gd name="connsiteX4" fmla="*/ 1403222 w 2806444"/>
              <a:gd name="connsiteY4" fmla="*/ 1676719 h 1676718"/>
              <a:gd name="connsiteX5" fmla="*/ 2806444 w 2806444"/>
              <a:gd name="connsiteY5" fmla="*/ 281637 h 1676718"/>
              <a:gd name="connsiteX6" fmla="*/ 2522560 w 2806444"/>
              <a:gd name="connsiteY6" fmla="*/ 0 h 1676718"/>
              <a:gd name="connsiteX7" fmla="*/ 2270149 w 2806444"/>
              <a:gd name="connsiteY7" fmla="*/ 281637 h 167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6444" h="1676718">
                <a:moveTo>
                  <a:pt x="2270149" y="281637"/>
                </a:moveTo>
                <a:cubicBezTo>
                  <a:pt x="2265652" y="755915"/>
                  <a:pt x="1878508" y="1140423"/>
                  <a:pt x="1403222" y="1140423"/>
                </a:cubicBezTo>
                <a:cubicBezTo>
                  <a:pt x="927936" y="1140423"/>
                  <a:pt x="540792" y="755993"/>
                  <a:pt x="536296" y="281637"/>
                </a:cubicBezTo>
                <a:cubicBezTo>
                  <a:pt x="357531" y="281637"/>
                  <a:pt x="178765" y="281637"/>
                  <a:pt x="0" y="281637"/>
                </a:cubicBezTo>
                <a:cubicBezTo>
                  <a:pt x="4496" y="1051661"/>
                  <a:pt x="632190" y="1676719"/>
                  <a:pt x="1403222" y="1676719"/>
                </a:cubicBezTo>
                <a:cubicBezTo>
                  <a:pt x="2174254" y="1676719"/>
                  <a:pt x="2801948" y="1051661"/>
                  <a:pt x="2806444" y="281637"/>
                </a:cubicBezTo>
                <a:lnTo>
                  <a:pt x="2522560" y="0"/>
                </a:lnTo>
                <a:lnTo>
                  <a:pt x="2270149" y="281637"/>
                </a:lnTo>
                <a:close/>
              </a:path>
            </a:pathLst>
          </a:custGeom>
          <a:solidFill>
            <a:srgbClr val="FDB05D"/>
          </a:solidFill>
          <a:ln w="7750" cap="flat">
            <a:noFill/>
            <a:prstDash val="solid"/>
            <a:miter/>
          </a:ln>
        </p:spPr>
        <p:txBody>
          <a:bodyPr rtlCol="0" anchor="ctr"/>
          <a:lstStyle/>
          <a:p>
            <a:endParaRPr lang="en-US"/>
          </a:p>
        </p:txBody>
      </p:sp>
      <p:sp>
        <p:nvSpPr>
          <p:cNvPr id="125" name="TextBox 124">
            <a:extLst>
              <a:ext uri="{FF2B5EF4-FFF2-40B4-BE49-F238E27FC236}">
                <a16:creationId xmlns:a16="http://schemas.microsoft.com/office/drawing/2014/main" id="{8C910D1A-2166-4513-92D1-25B8453CD6A4}"/>
              </a:ext>
            </a:extLst>
          </p:cNvPr>
          <p:cNvSpPr txBox="1"/>
          <p:nvPr/>
        </p:nvSpPr>
        <p:spPr>
          <a:xfrm>
            <a:off x="1708306" y="1797061"/>
            <a:ext cx="1782859" cy="830997"/>
          </a:xfrm>
          <a:prstGeom prst="rect">
            <a:avLst/>
          </a:prstGeom>
          <a:noFill/>
        </p:spPr>
        <p:txBody>
          <a:bodyPr wrap="none" rtlCol="0">
            <a:spAutoFit/>
          </a:bodyPr>
          <a:lstStyle/>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Pairwise</a:t>
            </a:r>
          </a:p>
          <a:p>
            <a:pPr algn="ctr"/>
            <a:r>
              <a:rPr lang="en-US" sz="240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Comparison</a:t>
            </a:r>
            <a:endPar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endParaRPr>
          </a:p>
        </p:txBody>
      </p:sp>
      <p:sp>
        <p:nvSpPr>
          <p:cNvPr id="126" name="TextBox 125">
            <a:extLst>
              <a:ext uri="{FF2B5EF4-FFF2-40B4-BE49-F238E27FC236}">
                <a16:creationId xmlns:a16="http://schemas.microsoft.com/office/drawing/2014/main" id="{3B570A80-2E5E-4948-8387-7E8911CE796D}"/>
              </a:ext>
            </a:extLst>
          </p:cNvPr>
          <p:cNvSpPr txBox="1"/>
          <p:nvPr/>
        </p:nvSpPr>
        <p:spPr>
          <a:xfrm>
            <a:off x="6331370" y="2116976"/>
            <a:ext cx="1694695" cy="461665"/>
          </a:xfrm>
          <a:prstGeom prst="rect">
            <a:avLst/>
          </a:prstGeom>
          <a:noFill/>
        </p:spPr>
        <p:txBody>
          <a:bodyPr wrap="none" rtlCol="0">
            <a:spAutoFit/>
          </a:bodyPr>
          <a:lstStyle/>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Pugh Chart</a:t>
            </a:r>
          </a:p>
        </p:txBody>
      </p:sp>
      <p:sp>
        <p:nvSpPr>
          <p:cNvPr id="127" name="TextBox 126">
            <a:extLst>
              <a:ext uri="{FF2B5EF4-FFF2-40B4-BE49-F238E27FC236}">
                <a16:creationId xmlns:a16="http://schemas.microsoft.com/office/drawing/2014/main" id="{9E6413A9-7E4C-4B86-978C-D771848DB034}"/>
              </a:ext>
            </a:extLst>
          </p:cNvPr>
          <p:cNvSpPr txBox="1"/>
          <p:nvPr/>
        </p:nvSpPr>
        <p:spPr>
          <a:xfrm>
            <a:off x="4159181" y="3877566"/>
            <a:ext cx="1487908" cy="830997"/>
          </a:xfrm>
          <a:prstGeom prst="rect">
            <a:avLst/>
          </a:prstGeom>
          <a:noFill/>
        </p:spPr>
        <p:txBody>
          <a:bodyPr wrap="none" rtlCol="0">
            <a:spAutoFit/>
          </a:bodyPr>
          <a:lstStyle/>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House of </a:t>
            </a:r>
          </a:p>
          <a:p>
            <a:pPr algn="ctr"/>
            <a:r>
              <a:rPr lang="en-US" sz="240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Quality</a:t>
            </a:r>
            <a:endPar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endParaRPr>
          </a:p>
        </p:txBody>
      </p:sp>
      <p:sp>
        <p:nvSpPr>
          <p:cNvPr id="128" name="TextBox 127">
            <a:extLst>
              <a:ext uri="{FF2B5EF4-FFF2-40B4-BE49-F238E27FC236}">
                <a16:creationId xmlns:a16="http://schemas.microsoft.com/office/drawing/2014/main" id="{0D67F145-DF3F-4998-B993-652031A1C22D}"/>
              </a:ext>
            </a:extLst>
          </p:cNvPr>
          <p:cNvSpPr txBox="1"/>
          <p:nvPr/>
        </p:nvSpPr>
        <p:spPr>
          <a:xfrm>
            <a:off x="8699827" y="3877566"/>
            <a:ext cx="1475084" cy="1200329"/>
          </a:xfrm>
          <a:prstGeom prst="rect">
            <a:avLst/>
          </a:prstGeom>
          <a:noFill/>
        </p:spPr>
        <p:txBody>
          <a:bodyPr wrap="none" rtlCol="0">
            <a:spAutoFit/>
          </a:bodyPr>
          <a:lstStyle/>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Analytical</a:t>
            </a:r>
          </a:p>
          <a:p>
            <a:pPr algn="ctr"/>
            <a:r>
              <a:rPr lang="en-US" sz="240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Hierarchy</a:t>
            </a:r>
          </a:p>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Process</a:t>
            </a:r>
          </a:p>
        </p:txBody>
      </p:sp>
      <p:pic>
        <p:nvPicPr>
          <p:cNvPr id="130" name="Graphic 129" descr="House">
            <a:extLst>
              <a:ext uri="{FF2B5EF4-FFF2-40B4-BE49-F238E27FC236}">
                <a16:creationId xmlns:a16="http://schemas.microsoft.com/office/drawing/2014/main" id="{8D52A728-D549-4973-96B7-6FA634915E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40588" y="2761206"/>
            <a:ext cx="914400" cy="914400"/>
          </a:xfrm>
          <a:prstGeom prst="rect">
            <a:avLst/>
          </a:prstGeom>
        </p:spPr>
      </p:pic>
      <p:pic>
        <p:nvPicPr>
          <p:cNvPr id="134" name="Graphic 133" descr="Priorities">
            <a:extLst>
              <a:ext uri="{FF2B5EF4-FFF2-40B4-BE49-F238E27FC236}">
                <a16:creationId xmlns:a16="http://schemas.microsoft.com/office/drawing/2014/main" id="{11DB67FF-BAFF-42E3-8BE9-F0595F916E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89472" y="2810057"/>
            <a:ext cx="914400" cy="914400"/>
          </a:xfrm>
          <a:prstGeom prst="rect">
            <a:avLst/>
          </a:prstGeom>
        </p:spPr>
      </p:pic>
      <p:sp>
        <p:nvSpPr>
          <p:cNvPr id="135" name="TextBox 134">
            <a:extLst>
              <a:ext uri="{FF2B5EF4-FFF2-40B4-BE49-F238E27FC236}">
                <a16:creationId xmlns:a16="http://schemas.microsoft.com/office/drawing/2014/main" id="{E758951D-E1C9-4C42-B13B-F228600F9A44}"/>
              </a:ext>
            </a:extLst>
          </p:cNvPr>
          <p:cNvSpPr txBox="1"/>
          <p:nvPr/>
        </p:nvSpPr>
        <p:spPr>
          <a:xfrm>
            <a:off x="6678317" y="2737396"/>
            <a:ext cx="558166" cy="707886"/>
          </a:xfrm>
          <a:prstGeom prst="rect">
            <a:avLst/>
          </a:prstGeom>
          <a:noFill/>
        </p:spPr>
        <p:txBody>
          <a:bodyPr wrap="none" rtlCol="0">
            <a:spAutoFit/>
          </a:bodyPr>
          <a:lstStyle/>
          <a:p>
            <a:r>
              <a:rPr lang="en-US" sz="400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137" name="TextBox 136">
            <a:extLst>
              <a:ext uri="{FF2B5EF4-FFF2-40B4-BE49-F238E27FC236}">
                <a16:creationId xmlns:a16="http://schemas.microsoft.com/office/drawing/2014/main" id="{EC5C80A4-9BB4-40AB-A235-BE9CAFCB2812}"/>
              </a:ext>
            </a:extLst>
          </p:cNvPr>
          <p:cNvSpPr txBox="1"/>
          <p:nvPr/>
        </p:nvSpPr>
        <p:spPr>
          <a:xfrm>
            <a:off x="7020672" y="3064561"/>
            <a:ext cx="470000" cy="707886"/>
          </a:xfrm>
          <a:prstGeom prst="rect">
            <a:avLst/>
          </a:prstGeom>
          <a:noFill/>
        </p:spPr>
        <p:txBody>
          <a:bodyPr wrap="none" rtlCol="0">
            <a:spAutoFit/>
          </a:bodyPr>
          <a:lstStyle/>
          <a:p>
            <a:r>
              <a:rPr lang="en-US" sz="4000">
                <a:solidFill>
                  <a:schemeClr val="bg1"/>
                </a:solidFill>
                <a:latin typeface="Tahoma" panose="020B0604030504040204" pitchFamily="34" charset="0"/>
                <a:ea typeface="Tahoma" panose="020B0604030504040204" pitchFamily="34" charset="0"/>
                <a:cs typeface="Tahoma" panose="020B0604030504040204" pitchFamily="34" charset="0"/>
              </a:rPr>
              <a:t>S</a:t>
            </a:r>
          </a:p>
        </p:txBody>
      </p:sp>
      <p:cxnSp>
        <p:nvCxnSpPr>
          <p:cNvPr id="141" name="Straight Connector 140">
            <a:extLst>
              <a:ext uri="{FF2B5EF4-FFF2-40B4-BE49-F238E27FC236}">
                <a16:creationId xmlns:a16="http://schemas.microsoft.com/office/drawing/2014/main" id="{B1325EF6-DE79-4BE4-9CF1-DC0DF3309FA2}"/>
              </a:ext>
            </a:extLst>
          </p:cNvPr>
          <p:cNvCxnSpPr>
            <a:cxnSpLocks/>
          </p:cNvCxnSpPr>
          <p:nvPr/>
        </p:nvCxnSpPr>
        <p:spPr>
          <a:xfrm>
            <a:off x="7255672" y="3064561"/>
            <a:ext cx="24765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47" name="Graphic 146" descr="Bar chart">
            <a:extLst>
              <a:ext uri="{FF2B5EF4-FFF2-40B4-BE49-F238E27FC236}">
                <a16:creationId xmlns:a16="http://schemas.microsoft.com/office/drawing/2014/main" id="{D78B4FFC-6D75-4634-8931-B96F858B34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89526" y="2810057"/>
            <a:ext cx="914400" cy="914400"/>
          </a:xfrm>
          <a:prstGeom prst="rect">
            <a:avLst/>
          </a:prstGeom>
        </p:spPr>
      </p:pic>
      <p:sp>
        <p:nvSpPr>
          <p:cNvPr id="2" name="Rectangle 1">
            <a:hlinkClick r:id="rId9" action="ppaction://hlinksldjump"/>
            <a:extLst>
              <a:ext uri="{FF2B5EF4-FFF2-40B4-BE49-F238E27FC236}">
                <a16:creationId xmlns:a16="http://schemas.microsoft.com/office/drawing/2014/main" id="{9EEB0D72-C3B2-4AC7-B788-661B1B259F63}"/>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hlinkClick r:id="rId10" action="ppaction://hlinksldjump"/>
            <a:extLst>
              <a:ext uri="{FF2B5EF4-FFF2-40B4-BE49-F238E27FC236}">
                <a16:creationId xmlns:a16="http://schemas.microsoft.com/office/drawing/2014/main" id="{73B73D7D-FCE5-4D8B-BC03-766C14AC3A39}"/>
              </a:ext>
            </a:extLst>
          </p:cNvPr>
          <p:cNvSpPr/>
          <p:nvPr/>
        </p:nvSpPr>
        <p:spPr>
          <a:xfrm>
            <a:off x="1981481" y="2645396"/>
            <a:ext cx="1285339" cy="1222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hlinkClick r:id="rId11" action="ppaction://hlinksldjump"/>
            <a:extLst>
              <a:ext uri="{FF2B5EF4-FFF2-40B4-BE49-F238E27FC236}">
                <a16:creationId xmlns:a16="http://schemas.microsoft.com/office/drawing/2014/main" id="{94AE4F05-0287-4449-AF07-8D29FC4AA7F0}"/>
              </a:ext>
            </a:extLst>
          </p:cNvPr>
          <p:cNvSpPr/>
          <p:nvPr/>
        </p:nvSpPr>
        <p:spPr>
          <a:xfrm>
            <a:off x="4255118" y="2645396"/>
            <a:ext cx="1285339" cy="1222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a:hlinkClick r:id="rId12" action="ppaction://hlinksldjump"/>
            <a:extLst>
              <a:ext uri="{FF2B5EF4-FFF2-40B4-BE49-F238E27FC236}">
                <a16:creationId xmlns:a16="http://schemas.microsoft.com/office/drawing/2014/main" id="{B828BD2D-E862-4A10-97C7-1ABA9CE57918}"/>
              </a:ext>
            </a:extLst>
          </p:cNvPr>
          <p:cNvSpPr/>
          <p:nvPr/>
        </p:nvSpPr>
        <p:spPr>
          <a:xfrm>
            <a:off x="6518144" y="2655791"/>
            <a:ext cx="1285339" cy="1222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a:extLst>
              <a:ext uri="{FF2B5EF4-FFF2-40B4-BE49-F238E27FC236}">
                <a16:creationId xmlns:a16="http://schemas.microsoft.com/office/drawing/2014/main" id="{55C53D09-E5F7-443C-853E-7A75BF723334}"/>
              </a:ext>
            </a:extLst>
          </p:cNvPr>
          <p:cNvSpPr/>
          <p:nvPr/>
        </p:nvSpPr>
        <p:spPr>
          <a:xfrm>
            <a:off x="8817189" y="2645396"/>
            <a:ext cx="1285339" cy="1222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092169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63</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Selection</a:t>
            </a:r>
          </a:p>
        </p:txBody>
      </p:sp>
      <p:grpSp>
        <p:nvGrpSpPr>
          <p:cNvPr id="14" name="Group 13">
            <a:extLst>
              <a:ext uri="{FF2B5EF4-FFF2-40B4-BE49-F238E27FC236}">
                <a16:creationId xmlns:a16="http://schemas.microsoft.com/office/drawing/2014/main" id="{BDA84D5C-0D82-4BBC-A189-AC3894D82CCA}"/>
              </a:ext>
            </a:extLst>
          </p:cNvPr>
          <p:cNvGrpSpPr>
            <a:grpSpLocks noChangeAspect="1"/>
          </p:cNvGrpSpPr>
          <p:nvPr/>
        </p:nvGrpSpPr>
        <p:grpSpPr>
          <a:xfrm rot="218575">
            <a:off x="151693" y="5209302"/>
            <a:ext cx="756892" cy="521471"/>
            <a:chOff x="1224028" y="2737402"/>
            <a:chExt cx="2806444" cy="1933542"/>
          </a:xfrm>
        </p:grpSpPr>
        <p:sp>
          <p:nvSpPr>
            <p:cNvPr id="15" name="Freeform: Shape 14">
              <a:extLst>
                <a:ext uri="{FF2B5EF4-FFF2-40B4-BE49-F238E27FC236}">
                  <a16:creationId xmlns:a16="http://schemas.microsoft.com/office/drawing/2014/main" id="{AB7FC721-2D50-4AA0-B077-86B815C2734A}"/>
                </a:ext>
              </a:extLst>
            </p:cNvPr>
            <p:cNvSpPr/>
            <p:nvPr/>
          </p:nvSpPr>
          <p:spPr>
            <a:xfrm rot="18900000">
              <a:off x="2081322" y="2737402"/>
              <a:ext cx="1059712" cy="1059712"/>
            </a:xfrm>
            <a:custGeom>
              <a:avLst/>
              <a:gdLst>
                <a:gd name="connsiteX0" fmla="*/ 1059713 w 1059712"/>
                <a:gd name="connsiteY0" fmla="*/ 529857 h 1059712"/>
                <a:gd name="connsiteX1" fmla="*/ 529856 w 1059712"/>
                <a:gd name="connsiteY1" fmla="*/ 1059713 h 1059712"/>
                <a:gd name="connsiteX2" fmla="*/ 0 w 1059712"/>
                <a:gd name="connsiteY2" fmla="*/ 529857 h 1059712"/>
                <a:gd name="connsiteX3" fmla="*/ 529856 w 1059712"/>
                <a:gd name="connsiteY3" fmla="*/ 0 h 1059712"/>
                <a:gd name="connsiteX4" fmla="*/ 1059713 w 1059712"/>
                <a:gd name="connsiteY4" fmla="*/ 529857 h 10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12" h="1059712">
                  <a:moveTo>
                    <a:pt x="1059713" y="529857"/>
                  </a:moveTo>
                  <a:cubicBezTo>
                    <a:pt x="1059713" y="822488"/>
                    <a:pt x="822488" y="1059713"/>
                    <a:pt x="529856" y="1059713"/>
                  </a:cubicBezTo>
                  <a:cubicBezTo>
                    <a:pt x="237225" y="1059713"/>
                    <a:pt x="0" y="822488"/>
                    <a:pt x="0" y="529857"/>
                  </a:cubicBezTo>
                  <a:cubicBezTo>
                    <a:pt x="0" y="237225"/>
                    <a:pt x="237225" y="0"/>
                    <a:pt x="529856" y="0"/>
                  </a:cubicBezTo>
                  <a:cubicBezTo>
                    <a:pt x="822488" y="0"/>
                    <a:pt x="1059713" y="237225"/>
                    <a:pt x="1059713" y="529857"/>
                  </a:cubicBezTo>
                  <a:close/>
                </a:path>
              </a:pathLst>
            </a:custGeom>
            <a:solidFill>
              <a:srgbClr val="FDB05D"/>
            </a:solidFill>
            <a:ln w="775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EDF33BD-116A-4274-9098-F4DA10FE5B20}"/>
                </a:ext>
              </a:extLst>
            </p:cNvPr>
            <p:cNvSpPr/>
            <p:nvPr/>
          </p:nvSpPr>
          <p:spPr>
            <a:xfrm>
              <a:off x="1224028" y="2994226"/>
              <a:ext cx="2806444" cy="1676718"/>
            </a:xfrm>
            <a:custGeom>
              <a:avLst/>
              <a:gdLst>
                <a:gd name="connsiteX0" fmla="*/ 2270149 w 2806444"/>
                <a:gd name="connsiteY0" fmla="*/ 281637 h 1676718"/>
                <a:gd name="connsiteX1" fmla="*/ 1403222 w 2806444"/>
                <a:gd name="connsiteY1" fmla="*/ 1140423 h 1676718"/>
                <a:gd name="connsiteX2" fmla="*/ 536296 w 2806444"/>
                <a:gd name="connsiteY2" fmla="*/ 281637 h 1676718"/>
                <a:gd name="connsiteX3" fmla="*/ 0 w 2806444"/>
                <a:gd name="connsiteY3" fmla="*/ 281637 h 1676718"/>
                <a:gd name="connsiteX4" fmla="*/ 1403222 w 2806444"/>
                <a:gd name="connsiteY4" fmla="*/ 1676719 h 1676718"/>
                <a:gd name="connsiteX5" fmla="*/ 2806444 w 2806444"/>
                <a:gd name="connsiteY5" fmla="*/ 281637 h 1676718"/>
                <a:gd name="connsiteX6" fmla="*/ 2522560 w 2806444"/>
                <a:gd name="connsiteY6" fmla="*/ 0 h 1676718"/>
                <a:gd name="connsiteX7" fmla="*/ 2270149 w 2806444"/>
                <a:gd name="connsiteY7" fmla="*/ 281637 h 167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6444" h="1676718">
                  <a:moveTo>
                    <a:pt x="2270149" y="281637"/>
                  </a:moveTo>
                  <a:cubicBezTo>
                    <a:pt x="2265652" y="755915"/>
                    <a:pt x="1878508" y="1140423"/>
                    <a:pt x="1403222" y="1140423"/>
                  </a:cubicBezTo>
                  <a:cubicBezTo>
                    <a:pt x="927936" y="1140423"/>
                    <a:pt x="540792" y="755993"/>
                    <a:pt x="536296" y="281637"/>
                  </a:cubicBezTo>
                  <a:cubicBezTo>
                    <a:pt x="357531" y="281637"/>
                    <a:pt x="178765" y="281637"/>
                    <a:pt x="0" y="281637"/>
                  </a:cubicBezTo>
                  <a:cubicBezTo>
                    <a:pt x="4496" y="1051661"/>
                    <a:pt x="632190" y="1676719"/>
                    <a:pt x="1403222" y="1676719"/>
                  </a:cubicBezTo>
                  <a:cubicBezTo>
                    <a:pt x="2174254" y="1676719"/>
                    <a:pt x="2801948" y="1051661"/>
                    <a:pt x="2806444" y="281637"/>
                  </a:cubicBezTo>
                  <a:lnTo>
                    <a:pt x="2522560" y="0"/>
                  </a:lnTo>
                  <a:lnTo>
                    <a:pt x="2270149" y="281637"/>
                  </a:lnTo>
                  <a:close/>
                </a:path>
              </a:pathLst>
            </a:custGeom>
            <a:solidFill>
              <a:srgbClr val="FDB05D"/>
            </a:solidFill>
            <a:ln w="7750" cap="flat">
              <a:noFill/>
              <a:prstDash val="solid"/>
              <a:miter/>
            </a:ln>
          </p:spPr>
          <p:txBody>
            <a:bodyPr rtlCol="0" anchor="ctr"/>
            <a:lstStyle/>
            <a:p>
              <a:endParaRPr lang="en-US"/>
            </a:p>
          </p:txBody>
        </p:sp>
      </p:grpSp>
      <p:grpSp>
        <p:nvGrpSpPr>
          <p:cNvPr id="24" name="Group 23">
            <a:extLst>
              <a:ext uri="{FF2B5EF4-FFF2-40B4-BE49-F238E27FC236}">
                <a16:creationId xmlns:a16="http://schemas.microsoft.com/office/drawing/2014/main" id="{B06996EA-ED71-4C18-AA76-36FBD8FB9CC4}"/>
              </a:ext>
            </a:extLst>
          </p:cNvPr>
          <p:cNvGrpSpPr>
            <a:grpSpLocks noChangeAspect="1"/>
          </p:cNvGrpSpPr>
          <p:nvPr/>
        </p:nvGrpSpPr>
        <p:grpSpPr>
          <a:xfrm>
            <a:off x="4277960" y="2093516"/>
            <a:ext cx="2864049" cy="2345392"/>
            <a:chOff x="6595481" y="1587776"/>
            <a:chExt cx="2963950" cy="2427199"/>
          </a:xfrm>
          <a:solidFill>
            <a:schemeClr val="bg1">
              <a:lumMod val="50000"/>
            </a:schemeClr>
          </a:solidFill>
        </p:grpSpPr>
        <p:sp>
          <p:nvSpPr>
            <p:cNvPr id="25" name="Rectangle 24">
              <a:extLst>
                <a:ext uri="{FF2B5EF4-FFF2-40B4-BE49-F238E27FC236}">
                  <a16:creationId xmlns:a16="http://schemas.microsoft.com/office/drawing/2014/main" id="{96F8E521-3E84-4545-BFD3-88FD9DB78C64}"/>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DD88D33-E674-4657-A758-9685D34424C9}"/>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3D91EC7A-6C04-412A-962C-057979607DDF}"/>
                </a:ext>
              </a:extLst>
            </p:cNvPr>
            <p:cNvCxnSpPr>
              <a:cxnSpLocks/>
              <a:stCxn id="35"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95B6F7B-3BA3-4560-8997-8475E69EE433}"/>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A780B74-1E9F-4172-BDAF-575847090D52}"/>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7358827-D11C-4DE7-BA2A-35A5EA5DB503}"/>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9BC34834-C18B-4326-AA8C-2D725D38C05C}"/>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BCA547E-5777-447F-9FE8-E1F0B89A1FA0}"/>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0C19226-7471-43F8-B170-51D478EAECB9}"/>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1A40FDE-4B18-477E-8165-882043E2D65F}"/>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B6C35283-0669-4F71-A56F-695829075FA8}"/>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2FA17B0B-28FD-4052-A609-590183867C15}"/>
                </a:ext>
              </a:extLst>
            </p:cNvPr>
            <p:cNvCxnSpPr>
              <a:cxnSpLocks/>
              <a:endCxn id="35"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E01EDDA-16AC-4146-A906-00BB9DA16CFF}"/>
                </a:ext>
              </a:extLst>
            </p:cNvPr>
            <p:cNvCxnSpPr>
              <a:cxnSpLocks/>
              <a:stCxn id="33"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392798B-8858-45FB-87BD-923DBC9C3F32}"/>
                </a:ext>
              </a:extLst>
            </p:cNvPr>
            <p:cNvCxnSpPr>
              <a:cxnSpLocks/>
              <a:endCxn id="39"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6CC55E37-7640-4FB7-8206-B3A982834B9B}"/>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3B58EFB8-329A-46B1-830E-4C5191944B4D}"/>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991BF25F-9B6D-469E-9D43-4CE2E46AF7CB}"/>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75BABBBF-F127-4368-992B-A1AB88998BF3}"/>
                </a:ext>
              </a:extLst>
            </p:cNvPr>
            <p:cNvCxnSpPr>
              <a:cxnSpLocks/>
              <a:stCxn id="30"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087D85D-DB32-4270-B56C-4AA27C09F473}"/>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F8AEAC4-3F56-49B2-BFC3-08F659D0CF31}"/>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F8C0288E-5457-493A-A120-8BD900E426AB}"/>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92BB165-05CD-49A8-9076-8F585F0DECCD}"/>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0BF0329-2FB9-4D39-BE0C-49E859C29C70}"/>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F90251EE-4856-47F9-A710-1FACEE84BE1F}"/>
                </a:ext>
              </a:extLst>
            </p:cNvPr>
            <p:cNvCxnSpPr>
              <a:cxnSpLocks/>
              <a:stCxn id="47" idx="3"/>
              <a:endCxn id="41"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EEDD78F6-83C7-4D05-9564-36637532BE95}"/>
              </a:ext>
            </a:extLst>
          </p:cNvPr>
          <p:cNvGrpSpPr/>
          <p:nvPr/>
        </p:nvGrpSpPr>
        <p:grpSpPr>
          <a:xfrm>
            <a:off x="2516100" y="2705552"/>
            <a:ext cx="2091977" cy="1753108"/>
            <a:chOff x="710123" y="2082383"/>
            <a:chExt cx="2737884" cy="2354947"/>
          </a:xfrm>
        </p:grpSpPr>
        <p:grpSp>
          <p:nvGrpSpPr>
            <p:cNvPr id="50" name="Group 49">
              <a:extLst>
                <a:ext uri="{FF2B5EF4-FFF2-40B4-BE49-F238E27FC236}">
                  <a16:creationId xmlns:a16="http://schemas.microsoft.com/office/drawing/2014/main" id="{4B638F24-459C-45C0-B22D-D5413884028E}"/>
                </a:ext>
              </a:extLst>
            </p:cNvPr>
            <p:cNvGrpSpPr/>
            <p:nvPr/>
          </p:nvGrpSpPr>
          <p:grpSpPr>
            <a:xfrm>
              <a:off x="710123" y="2082383"/>
              <a:ext cx="2737884" cy="2354947"/>
              <a:chOff x="4063355" y="4216974"/>
              <a:chExt cx="1986517" cy="1708671"/>
            </a:xfrm>
          </p:grpSpPr>
          <p:sp>
            <p:nvSpPr>
              <p:cNvPr id="76" name="Oval 75">
                <a:extLst>
                  <a:ext uri="{FF2B5EF4-FFF2-40B4-BE49-F238E27FC236}">
                    <a16:creationId xmlns:a16="http://schemas.microsoft.com/office/drawing/2014/main" id="{3D9ADD78-8FD1-4F67-A8A5-44B0B9E1D908}"/>
                  </a:ext>
                </a:extLst>
              </p:cNvPr>
              <p:cNvSpPr/>
              <p:nvPr/>
            </p:nvSpPr>
            <p:spPr>
              <a:xfrm>
                <a:off x="4063355" y="4216974"/>
                <a:ext cx="1525826" cy="1467667"/>
              </a:xfrm>
              <a:prstGeom prst="ellipse">
                <a:avLst/>
              </a:prstGeom>
              <a:solidFill>
                <a:srgbClr val="3FA49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Graphic 76" descr="Astronaut">
                <a:extLst>
                  <a:ext uri="{FF2B5EF4-FFF2-40B4-BE49-F238E27FC236}">
                    <a16:creationId xmlns:a16="http://schemas.microsoft.com/office/drawing/2014/main" id="{64127763-E097-4F22-84C9-F7556E348F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8788" y="4694561"/>
                <a:ext cx="1231084" cy="1231084"/>
              </a:xfrm>
              <a:prstGeom prst="rect">
                <a:avLst/>
              </a:prstGeom>
            </p:spPr>
          </p:pic>
        </p:grpSp>
        <p:grpSp>
          <p:nvGrpSpPr>
            <p:cNvPr id="51" name="Group 50">
              <a:extLst>
                <a:ext uri="{FF2B5EF4-FFF2-40B4-BE49-F238E27FC236}">
                  <a16:creationId xmlns:a16="http://schemas.microsoft.com/office/drawing/2014/main" id="{E0A3DE48-967E-4E32-ADF8-644DC938E033}"/>
                </a:ext>
              </a:extLst>
            </p:cNvPr>
            <p:cNvGrpSpPr>
              <a:grpSpLocks noChangeAspect="1"/>
            </p:cNvGrpSpPr>
            <p:nvPr/>
          </p:nvGrpSpPr>
          <p:grpSpPr>
            <a:xfrm>
              <a:off x="794308" y="2341388"/>
              <a:ext cx="917756" cy="751556"/>
              <a:chOff x="6595481" y="1587776"/>
              <a:chExt cx="2963950" cy="2427199"/>
            </a:xfrm>
          </p:grpSpPr>
          <p:sp>
            <p:nvSpPr>
              <p:cNvPr id="52" name="Rectangle 51">
                <a:extLst>
                  <a:ext uri="{FF2B5EF4-FFF2-40B4-BE49-F238E27FC236}">
                    <a16:creationId xmlns:a16="http://schemas.microsoft.com/office/drawing/2014/main" id="{E492AC19-572E-464C-BDF1-BE2D2A9BF491}"/>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06B3F847-6B93-4822-B282-EF84F3F14480}"/>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BA5BCB27-97C9-46F4-B2B3-70F9ED778399}"/>
                  </a:ext>
                </a:extLst>
              </p:cNvPr>
              <p:cNvCxnSpPr>
                <a:cxnSpLocks/>
                <a:stCxn id="62"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A0336A91-51D8-4A72-8FCE-76ECF3357657}"/>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5B97625-2436-4D49-A8CC-2C0E817094C9}"/>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0F26823-1C9D-4E0B-BE0A-3E17A37F7C77}"/>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735E70F5-E786-466B-9A24-B3A920B83698}"/>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BF4512D8-F10E-4132-BB83-1982FBA6F59A}"/>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690AFB8-F8C5-4261-A444-0A1E9A2B1439}"/>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C163789C-72E1-41B9-B2A2-577AC9053E72}"/>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E66DBDB3-F47A-4A39-8D4B-1A473EEC3320}"/>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A8E44529-DD6E-4AC4-844F-64842E1C042A}"/>
                  </a:ext>
                </a:extLst>
              </p:cNvPr>
              <p:cNvCxnSpPr>
                <a:cxnSpLocks/>
                <a:endCxn id="62"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233563C-A5A4-4E01-A823-5841BDDAFE36}"/>
                  </a:ext>
                </a:extLst>
              </p:cNvPr>
              <p:cNvCxnSpPr>
                <a:cxnSpLocks/>
                <a:stCxn id="60"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ABEC328-D5A6-4299-9C5E-777DF145791A}"/>
                  </a:ext>
                </a:extLst>
              </p:cNvPr>
              <p:cNvCxnSpPr>
                <a:cxnSpLocks/>
                <a:endCxn id="66"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AA12F7A3-11B5-468E-9E5C-CA57C71DA59F}"/>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BB9FD442-FD50-466B-8916-737DCD2D97C1}"/>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3F11BA0E-5AA0-4233-A214-1DBFCC34B403}"/>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a:extLst>
                  <a:ext uri="{FF2B5EF4-FFF2-40B4-BE49-F238E27FC236}">
                    <a16:creationId xmlns:a16="http://schemas.microsoft.com/office/drawing/2014/main" id="{8A6AFEC8-B8A3-4B41-81CE-2583F43975B5}"/>
                  </a:ext>
                </a:extLst>
              </p:cNvPr>
              <p:cNvCxnSpPr>
                <a:cxnSpLocks/>
                <a:stCxn id="57"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882380A-C10E-43B9-8DA3-8ABBB286500C}"/>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771CD03-E8C5-431C-9F8A-0901CD5E268A}"/>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09E3D735-B1AA-4492-8FF2-DB4A875E7E94}"/>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FF1971C-7EC1-43A1-BAD8-FAA20298CB2D}"/>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1342C81-6423-4BB9-A334-07298DF284E9}"/>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360C4559-8FE5-46E6-A16B-FC841443B96B}"/>
                  </a:ext>
                </a:extLst>
              </p:cNvPr>
              <p:cNvCxnSpPr>
                <a:cxnSpLocks/>
                <a:stCxn id="74" idx="3"/>
                <a:endCxn id="68"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8" name="TextBox 77">
            <a:extLst>
              <a:ext uri="{FF2B5EF4-FFF2-40B4-BE49-F238E27FC236}">
                <a16:creationId xmlns:a16="http://schemas.microsoft.com/office/drawing/2014/main" id="{EAEB3DB8-3DE9-4918-934B-63F9D09F9C49}"/>
              </a:ext>
            </a:extLst>
          </p:cNvPr>
          <p:cNvSpPr txBox="1"/>
          <p:nvPr/>
        </p:nvSpPr>
        <p:spPr>
          <a:xfrm>
            <a:off x="2241923" y="4635319"/>
            <a:ext cx="2155182" cy="461665"/>
          </a:xfrm>
          <a:prstGeom prst="rect">
            <a:avLst/>
          </a:prstGeom>
          <a:noFill/>
        </p:spPr>
        <p:txBody>
          <a:bodyPr wrap="square" rtlCol="0">
            <a:spAutoFit/>
          </a:bodyPr>
          <a:lstStyle/>
          <a:p>
            <a:pPr algn="ctr"/>
            <a:r>
              <a:rPr lang="en-US" sz="2400">
                <a:solidFill>
                  <a:srgbClr val="3FA492"/>
                </a:solidFill>
                <a:latin typeface="Tahoma" panose="020B0604030504040204" pitchFamily="34" charset="0"/>
                <a:ea typeface="Tahoma" panose="020B0604030504040204" pitchFamily="34" charset="0"/>
                <a:cs typeface="Tahoma" panose="020B0604030504040204" pitchFamily="34" charset="0"/>
              </a:rPr>
              <a:t>AUTONOMY</a:t>
            </a:r>
          </a:p>
        </p:txBody>
      </p:sp>
      <p:grpSp>
        <p:nvGrpSpPr>
          <p:cNvPr id="79" name="Group 78">
            <a:extLst>
              <a:ext uri="{FF2B5EF4-FFF2-40B4-BE49-F238E27FC236}">
                <a16:creationId xmlns:a16="http://schemas.microsoft.com/office/drawing/2014/main" id="{653D55BF-2171-4734-9FC1-33B6407B90CB}"/>
              </a:ext>
            </a:extLst>
          </p:cNvPr>
          <p:cNvGrpSpPr/>
          <p:nvPr/>
        </p:nvGrpSpPr>
        <p:grpSpPr>
          <a:xfrm>
            <a:off x="7659170" y="2591963"/>
            <a:ext cx="2327914" cy="1809935"/>
            <a:chOff x="8129086" y="1857333"/>
            <a:chExt cx="3224606" cy="2552086"/>
          </a:xfrm>
        </p:grpSpPr>
        <p:sp>
          <p:nvSpPr>
            <p:cNvPr id="80" name="Oval 79">
              <a:extLst>
                <a:ext uri="{FF2B5EF4-FFF2-40B4-BE49-F238E27FC236}">
                  <a16:creationId xmlns:a16="http://schemas.microsoft.com/office/drawing/2014/main" id="{CEC5A09E-9ED1-42AC-98D6-828F2F715696}"/>
                </a:ext>
              </a:extLst>
            </p:cNvPr>
            <p:cNvSpPr/>
            <p:nvPr/>
          </p:nvSpPr>
          <p:spPr>
            <a:xfrm>
              <a:off x="8957435" y="2141653"/>
              <a:ext cx="2102943" cy="2023088"/>
            </a:xfrm>
            <a:prstGeom prst="ellipse">
              <a:avLst/>
            </a:prstGeom>
            <a:solidFill>
              <a:srgbClr val="AF6E8E">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descr="Back">
              <a:extLst>
                <a:ext uri="{FF2B5EF4-FFF2-40B4-BE49-F238E27FC236}">
                  <a16:creationId xmlns:a16="http://schemas.microsoft.com/office/drawing/2014/main" id="{92EDC3C8-EDC9-4768-BCE4-114A341E00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529154">
              <a:off x="10006545" y="2559653"/>
              <a:ext cx="917975" cy="971190"/>
            </a:xfrm>
            <a:prstGeom prst="rect">
              <a:avLst/>
            </a:prstGeom>
          </p:spPr>
        </p:pic>
        <p:pic>
          <p:nvPicPr>
            <p:cNvPr id="82" name="Graphic 81" descr="Cube">
              <a:extLst>
                <a:ext uri="{FF2B5EF4-FFF2-40B4-BE49-F238E27FC236}">
                  <a16:creationId xmlns:a16="http://schemas.microsoft.com/office/drawing/2014/main" id="{14D6DA2D-5725-47FD-B7B4-AE4625B7D7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86401" y="3400609"/>
              <a:ext cx="1067291" cy="1008810"/>
            </a:xfrm>
            <a:prstGeom prst="rect">
              <a:avLst/>
            </a:prstGeom>
          </p:spPr>
        </p:pic>
        <p:pic>
          <p:nvPicPr>
            <p:cNvPr id="83" name="Graphic 82" descr="Cube">
              <a:extLst>
                <a:ext uri="{FF2B5EF4-FFF2-40B4-BE49-F238E27FC236}">
                  <a16:creationId xmlns:a16="http://schemas.microsoft.com/office/drawing/2014/main" id="{6F761F32-0DE1-4B82-AEF6-2BDEBACE10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29086" y="1857333"/>
              <a:ext cx="2011668" cy="1901441"/>
            </a:xfrm>
            <a:prstGeom prst="rect">
              <a:avLst/>
            </a:prstGeom>
          </p:spPr>
        </p:pic>
      </p:grpSp>
      <p:sp>
        <p:nvSpPr>
          <p:cNvPr id="84" name="TextBox 83">
            <a:extLst>
              <a:ext uri="{FF2B5EF4-FFF2-40B4-BE49-F238E27FC236}">
                <a16:creationId xmlns:a16="http://schemas.microsoft.com/office/drawing/2014/main" id="{2AB9317A-1507-4B9D-B4F6-58DE4D1E53F9}"/>
              </a:ext>
            </a:extLst>
          </p:cNvPr>
          <p:cNvSpPr txBox="1"/>
          <p:nvPr/>
        </p:nvSpPr>
        <p:spPr>
          <a:xfrm>
            <a:off x="8033846" y="4635319"/>
            <a:ext cx="2155182" cy="461665"/>
          </a:xfrm>
          <a:prstGeom prst="rect">
            <a:avLst/>
          </a:prstGeom>
          <a:noFill/>
        </p:spPr>
        <p:txBody>
          <a:bodyPr wrap="square" rtlCol="0">
            <a:spAutoFit/>
          </a:bodyPr>
          <a:lstStyle/>
          <a:p>
            <a:pPr algn="ctr"/>
            <a:r>
              <a:rPr lang="en-US" sz="2400">
                <a:solidFill>
                  <a:srgbClr val="AF6E8E"/>
                </a:solidFill>
                <a:latin typeface="Tahoma" panose="020B0604030504040204" pitchFamily="34" charset="0"/>
                <a:ea typeface="Tahoma" panose="020B0604030504040204" pitchFamily="34" charset="0"/>
                <a:cs typeface="Tahoma" panose="020B0604030504040204" pitchFamily="34" charset="0"/>
              </a:rPr>
              <a:t>SCALABILITY</a:t>
            </a:r>
          </a:p>
        </p:txBody>
      </p:sp>
      <p:sp>
        <p:nvSpPr>
          <p:cNvPr id="87" name="TextBox 86">
            <a:extLst>
              <a:ext uri="{FF2B5EF4-FFF2-40B4-BE49-F238E27FC236}">
                <a16:creationId xmlns:a16="http://schemas.microsoft.com/office/drawing/2014/main" id="{374E8F46-8109-42A4-A18A-0E77C2EFAF8B}"/>
              </a:ext>
            </a:extLst>
          </p:cNvPr>
          <p:cNvSpPr txBox="1"/>
          <p:nvPr/>
        </p:nvSpPr>
        <p:spPr>
          <a:xfrm>
            <a:off x="4437252" y="1321959"/>
            <a:ext cx="3317496" cy="461665"/>
          </a:xfrm>
          <a:prstGeom prst="rect">
            <a:avLst/>
          </a:prstGeom>
          <a:noFill/>
        </p:spPr>
        <p:txBody>
          <a:bodyPr wrap="square" rtlCol="0">
            <a:spAutoFit/>
          </a:bodyPr>
          <a:lstStyle/>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Pairwise Comparison</a:t>
            </a:r>
          </a:p>
        </p:txBody>
      </p:sp>
      <p:sp>
        <p:nvSpPr>
          <p:cNvPr id="2" name="Rectangle 1">
            <a:hlinkClick r:id="rId9" action="ppaction://hlinksldjump"/>
            <a:extLst>
              <a:ext uri="{FF2B5EF4-FFF2-40B4-BE49-F238E27FC236}">
                <a16:creationId xmlns:a16="http://schemas.microsoft.com/office/drawing/2014/main" id="{01E2F856-3052-442F-A243-4E245FD62FB9}"/>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10" action="ppaction://hlinksldjump"/>
            <a:extLst>
              <a:ext uri="{FF2B5EF4-FFF2-40B4-BE49-F238E27FC236}">
                <a16:creationId xmlns:a16="http://schemas.microsoft.com/office/drawing/2014/main" id="{28BBC942-00C8-42DB-BC40-E2AF92BAB78D}"/>
              </a:ext>
            </a:extLst>
          </p:cNvPr>
          <p:cNvSpPr/>
          <p:nvPr/>
        </p:nvSpPr>
        <p:spPr>
          <a:xfrm>
            <a:off x="241299" y="5196642"/>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388279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64</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Selection</a:t>
            </a:r>
          </a:p>
        </p:txBody>
      </p:sp>
      <p:grpSp>
        <p:nvGrpSpPr>
          <p:cNvPr id="14" name="Group 13">
            <a:extLst>
              <a:ext uri="{FF2B5EF4-FFF2-40B4-BE49-F238E27FC236}">
                <a16:creationId xmlns:a16="http://schemas.microsoft.com/office/drawing/2014/main" id="{BDA84D5C-0D82-4BBC-A189-AC3894D82CCA}"/>
              </a:ext>
            </a:extLst>
          </p:cNvPr>
          <p:cNvGrpSpPr>
            <a:grpSpLocks noChangeAspect="1"/>
          </p:cNvGrpSpPr>
          <p:nvPr/>
        </p:nvGrpSpPr>
        <p:grpSpPr>
          <a:xfrm rot="218575">
            <a:off x="158468" y="4996272"/>
            <a:ext cx="1369936" cy="754214"/>
            <a:chOff x="1224028" y="1874428"/>
            <a:chExt cx="5079519" cy="2796516"/>
          </a:xfrm>
        </p:grpSpPr>
        <p:sp>
          <p:nvSpPr>
            <p:cNvPr id="15" name="Freeform: Shape 14">
              <a:extLst>
                <a:ext uri="{FF2B5EF4-FFF2-40B4-BE49-F238E27FC236}">
                  <a16:creationId xmlns:a16="http://schemas.microsoft.com/office/drawing/2014/main" id="{AB7FC721-2D50-4AA0-B077-86B815C2734A}"/>
                </a:ext>
              </a:extLst>
            </p:cNvPr>
            <p:cNvSpPr/>
            <p:nvPr/>
          </p:nvSpPr>
          <p:spPr>
            <a:xfrm rot="18900000">
              <a:off x="2081322" y="2737402"/>
              <a:ext cx="1059712" cy="1059712"/>
            </a:xfrm>
            <a:custGeom>
              <a:avLst/>
              <a:gdLst>
                <a:gd name="connsiteX0" fmla="*/ 1059713 w 1059712"/>
                <a:gd name="connsiteY0" fmla="*/ 529857 h 1059712"/>
                <a:gd name="connsiteX1" fmla="*/ 529856 w 1059712"/>
                <a:gd name="connsiteY1" fmla="*/ 1059713 h 1059712"/>
                <a:gd name="connsiteX2" fmla="*/ 0 w 1059712"/>
                <a:gd name="connsiteY2" fmla="*/ 529857 h 1059712"/>
                <a:gd name="connsiteX3" fmla="*/ 529856 w 1059712"/>
                <a:gd name="connsiteY3" fmla="*/ 0 h 1059712"/>
                <a:gd name="connsiteX4" fmla="*/ 1059713 w 1059712"/>
                <a:gd name="connsiteY4" fmla="*/ 529857 h 10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12" h="1059712">
                  <a:moveTo>
                    <a:pt x="1059713" y="529857"/>
                  </a:moveTo>
                  <a:cubicBezTo>
                    <a:pt x="1059713" y="822488"/>
                    <a:pt x="822488" y="1059713"/>
                    <a:pt x="529856" y="1059713"/>
                  </a:cubicBezTo>
                  <a:cubicBezTo>
                    <a:pt x="237225" y="1059713"/>
                    <a:pt x="0" y="822488"/>
                    <a:pt x="0" y="529857"/>
                  </a:cubicBezTo>
                  <a:cubicBezTo>
                    <a:pt x="0" y="237225"/>
                    <a:pt x="237225" y="0"/>
                    <a:pt x="529856" y="0"/>
                  </a:cubicBezTo>
                  <a:cubicBezTo>
                    <a:pt x="822488" y="0"/>
                    <a:pt x="1059713" y="237225"/>
                    <a:pt x="1059713" y="529857"/>
                  </a:cubicBezTo>
                  <a:close/>
                </a:path>
              </a:pathLst>
            </a:custGeom>
            <a:solidFill>
              <a:srgbClr val="FDB05D"/>
            </a:solidFill>
            <a:ln w="775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B665A44-A43E-4470-BC7B-A8EA45E28F5E}"/>
                </a:ext>
              </a:extLst>
            </p:cNvPr>
            <p:cNvSpPr/>
            <p:nvPr/>
          </p:nvSpPr>
          <p:spPr>
            <a:xfrm>
              <a:off x="4369456" y="2737396"/>
              <a:ext cx="1059723" cy="1059723"/>
            </a:xfrm>
            <a:custGeom>
              <a:avLst/>
              <a:gdLst>
                <a:gd name="connsiteX0" fmla="*/ 1059723 w 1059723"/>
                <a:gd name="connsiteY0" fmla="*/ 529862 h 1059723"/>
                <a:gd name="connsiteX1" fmla="*/ 529862 w 1059723"/>
                <a:gd name="connsiteY1" fmla="*/ 1059723 h 1059723"/>
                <a:gd name="connsiteX2" fmla="*/ 0 w 1059723"/>
                <a:gd name="connsiteY2" fmla="*/ 529862 h 1059723"/>
                <a:gd name="connsiteX3" fmla="*/ 529862 w 1059723"/>
                <a:gd name="connsiteY3" fmla="*/ 0 h 1059723"/>
                <a:gd name="connsiteX4" fmla="*/ 1059723 w 1059723"/>
                <a:gd name="connsiteY4" fmla="*/ 529862 h 105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23" h="1059723">
                  <a:moveTo>
                    <a:pt x="1059723" y="529862"/>
                  </a:moveTo>
                  <a:cubicBezTo>
                    <a:pt x="1059723" y="822496"/>
                    <a:pt x="822496" y="1059723"/>
                    <a:pt x="529862" y="1059723"/>
                  </a:cubicBezTo>
                  <a:cubicBezTo>
                    <a:pt x="237227" y="1059723"/>
                    <a:pt x="0" y="822496"/>
                    <a:pt x="0" y="529862"/>
                  </a:cubicBezTo>
                  <a:cubicBezTo>
                    <a:pt x="0" y="237227"/>
                    <a:pt x="237227" y="0"/>
                    <a:pt x="529862" y="0"/>
                  </a:cubicBezTo>
                  <a:cubicBezTo>
                    <a:pt x="822496" y="0"/>
                    <a:pt x="1059723" y="237227"/>
                    <a:pt x="1059723" y="529862"/>
                  </a:cubicBezTo>
                  <a:close/>
                </a:path>
              </a:pathLst>
            </a:custGeom>
            <a:solidFill>
              <a:srgbClr val="E58B8C"/>
            </a:solidFill>
            <a:ln w="775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E9FE119-776A-4C6B-B79B-A69AA6A5C7E6}"/>
                </a:ext>
              </a:extLst>
            </p:cNvPr>
            <p:cNvSpPr/>
            <p:nvPr/>
          </p:nvSpPr>
          <p:spPr>
            <a:xfrm>
              <a:off x="3496638" y="1874428"/>
              <a:ext cx="2806909" cy="1679665"/>
            </a:xfrm>
            <a:custGeom>
              <a:avLst/>
              <a:gdLst>
                <a:gd name="connsiteX0" fmla="*/ 536373 w 2806909"/>
                <a:gd name="connsiteY0" fmla="*/ 1411595 h 1679665"/>
                <a:gd name="connsiteX1" fmla="*/ 1403765 w 2806909"/>
                <a:gd name="connsiteY1" fmla="*/ 536296 h 1679665"/>
                <a:gd name="connsiteX2" fmla="*/ 2270304 w 2806909"/>
                <a:gd name="connsiteY2" fmla="*/ 1378880 h 1679665"/>
                <a:gd name="connsiteX3" fmla="*/ 2538374 w 2806909"/>
                <a:gd name="connsiteY3" fmla="*/ 1679665 h 1679665"/>
                <a:gd name="connsiteX4" fmla="*/ 2806909 w 2806909"/>
                <a:gd name="connsiteY4" fmla="*/ 1378880 h 1679665"/>
                <a:gd name="connsiteX5" fmla="*/ 1403687 w 2806909"/>
                <a:gd name="connsiteY5" fmla="*/ 0 h 1679665"/>
                <a:gd name="connsiteX6" fmla="*/ 0 w 2806909"/>
                <a:gd name="connsiteY6" fmla="*/ 1411595 h 1679665"/>
                <a:gd name="connsiteX7" fmla="*/ 251868 w 2806909"/>
                <a:gd name="connsiteY7" fmla="*/ 1126857 h 1679665"/>
                <a:gd name="connsiteX8" fmla="*/ 536373 w 2806909"/>
                <a:gd name="connsiteY8" fmla="*/ 1411595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909" h="1679665">
                  <a:moveTo>
                    <a:pt x="536373" y="1411595"/>
                  </a:moveTo>
                  <a:cubicBezTo>
                    <a:pt x="536373" y="933518"/>
                    <a:pt x="925688" y="536296"/>
                    <a:pt x="1403765" y="536296"/>
                  </a:cubicBezTo>
                  <a:cubicBezTo>
                    <a:pt x="1881842" y="536296"/>
                    <a:pt x="2270304" y="900803"/>
                    <a:pt x="2270304" y="1378880"/>
                  </a:cubicBezTo>
                  <a:lnTo>
                    <a:pt x="2538374" y="1679665"/>
                  </a:lnTo>
                  <a:cubicBezTo>
                    <a:pt x="2538374" y="1679665"/>
                    <a:pt x="2806909" y="1381671"/>
                    <a:pt x="2806909" y="1378880"/>
                  </a:cubicBezTo>
                  <a:cubicBezTo>
                    <a:pt x="2806909" y="605058"/>
                    <a:pt x="2177510" y="0"/>
                    <a:pt x="1403687" y="0"/>
                  </a:cubicBezTo>
                  <a:cubicBezTo>
                    <a:pt x="629865" y="0"/>
                    <a:pt x="0" y="637772"/>
                    <a:pt x="0" y="1411595"/>
                  </a:cubicBezTo>
                  <a:lnTo>
                    <a:pt x="251868" y="1126857"/>
                  </a:lnTo>
                  <a:lnTo>
                    <a:pt x="536373" y="1411595"/>
                  </a:lnTo>
                  <a:close/>
                </a:path>
              </a:pathLst>
            </a:custGeom>
            <a:solidFill>
              <a:srgbClr val="E58B8C"/>
            </a:solidFill>
            <a:ln w="775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EDF33BD-116A-4274-9098-F4DA10FE5B20}"/>
                </a:ext>
              </a:extLst>
            </p:cNvPr>
            <p:cNvSpPr/>
            <p:nvPr/>
          </p:nvSpPr>
          <p:spPr>
            <a:xfrm>
              <a:off x="1224028" y="2994226"/>
              <a:ext cx="2806444" cy="1676718"/>
            </a:xfrm>
            <a:custGeom>
              <a:avLst/>
              <a:gdLst>
                <a:gd name="connsiteX0" fmla="*/ 2270149 w 2806444"/>
                <a:gd name="connsiteY0" fmla="*/ 281637 h 1676718"/>
                <a:gd name="connsiteX1" fmla="*/ 1403222 w 2806444"/>
                <a:gd name="connsiteY1" fmla="*/ 1140423 h 1676718"/>
                <a:gd name="connsiteX2" fmla="*/ 536296 w 2806444"/>
                <a:gd name="connsiteY2" fmla="*/ 281637 h 1676718"/>
                <a:gd name="connsiteX3" fmla="*/ 0 w 2806444"/>
                <a:gd name="connsiteY3" fmla="*/ 281637 h 1676718"/>
                <a:gd name="connsiteX4" fmla="*/ 1403222 w 2806444"/>
                <a:gd name="connsiteY4" fmla="*/ 1676719 h 1676718"/>
                <a:gd name="connsiteX5" fmla="*/ 2806444 w 2806444"/>
                <a:gd name="connsiteY5" fmla="*/ 281637 h 1676718"/>
                <a:gd name="connsiteX6" fmla="*/ 2522560 w 2806444"/>
                <a:gd name="connsiteY6" fmla="*/ 0 h 1676718"/>
                <a:gd name="connsiteX7" fmla="*/ 2270149 w 2806444"/>
                <a:gd name="connsiteY7" fmla="*/ 281637 h 167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6444" h="1676718">
                  <a:moveTo>
                    <a:pt x="2270149" y="281637"/>
                  </a:moveTo>
                  <a:cubicBezTo>
                    <a:pt x="2265652" y="755915"/>
                    <a:pt x="1878508" y="1140423"/>
                    <a:pt x="1403222" y="1140423"/>
                  </a:cubicBezTo>
                  <a:cubicBezTo>
                    <a:pt x="927936" y="1140423"/>
                    <a:pt x="540792" y="755993"/>
                    <a:pt x="536296" y="281637"/>
                  </a:cubicBezTo>
                  <a:cubicBezTo>
                    <a:pt x="357531" y="281637"/>
                    <a:pt x="178765" y="281637"/>
                    <a:pt x="0" y="281637"/>
                  </a:cubicBezTo>
                  <a:cubicBezTo>
                    <a:pt x="4496" y="1051661"/>
                    <a:pt x="632190" y="1676719"/>
                    <a:pt x="1403222" y="1676719"/>
                  </a:cubicBezTo>
                  <a:cubicBezTo>
                    <a:pt x="2174254" y="1676719"/>
                    <a:pt x="2801948" y="1051661"/>
                    <a:pt x="2806444" y="281637"/>
                  </a:cubicBezTo>
                  <a:lnTo>
                    <a:pt x="2522560" y="0"/>
                  </a:lnTo>
                  <a:lnTo>
                    <a:pt x="2270149" y="281637"/>
                  </a:lnTo>
                  <a:close/>
                </a:path>
              </a:pathLst>
            </a:custGeom>
            <a:solidFill>
              <a:srgbClr val="FDB05D"/>
            </a:solidFill>
            <a:ln w="7750"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FE61AF45-4B3F-4E9B-9A1D-CBFFC4382942}"/>
              </a:ext>
            </a:extLst>
          </p:cNvPr>
          <p:cNvSpPr txBox="1"/>
          <p:nvPr/>
        </p:nvSpPr>
        <p:spPr>
          <a:xfrm>
            <a:off x="4754643" y="1321959"/>
            <a:ext cx="2682713" cy="461665"/>
          </a:xfrm>
          <a:prstGeom prst="rect">
            <a:avLst/>
          </a:prstGeom>
          <a:noFill/>
        </p:spPr>
        <p:txBody>
          <a:bodyPr wrap="square" rtlCol="0">
            <a:spAutoFit/>
          </a:bodyPr>
          <a:lstStyle/>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House of </a:t>
            </a:r>
            <a:r>
              <a:rPr lang="en-US" sz="240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Quality</a:t>
            </a:r>
            <a:endPar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endParaRPr>
          </a:p>
        </p:txBody>
      </p:sp>
      <p:sp>
        <p:nvSpPr>
          <p:cNvPr id="33" name="Oval 32">
            <a:extLst>
              <a:ext uri="{FF2B5EF4-FFF2-40B4-BE49-F238E27FC236}">
                <a16:creationId xmlns:a16="http://schemas.microsoft.com/office/drawing/2014/main" id="{E373C961-3193-4970-9B69-F399773149E4}"/>
              </a:ext>
            </a:extLst>
          </p:cNvPr>
          <p:cNvSpPr/>
          <p:nvPr/>
        </p:nvSpPr>
        <p:spPr>
          <a:xfrm>
            <a:off x="5256286" y="3241137"/>
            <a:ext cx="511620" cy="268570"/>
          </a:xfrm>
          <a:prstGeom prst="ellipse">
            <a:avLst/>
          </a:prstGeom>
          <a:solidFill>
            <a:srgbClr val="FDB05D"/>
          </a:solidFill>
          <a:ln>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6DCC904-34E3-43CB-9BA4-65C4E8F7DF9C}"/>
              </a:ext>
            </a:extLst>
          </p:cNvPr>
          <p:cNvSpPr/>
          <p:nvPr/>
        </p:nvSpPr>
        <p:spPr>
          <a:xfrm>
            <a:off x="6414136" y="3227082"/>
            <a:ext cx="511620" cy="268570"/>
          </a:xfrm>
          <a:prstGeom prst="ellipse">
            <a:avLst/>
          </a:prstGeom>
          <a:solidFill>
            <a:srgbClr val="FDB05D"/>
          </a:solidFill>
          <a:ln>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91171C7F-562E-43CE-8B97-D871E27C6E3C}"/>
              </a:ext>
            </a:extLst>
          </p:cNvPr>
          <p:cNvCxnSpPr>
            <a:cxnSpLocks/>
          </p:cNvCxnSpPr>
          <p:nvPr/>
        </p:nvCxnSpPr>
        <p:spPr>
          <a:xfrm flipH="1">
            <a:off x="6075761" y="2371704"/>
            <a:ext cx="20238" cy="1477371"/>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FA9EBC23-92C6-48E0-A4DB-A236A63D8CEC}"/>
              </a:ext>
            </a:extLst>
          </p:cNvPr>
          <p:cNvSpPr/>
          <p:nvPr/>
        </p:nvSpPr>
        <p:spPr>
          <a:xfrm>
            <a:off x="6386020" y="3172920"/>
            <a:ext cx="620570" cy="13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CC810615-E346-4E79-A4D6-11363F58C410}"/>
              </a:ext>
            </a:extLst>
          </p:cNvPr>
          <p:cNvCxnSpPr>
            <a:cxnSpLocks/>
          </p:cNvCxnSpPr>
          <p:nvPr/>
        </p:nvCxnSpPr>
        <p:spPr>
          <a:xfrm>
            <a:off x="5407909" y="2655035"/>
            <a:ext cx="1376181" cy="0"/>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ADB0CB6-11D2-4436-B508-E0ED6018208F}"/>
              </a:ext>
            </a:extLst>
          </p:cNvPr>
          <p:cNvCxnSpPr>
            <a:cxnSpLocks/>
          </p:cNvCxnSpPr>
          <p:nvPr/>
        </p:nvCxnSpPr>
        <p:spPr>
          <a:xfrm>
            <a:off x="6678929" y="2655035"/>
            <a:ext cx="184291" cy="677972"/>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1F53090-08E0-41CF-BE27-F8E12825A62F}"/>
              </a:ext>
            </a:extLst>
          </p:cNvPr>
          <p:cNvCxnSpPr>
            <a:cxnSpLocks/>
          </p:cNvCxnSpPr>
          <p:nvPr/>
        </p:nvCxnSpPr>
        <p:spPr>
          <a:xfrm flipH="1">
            <a:off x="6482342" y="2640981"/>
            <a:ext cx="189364" cy="69202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A5983D1A-3A55-4759-BDEC-934E2E7E6F8C}"/>
              </a:ext>
            </a:extLst>
          </p:cNvPr>
          <p:cNvSpPr/>
          <p:nvPr/>
        </p:nvSpPr>
        <p:spPr>
          <a:xfrm>
            <a:off x="5225966" y="3172919"/>
            <a:ext cx="620570" cy="13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1E1BEB1B-4D26-4C3B-90E4-76EC575027F3}"/>
              </a:ext>
            </a:extLst>
          </p:cNvPr>
          <p:cNvCxnSpPr>
            <a:cxnSpLocks/>
          </p:cNvCxnSpPr>
          <p:nvPr/>
        </p:nvCxnSpPr>
        <p:spPr>
          <a:xfrm>
            <a:off x="5521079" y="2669090"/>
            <a:ext cx="184291" cy="677972"/>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A0A1F23-5C8B-4452-A8A6-D234F7354A8C}"/>
              </a:ext>
            </a:extLst>
          </p:cNvPr>
          <p:cNvCxnSpPr>
            <a:cxnSpLocks/>
          </p:cNvCxnSpPr>
          <p:nvPr/>
        </p:nvCxnSpPr>
        <p:spPr>
          <a:xfrm flipH="1">
            <a:off x="5324492" y="2655036"/>
            <a:ext cx="189364" cy="69202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6DC83C8-D0A6-49E7-9E66-6117D2FBEA9A}"/>
              </a:ext>
            </a:extLst>
          </p:cNvPr>
          <p:cNvCxnSpPr>
            <a:cxnSpLocks/>
          </p:cNvCxnSpPr>
          <p:nvPr/>
        </p:nvCxnSpPr>
        <p:spPr>
          <a:xfrm flipH="1">
            <a:off x="5823093" y="3849075"/>
            <a:ext cx="545811" cy="0"/>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5049A3C-95D4-4E8D-AECB-23816495690D}"/>
              </a:ext>
            </a:extLst>
          </p:cNvPr>
          <p:cNvCxnSpPr>
            <a:cxnSpLocks/>
          </p:cNvCxnSpPr>
          <p:nvPr/>
        </p:nvCxnSpPr>
        <p:spPr>
          <a:xfrm flipH="1">
            <a:off x="5610290" y="3911673"/>
            <a:ext cx="971421" cy="0"/>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45" name="Flowchart: Connector 44">
            <a:extLst>
              <a:ext uri="{FF2B5EF4-FFF2-40B4-BE49-F238E27FC236}">
                <a16:creationId xmlns:a16="http://schemas.microsoft.com/office/drawing/2014/main" id="{2B82151A-DB02-4231-95A1-56A30BFE53E4}"/>
              </a:ext>
            </a:extLst>
          </p:cNvPr>
          <p:cNvSpPr/>
          <p:nvPr/>
        </p:nvSpPr>
        <p:spPr>
          <a:xfrm>
            <a:off x="6025833" y="2575561"/>
            <a:ext cx="141120" cy="158111"/>
          </a:xfrm>
          <a:prstGeom prst="flowChartConnector">
            <a:avLst/>
          </a:prstGeom>
          <a:solidFill>
            <a:schemeClr val="bg1"/>
          </a:solidFill>
          <a:ln w="38100">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Pentagon 46">
            <a:extLst>
              <a:ext uri="{FF2B5EF4-FFF2-40B4-BE49-F238E27FC236}">
                <a16:creationId xmlns:a16="http://schemas.microsoft.com/office/drawing/2014/main" id="{F583D2DD-C76F-41C3-B34A-CFB5D6CACDE9}"/>
              </a:ext>
            </a:extLst>
          </p:cNvPr>
          <p:cNvSpPr/>
          <p:nvPr/>
        </p:nvSpPr>
        <p:spPr>
          <a:xfrm flipH="1">
            <a:off x="9645442" y="2659213"/>
            <a:ext cx="2156385"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latin typeface="Tahoma" panose="020B0604030504040204" pitchFamily="34" charset="0"/>
                <a:ea typeface="Tahoma" panose="020B0604030504040204" pitchFamily="34" charset="0"/>
                <a:cs typeface="Tahoma" panose="020B0604030504040204" pitchFamily="34" charset="0"/>
              </a:rPr>
              <a:t>Scale for Variable</a:t>
            </a:r>
          </a:p>
          <a:p>
            <a:pPr algn="ctr"/>
            <a:r>
              <a:rPr lang="en-US" b="1">
                <a:latin typeface="Tahoma" panose="020B0604030504040204" pitchFamily="34" charset="0"/>
                <a:ea typeface="Tahoma" panose="020B0604030504040204" pitchFamily="34" charset="0"/>
                <a:cs typeface="Tahoma" panose="020B0604030504040204" pitchFamily="34" charset="0"/>
              </a:rPr>
              <a:t>LSMS Size</a:t>
            </a:r>
            <a:endParaRPr lang="en-US"/>
          </a:p>
        </p:txBody>
      </p:sp>
      <p:sp>
        <p:nvSpPr>
          <p:cNvPr id="49" name="Arrow: Pentagon 48">
            <a:extLst>
              <a:ext uri="{FF2B5EF4-FFF2-40B4-BE49-F238E27FC236}">
                <a16:creationId xmlns:a16="http://schemas.microsoft.com/office/drawing/2014/main" id="{80B8681D-5679-4265-89DF-383A3DEF12C6}"/>
              </a:ext>
            </a:extLst>
          </p:cNvPr>
          <p:cNvSpPr/>
          <p:nvPr/>
        </p:nvSpPr>
        <p:spPr>
          <a:xfrm flipH="1">
            <a:off x="9657816" y="3593120"/>
            <a:ext cx="2156383" cy="844378"/>
          </a:xfrm>
          <a:prstGeom prst="homePlate">
            <a:avLst>
              <a:gd name="adj" fmla="val 35171"/>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latin typeface="Tahoma" panose="020B0604030504040204" pitchFamily="34" charset="0"/>
                <a:ea typeface="Tahoma" panose="020B0604030504040204" pitchFamily="34" charset="0"/>
                <a:cs typeface="Tahoma" panose="020B0604030504040204" pitchFamily="34" charset="0"/>
              </a:rPr>
              <a:t>Receive </a:t>
            </a:r>
          </a:p>
          <a:p>
            <a:pPr algn="ctr"/>
            <a:r>
              <a:rPr lang="en-US" sz="1800" b="1">
                <a:latin typeface="Tahoma" panose="020B0604030504040204" pitchFamily="34" charset="0"/>
                <a:ea typeface="Tahoma" panose="020B0604030504040204" pitchFamily="34" charset="0"/>
                <a:cs typeface="Tahoma" panose="020B0604030504040204" pitchFamily="34" charset="0"/>
              </a:rPr>
              <a:t>Power</a:t>
            </a:r>
          </a:p>
        </p:txBody>
      </p:sp>
      <p:sp>
        <p:nvSpPr>
          <p:cNvPr id="51" name="Arrow: Pentagon 50">
            <a:extLst>
              <a:ext uri="{FF2B5EF4-FFF2-40B4-BE49-F238E27FC236}">
                <a16:creationId xmlns:a16="http://schemas.microsoft.com/office/drawing/2014/main" id="{0BD00073-717C-4B18-A418-94465B4D29E6}"/>
              </a:ext>
            </a:extLst>
          </p:cNvPr>
          <p:cNvSpPr/>
          <p:nvPr/>
        </p:nvSpPr>
        <p:spPr>
          <a:xfrm>
            <a:off x="7708903" y="3150164"/>
            <a:ext cx="2156384" cy="844378"/>
          </a:xfrm>
          <a:prstGeom prst="homePlate">
            <a:avLst>
              <a:gd name="adj" fmla="val 35171"/>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latin typeface="Tahoma" panose="020B0604030504040204" pitchFamily="34" charset="0"/>
                <a:ea typeface="Tahoma" panose="020B0604030504040204" pitchFamily="34" charset="0"/>
                <a:cs typeface="Tahoma" panose="020B0604030504040204" pitchFamily="34" charset="0"/>
              </a:rPr>
              <a:t>Relocate the LSMS</a:t>
            </a:r>
            <a:endParaRPr lang="en-US"/>
          </a:p>
        </p:txBody>
      </p:sp>
      <p:sp>
        <p:nvSpPr>
          <p:cNvPr id="53" name="Arrow: Pentagon 52">
            <a:extLst>
              <a:ext uri="{FF2B5EF4-FFF2-40B4-BE49-F238E27FC236}">
                <a16:creationId xmlns:a16="http://schemas.microsoft.com/office/drawing/2014/main" id="{8D397EC7-0737-4A16-9014-E423B6CF591E}"/>
              </a:ext>
            </a:extLst>
          </p:cNvPr>
          <p:cNvSpPr/>
          <p:nvPr/>
        </p:nvSpPr>
        <p:spPr>
          <a:xfrm>
            <a:off x="7708903" y="2206811"/>
            <a:ext cx="2156384" cy="844378"/>
          </a:xfrm>
          <a:prstGeom prst="homePlate">
            <a:avLst>
              <a:gd name="adj" fmla="val 35171"/>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latin typeface="Tahoma" panose="020B0604030504040204" pitchFamily="34" charset="0"/>
                <a:ea typeface="Tahoma" panose="020B0604030504040204" pitchFamily="34" charset="0"/>
                <a:cs typeface="Tahoma" panose="020B0604030504040204" pitchFamily="34" charset="0"/>
              </a:rPr>
              <a:t>Move about Axes</a:t>
            </a:r>
          </a:p>
        </p:txBody>
      </p:sp>
      <p:sp>
        <p:nvSpPr>
          <p:cNvPr id="55" name="Arrow: Pentagon 54">
            <a:extLst>
              <a:ext uri="{FF2B5EF4-FFF2-40B4-BE49-F238E27FC236}">
                <a16:creationId xmlns:a16="http://schemas.microsoft.com/office/drawing/2014/main" id="{6C3E4808-E6EA-4AE2-B21A-4D4FEE4CFE26}"/>
              </a:ext>
            </a:extLst>
          </p:cNvPr>
          <p:cNvSpPr/>
          <p:nvPr/>
        </p:nvSpPr>
        <p:spPr>
          <a:xfrm>
            <a:off x="532639" y="2153372"/>
            <a:ext cx="2156384"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latin typeface="Tahoma" panose="020B0604030504040204" pitchFamily="34" charset="0"/>
                <a:ea typeface="Tahoma" panose="020B0604030504040204" pitchFamily="34" charset="0"/>
                <a:cs typeface="Tahoma" panose="020B0604030504040204" pitchFamily="34" charset="0"/>
              </a:rPr>
              <a:t>Decrease LSMS </a:t>
            </a:r>
          </a:p>
          <a:p>
            <a:pPr algn="ctr"/>
            <a:r>
              <a:rPr lang="en-US" b="1">
                <a:latin typeface="Tahoma" panose="020B0604030504040204" pitchFamily="34" charset="0"/>
                <a:ea typeface="Tahoma" panose="020B0604030504040204" pitchFamily="34" charset="0"/>
                <a:cs typeface="Tahoma" panose="020B0604030504040204" pitchFamily="34" charset="0"/>
              </a:rPr>
              <a:t>Position Error</a:t>
            </a:r>
            <a:endParaRPr lang="en-US" sz="1800" b="1">
              <a:latin typeface="Tahoma" panose="020B0604030504040204" pitchFamily="34" charset="0"/>
              <a:ea typeface="Tahoma" panose="020B0604030504040204" pitchFamily="34" charset="0"/>
              <a:cs typeface="Tahoma" panose="020B0604030504040204" pitchFamily="34" charset="0"/>
            </a:endParaRPr>
          </a:p>
        </p:txBody>
      </p:sp>
      <p:sp>
        <p:nvSpPr>
          <p:cNvPr id="57" name="Arrow: Pentagon 56">
            <a:extLst>
              <a:ext uri="{FF2B5EF4-FFF2-40B4-BE49-F238E27FC236}">
                <a16:creationId xmlns:a16="http://schemas.microsoft.com/office/drawing/2014/main" id="{3441CE9D-45C1-4F30-8D97-0217070EBCAF}"/>
              </a:ext>
            </a:extLst>
          </p:cNvPr>
          <p:cNvSpPr/>
          <p:nvPr/>
        </p:nvSpPr>
        <p:spPr>
          <a:xfrm flipH="1">
            <a:off x="2475761" y="2620008"/>
            <a:ext cx="2156384"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latin typeface="Tahoma" panose="020B0604030504040204" pitchFamily="34" charset="0"/>
                <a:ea typeface="Tahoma" panose="020B0604030504040204" pitchFamily="34" charset="0"/>
                <a:cs typeface="Tahoma" panose="020B0604030504040204" pitchFamily="34" charset="0"/>
              </a:rPr>
              <a:t>Transduce Signal</a:t>
            </a:r>
            <a:endParaRPr lang="en-US"/>
          </a:p>
        </p:txBody>
      </p:sp>
      <p:sp>
        <p:nvSpPr>
          <p:cNvPr id="59" name="Arrow: Pentagon 58">
            <a:extLst>
              <a:ext uri="{FF2B5EF4-FFF2-40B4-BE49-F238E27FC236}">
                <a16:creationId xmlns:a16="http://schemas.microsoft.com/office/drawing/2014/main" id="{D9ED7467-B80B-4B34-87EF-987BE790E730}"/>
              </a:ext>
            </a:extLst>
          </p:cNvPr>
          <p:cNvSpPr/>
          <p:nvPr/>
        </p:nvSpPr>
        <p:spPr>
          <a:xfrm flipH="1">
            <a:off x="2475760" y="3553278"/>
            <a:ext cx="2156383"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latin typeface="Tahoma" panose="020B0604030504040204" pitchFamily="34" charset="0"/>
                <a:ea typeface="Tahoma" panose="020B0604030504040204" pitchFamily="34" charset="0"/>
                <a:cs typeface="Tahoma" panose="020B0604030504040204" pitchFamily="34" charset="0"/>
              </a:rPr>
              <a:t>Process </a:t>
            </a:r>
          </a:p>
          <a:p>
            <a:pPr algn="ctr"/>
            <a:r>
              <a:rPr lang="en-US" sz="1800" b="1">
                <a:latin typeface="Tahoma" panose="020B0604030504040204" pitchFamily="34" charset="0"/>
                <a:ea typeface="Tahoma" panose="020B0604030504040204" pitchFamily="34" charset="0"/>
                <a:cs typeface="Tahoma" panose="020B0604030504040204" pitchFamily="34" charset="0"/>
              </a:rPr>
              <a:t>Signal</a:t>
            </a:r>
            <a:endParaRPr lang="en-US"/>
          </a:p>
        </p:txBody>
      </p:sp>
      <p:sp>
        <p:nvSpPr>
          <p:cNvPr id="61" name="Arrow: Pentagon 60">
            <a:extLst>
              <a:ext uri="{FF2B5EF4-FFF2-40B4-BE49-F238E27FC236}">
                <a16:creationId xmlns:a16="http://schemas.microsoft.com/office/drawing/2014/main" id="{6382BCF9-2ECB-4486-93B7-3536A941E198}"/>
              </a:ext>
            </a:extLst>
          </p:cNvPr>
          <p:cNvSpPr/>
          <p:nvPr/>
        </p:nvSpPr>
        <p:spPr>
          <a:xfrm>
            <a:off x="532638" y="3086643"/>
            <a:ext cx="2159861"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latin typeface="Tahoma" panose="020B0604030504040204" pitchFamily="34" charset="0"/>
                <a:ea typeface="Tahoma" panose="020B0604030504040204" pitchFamily="34" charset="0"/>
                <a:cs typeface="Tahoma" panose="020B0604030504040204" pitchFamily="34" charset="0"/>
              </a:rPr>
              <a:t>Release </a:t>
            </a:r>
          </a:p>
          <a:p>
            <a:pPr algn="ctr"/>
            <a:r>
              <a:rPr lang="en-US" sz="1800" b="1">
                <a:latin typeface="Tahoma" panose="020B0604030504040204" pitchFamily="34" charset="0"/>
                <a:ea typeface="Tahoma" panose="020B0604030504040204" pitchFamily="34" charset="0"/>
                <a:cs typeface="Tahoma" panose="020B0604030504040204" pitchFamily="34" charset="0"/>
              </a:rPr>
              <a:t>LSMS</a:t>
            </a:r>
            <a:endParaRPr lang="en-US"/>
          </a:p>
        </p:txBody>
      </p:sp>
      <p:sp>
        <p:nvSpPr>
          <p:cNvPr id="5" name="Rectangle 4">
            <a:hlinkClick r:id="rId3" action="ppaction://hlinksldjump"/>
            <a:extLst>
              <a:ext uri="{FF2B5EF4-FFF2-40B4-BE49-F238E27FC236}">
                <a16:creationId xmlns:a16="http://schemas.microsoft.com/office/drawing/2014/main" id="{EC2933ED-5604-43BB-B21B-8641A4D4F260}"/>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4" action="ppaction://hlinksldjump"/>
            <a:extLst>
              <a:ext uri="{FF2B5EF4-FFF2-40B4-BE49-F238E27FC236}">
                <a16:creationId xmlns:a16="http://schemas.microsoft.com/office/drawing/2014/main" id="{B307D10F-5E18-4AC9-8B21-0F390C75B6CB}"/>
              </a:ext>
            </a:extLst>
          </p:cNvPr>
          <p:cNvSpPr/>
          <p:nvPr/>
        </p:nvSpPr>
        <p:spPr>
          <a:xfrm>
            <a:off x="853345" y="5061863"/>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a:hlinkClick r:id="rId5" action="ppaction://hlinksldjump"/>
            <a:extLst>
              <a:ext uri="{FF2B5EF4-FFF2-40B4-BE49-F238E27FC236}">
                <a16:creationId xmlns:a16="http://schemas.microsoft.com/office/drawing/2014/main" id="{FC47C328-E58C-4C19-95C8-72F656B45D68}"/>
              </a:ext>
            </a:extLst>
          </p:cNvPr>
          <p:cNvSpPr/>
          <p:nvPr/>
        </p:nvSpPr>
        <p:spPr>
          <a:xfrm>
            <a:off x="241299" y="5196642"/>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1582865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a:extLst>
              <a:ext uri="{FF2B5EF4-FFF2-40B4-BE49-F238E27FC236}">
                <a16:creationId xmlns:a16="http://schemas.microsoft.com/office/drawing/2014/main" id="{80D53C45-EBD5-4FF6-81AE-205C74852AFA}"/>
              </a:ext>
            </a:extLst>
          </p:cNvPr>
          <p:cNvSpPr/>
          <p:nvPr/>
        </p:nvSpPr>
        <p:spPr>
          <a:xfrm>
            <a:off x="5231241" y="3052940"/>
            <a:ext cx="511620" cy="268570"/>
          </a:xfrm>
          <a:prstGeom prst="ellipse">
            <a:avLst/>
          </a:prstGeom>
          <a:solidFill>
            <a:srgbClr val="FDB05D"/>
          </a:solidFill>
          <a:ln>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1831C8C4-F72C-48EB-84EA-6BA759362A48}"/>
              </a:ext>
            </a:extLst>
          </p:cNvPr>
          <p:cNvSpPr/>
          <p:nvPr/>
        </p:nvSpPr>
        <p:spPr>
          <a:xfrm>
            <a:off x="6449762" y="3391926"/>
            <a:ext cx="511620" cy="268570"/>
          </a:xfrm>
          <a:prstGeom prst="ellipse">
            <a:avLst/>
          </a:prstGeom>
          <a:solidFill>
            <a:srgbClr val="FDB05D"/>
          </a:solidFill>
          <a:ln>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DE8CBD85-8D1F-44F3-A42D-A8B59182FD3D}"/>
              </a:ext>
            </a:extLst>
          </p:cNvPr>
          <p:cNvCxnSpPr>
            <a:cxnSpLocks/>
          </p:cNvCxnSpPr>
          <p:nvPr/>
        </p:nvCxnSpPr>
        <p:spPr>
          <a:xfrm flipH="1">
            <a:off x="6075761" y="2371704"/>
            <a:ext cx="20238" cy="1477371"/>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1EEAE545-FC80-4023-8D89-362F1524D2B8}"/>
              </a:ext>
            </a:extLst>
          </p:cNvPr>
          <p:cNvSpPr/>
          <p:nvPr/>
        </p:nvSpPr>
        <p:spPr>
          <a:xfrm>
            <a:off x="6421646" y="3337764"/>
            <a:ext cx="620570" cy="13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65</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Selection</a:t>
            </a:r>
          </a:p>
        </p:txBody>
      </p:sp>
      <p:sp>
        <p:nvSpPr>
          <p:cNvPr id="2" name="TextBox 1">
            <a:extLst>
              <a:ext uri="{FF2B5EF4-FFF2-40B4-BE49-F238E27FC236}">
                <a16:creationId xmlns:a16="http://schemas.microsoft.com/office/drawing/2014/main" id="{FE61AF45-4B3F-4E9B-9A1D-CBFFC4382942}"/>
              </a:ext>
            </a:extLst>
          </p:cNvPr>
          <p:cNvSpPr txBox="1"/>
          <p:nvPr/>
        </p:nvSpPr>
        <p:spPr>
          <a:xfrm>
            <a:off x="4754643" y="1321959"/>
            <a:ext cx="2682713" cy="461665"/>
          </a:xfrm>
          <a:prstGeom prst="rect">
            <a:avLst/>
          </a:prstGeom>
          <a:noFill/>
        </p:spPr>
        <p:txBody>
          <a:bodyPr wrap="square" rtlCol="0">
            <a:spAutoFit/>
          </a:bodyPr>
          <a:lstStyle/>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House of </a:t>
            </a:r>
            <a:r>
              <a:rPr lang="en-US" sz="240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Quality</a:t>
            </a:r>
            <a:endPar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endParaRPr>
          </a:p>
        </p:txBody>
      </p:sp>
      <p:sp>
        <p:nvSpPr>
          <p:cNvPr id="9" name="Arrow: Pentagon 8">
            <a:extLst>
              <a:ext uri="{FF2B5EF4-FFF2-40B4-BE49-F238E27FC236}">
                <a16:creationId xmlns:a16="http://schemas.microsoft.com/office/drawing/2014/main" id="{2657EE19-54A6-449C-905F-6FA50259740F}"/>
              </a:ext>
            </a:extLst>
          </p:cNvPr>
          <p:cNvSpPr/>
          <p:nvPr/>
        </p:nvSpPr>
        <p:spPr>
          <a:xfrm>
            <a:off x="532639" y="2153372"/>
            <a:ext cx="2156384"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latin typeface="Tahoma" panose="020B0604030504040204" pitchFamily="34" charset="0"/>
                <a:ea typeface="Tahoma" panose="020B0604030504040204" pitchFamily="34" charset="0"/>
                <a:cs typeface="Tahoma" panose="020B0604030504040204" pitchFamily="34" charset="0"/>
              </a:rPr>
              <a:t>Decrease LSMS </a:t>
            </a:r>
          </a:p>
          <a:p>
            <a:pPr algn="ctr"/>
            <a:r>
              <a:rPr lang="en-US" b="1">
                <a:latin typeface="Tahoma" panose="020B0604030504040204" pitchFamily="34" charset="0"/>
                <a:ea typeface="Tahoma" panose="020B0604030504040204" pitchFamily="34" charset="0"/>
                <a:cs typeface="Tahoma" panose="020B0604030504040204" pitchFamily="34" charset="0"/>
              </a:rPr>
              <a:t>Position Error</a:t>
            </a:r>
            <a:endParaRPr lang="en-US" sz="1800" b="1">
              <a:latin typeface="Tahoma" panose="020B0604030504040204" pitchFamily="34" charset="0"/>
              <a:ea typeface="Tahoma" panose="020B0604030504040204" pitchFamily="34" charset="0"/>
              <a:cs typeface="Tahoma" panose="020B0604030504040204" pitchFamily="34" charset="0"/>
            </a:endParaRPr>
          </a:p>
        </p:txBody>
      </p:sp>
      <p:sp>
        <p:nvSpPr>
          <p:cNvPr id="11" name="Arrow: Pentagon 10">
            <a:extLst>
              <a:ext uri="{FF2B5EF4-FFF2-40B4-BE49-F238E27FC236}">
                <a16:creationId xmlns:a16="http://schemas.microsoft.com/office/drawing/2014/main" id="{790E82B7-FFEB-48F7-8E9B-F3E91591D48C}"/>
              </a:ext>
            </a:extLst>
          </p:cNvPr>
          <p:cNvSpPr/>
          <p:nvPr/>
        </p:nvSpPr>
        <p:spPr>
          <a:xfrm flipH="1">
            <a:off x="2475761" y="2620008"/>
            <a:ext cx="2156384"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latin typeface="Tahoma" panose="020B0604030504040204" pitchFamily="34" charset="0"/>
                <a:ea typeface="Tahoma" panose="020B0604030504040204" pitchFamily="34" charset="0"/>
                <a:cs typeface="Tahoma" panose="020B0604030504040204" pitchFamily="34" charset="0"/>
              </a:rPr>
              <a:t>Transduce Signal</a:t>
            </a:r>
            <a:endParaRPr lang="en-US"/>
          </a:p>
        </p:txBody>
      </p:sp>
      <p:sp>
        <p:nvSpPr>
          <p:cNvPr id="13" name="Arrow: Pentagon 12">
            <a:extLst>
              <a:ext uri="{FF2B5EF4-FFF2-40B4-BE49-F238E27FC236}">
                <a16:creationId xmlns:a16="http://schemas.microsoft.com/office/drawing/2014/main" id="{B5E8F75A-F9B7-46DB-A3F5-ECD74CDB3949}"/>
              </a:ext>
            </a:extLst>
          </p:cNvPr>
          <p:cNvSpPr/>
          <p:nvPr/>
        </p:nvSpPr>
        <p:spPr>
          <a:xfrm flipH="1">
            <a:off x="2475760" y="3553278"/>
            <a:ext cx="2156383" cy="844378"/>
          </a:xfrm>
          <a:prstGeom prst="homePlate">
            <a:avLst>
              <a:gd name="adj" fmla="val 35171"/>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latin typeface="Tahoma" panose="020B0604030504040204" pitchFamily="34" charset="0"/>
                <a:ea typeface="Tahoma" panose="020B0604030504040204" pitchFamily="34" charset="0"/>
                <a:cs typeface="Tahoma" panose="020B0604030504040204" pitchFamily="34" charset="0"/>
              </a:rPr>
              <a:t>Process </a:t>
            </a:r>
          </a:p>
          <a:p>
            <a:pPr algn="ctr"/>
            <a:r>
              <a:rPr lang="en-US" sz="1800" b="1">
                <a:latin typeface="Tahoma" panose="020B0604030504040204" pitchFamily="34" charset="0"/>
                <a:ea typeface="Tahoma" panose="020B0604030504040204" pitchFamily="34" charset="0"/>
                <a:cs typeface="Tahoma" panose="020B0604030504040204" pitchFamily="34" charset="0"/>
              </a:rPr>
              <a:t>Signal</a:t>
            </a:r>
            <a:endParaRPr lang="en-US"/>
          </a:p>
        </p:txBody>
      </p:sp>
      <p:sp>
        <p:nvSpPr>
          <p:cNvPr id="27" name="Arrow: Pentagon 26">
            <a:extLst>
              <a:ext uri="{FF2B5EF4-FFF2-40B4-BE49-F238E27FC236}">
                <a16:creationId xmlns:a16="http://schemas.microsoft.com/office/drawing/2014/main" id="{439E57BF-015F-4F3E-967D-31C1A9C3B184}"/>
              </a:ext>
            </a:extLst>
          </p:cNvPr>
          <p:cNvSpPr/>
          <p:nvPr/>
        </p:nvSpPr>
        <p:spPr>
          <a:xfrm>
            <a:off x="532638" y="3086643"/>
            <a:ext cx="2159861"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latin typeface="Tahoma" panose="020B0604030504040204" pitchFamily="34" charset="0"/>
                <a:ea typeface="Tahoma" panose="020B0604030504040204" pitchFamily="34" charset="0"/>
                <a:cs typeface="Tahoma" panose="020B0604030504040204" pitchFamily="34" charset="0"/>
              </a:rPr>
              <a:t>Release </a:t>
            </a:r>
          </a:p>
          <a:p>
            <a:pPr algn="ctr"/>
            <a:r>
              <a:rPr lang="en-US" sz="1800" b="1">
                <a:latin typeface="Tahoma" panose="020B0604030504040204" pitchFamily="34" charset="0"/>
                <a:ea typeface="Tahoma" panose="020B0604030504040204" pitchFamily="34" charset="0"/>
                <a:cs typeface="Tahoma" panose="020B0604030504040204" pitchFamily="34" charset="0"/>
              </a:rPr>
              <a:t>LSMS</a:t>
            </a:r>
            <a:endParaRPr lang="en-US"/>
          </a:p>
        </p:txBody>
      </p:sp>
      <p:cxnSp>
        <p:nvCxnSpPr>
          <p:cNvPr id="12" name="Straight Connector 11">
            <a:extLst>
              <a:ext uri="{FF2B5EF4-FFF2-40B4-BE49-F238E27FC236}">
                <a16:creationId xmlns:a16="http://schemas.microsoft.com/office/drawing/2014/main" id="{AC348036-42F2-4D5E-9802-4F8A70EA9EC2}"/>
              </a:ext>
            </a:extLst>
          </p:cNvPr>
          <p:cNvCxnSpPr>
            <a:cxnSpLocks/>
          </p:cNvCxnSpPr>
          <p:nvPr/>
        </p:nvCxnSpPr>
        <p:spPr>
          <a:xfrm>
            <a:off x="5461240" y="2464843"/>
            <a:ext cx="1269516" cy="35503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E596787-9344-4C00-AFBC-6B428F3C7F99}"/>
              </a:ext>
            </a:extLst>
          </p:cNvPr>
          <p:cNvCxnSpPr>
            <a:cxnSpLocks/>
          </p:cNvCxnSpPr>
          <p:nvPr/>
        </p:nvCxnSpPr>
        <p:spPr>
          <a:xfrm>
            <a:off x="6714555" y="2819879"/>
            <a:ext cx="184291" cy="677972"/>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E408BF-D85E-48A3-94A1-6A546B4B706B}"/>
              </a:ext>
            </a:extLst>
          </p:cNvPr>
          <p:cNvCxnSpPr>
            <a:cxnSpLocks/>
          </p:cNvCxnSpPr>
          <p:nvPr/>
        </p:nvCxnSpPr>
        <p:spPr>
          <a:xfrm flipH="1">
            <a:off x="6517968" y="2805825"/>
            <a:ext cx="189364" cy="69202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6CC7BE5-DBCF-4E04-92DC-C697FC879D31}"/>
              </a:ext>
            </a:extLst>
          </p:cNvPr>
          <p:cNvSpPr/>
          <p:nvPr/>
        </p:nvSpPr>
        <p:spPr>
          <a:xfrm>
            <a:off x="5200921" y="2984722"/>
            <a:ext cx="620570" cy="13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110E3246-51FC-4DE0-8F9F-6C439B390D53}"/>
              </a:ext>
            </a:extLst>
          </p:cNvPr>
          <p:cNvCxnSpPr>
            <a:cxnSpLocks/>
          </p:cNvCxnSpPr>
          <p:nvPr/>
        </p:nvCxnSpPr>
        <p:spPr>
          <a:xfrm>
            <a:off x="5496034" y="2480893"/>
            <a:ext cx="184291" cy="677972"/>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1654E6C-70BC-45DF-A9C2-1B5E11A8ED54}"/>
              </a:ext>
            </a:extLst>
          </p:cNvPr>
          <p:cNvCxnSpPr>
            <a:cxnSpLocks/>
          </p:cNvCxnSpPr>
          <p:nvPr/>
        </p:nvCxnSpPr>
        <p:spPr>
          <a:xfrm flipH="1">
            <a:off x="5299447" y="2466839"/>
            <a:ext cx="189364" cy="69202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4C0F849-7D08-4BEB-8E4B-F670DA41F2FC}"/>
              </a:ext>
            </a:extLst>
          </p:cNvPr>
          <p:cNvCxnSpPr>
            <a:cxnSpLocks/>
          </p:cNvCxnSpPr>
          <p:nvPr/>
        </p:nvCxnSpPr>
        <p:spPr>
          <a:xfrm flipH="1">
            <a:off x="5823093" y="3849075"/>
            <a:ext cx="545811" cy="0"/>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B7122F0-38DD-4A78-9E8F-84CBBBF7C3A8}"/>
              </a:ext>
            </a:extLst>
          </p:cNvPr>
          <p:cNvCxnSpPr>
            <a:cxnSpLocks/>
          </p:cNvCxnSpPr>
          <p:nvPr/>
        </p:nvCxnSpPr>
        <p:spPr>
          <a:xfrm flipH="1">
            <a:off x="5610290" y="3911673"/>
            <a:ext cx="971421" cy="0"/>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48" name="Flowchart: Connector 47">
            <a:extLst>
              <a:ext uri="{FF2B5EF4-FFF2-40B4-BE49-F238E27FC236}">
                <a16:creationId xmlns:a16="http://schemas.microsoft.com/office/drawing/2014/main" id="{A4B3F0E7-F2C9-4192-9B35-56AA5EF89234}"/>
              </a:ext>
            </a:extLst>
          </p:cNvPr>
          <p:cNvSpPr/>
          <p:nvPr/>
        </p:nvSpPr>
        <p:spPr>
          <a:xfrm>
            <a:off x="6025833" y="2575561"/>
            <a:ext cx="141120" cy="158111"/>
          </a:xfrm>
          <a:prstGeom prst="flowChartConnector">
            <a:avLst/>
          </a:prstGeom>
          <a:solidFill>
            <a:schemeClr val="bg1"/>
          </a:solidFill>
          <a:ln w="38100">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Arrow: Pentagon 83">
            <a:extLst>
              <a:ext uri="{FF2B5EF4-FFF2-40B4-BE49-F238E27FC236}">
                <a16:creationId xmlns:a16="http://schemas.microsoft.com/office/drawing/2014/main" id="{68DCBCE1-A988-4E0D-AD15-B46A5DA35896}"/>
              </a:ext>
            </a:extLst>
          </p:cNvPr>
          <p:cNvSpPr/>
          <p:nvPr/>
        </p:nvSpPr>
        <p:spPr>
          <a:xfrm flipH="1">
            <a:off x="9645442" y="2659213"/>
            <a:ext cx="2156385" cy="844378"/>
          </a:xfrm>
          <a:prstGeom prst="homePlate">
            <a:avLst>
              <a:gd name="adj" fmla="val 35171"/>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latin typeface="Tahoma" panose="020B0604030504040204" pitchFamily="34" charset="0"/>
                <a:ea typeface="Tahoma" panose="020B0604030504040204" pitchFamily="34" charset="0"/>
                <a:cs typeface="Tahoma" panose="020B0604030504040204" pitchFamily="34" charset="0"/>
              </a:rPr>
              <a:t>Scale for Variable</a:t>
            </a:r>
          </a:p>
          <a:p>
            <a:pPr algn="ctr"/>
            <a:r>
              <a:rPr lang="en-US" b="1">
                <a:latin typeface="Tahoma" panose="020B0604030504040204" pitchFamily="34" charset="0"/>
                <a:ea typeface="Tahoma" panose="020B0604030504040204" pitchFamily="34" charset="0"/>
                <a:cs typeface="Tahoma" panose="020B0604030504040204" pitchFamily="34" charset="0"/>
              </a:rPr>
              <a:t>LSMS Size</a:t>
            </a:r>
            <a:endParaRPr lang="en-US"/>
          </a:p>
        </p:txBody>
      </p:sp>
      <p:sp>
        <p:nvSpPr>
          <p:cNvPr id="86" name="Arrow: Pentagon 85">
            <a:extLst>
              <a:ext uri="{FF2B5EF4-FFF2-40B4-BE49-F238E27FC236}">
                <a16:creationId xmlns:a16="http://schemas.microsoft.com/office/drawing/2014/main" id="{27BEDD0B-4ABC-4ED7-A274-B58277F19330}"/>
              </a:ext>
            </a:extLst>
          </p:cNvPr>
          <p:cNvSpPr/>
          <p:nvPr/>
        </p:nvSpPr>
        <p:spPr>
          <a:xfrm flipH="1">
            <a:off x="9657816" y="3593120"/>
            <a:ext cx="2156383" cy="844378"/>
          </a:xfrm>
          <a:prstGeom prst="homePlate">
            <a:avLst>
              <a:gd name="adj" fmla="val 35171"/>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latin typeface="Tahoma" panose="020B0604030504040204" pitchFamily="34" charset="0"/>
                <a:ea typeface="Tahoma" panose="020B0604030504040204" pitchFamily="34" charset="0"/>
                <a:cs typeface="Tahoma" panose="020B0604030504040204" pitchFamily="34" charset="0"/>
              </a:rPr>
              <a:t>Receive </a:t>
            </a:r>
          </a:p>
          <a:p>
            <a:pPr algn="ctr"/>
            <a:r>
              <a:rPr lang="en-US" sz="1800" b="1">
                <a:latin typeface="Tahoma" panose="020B0604030504040204" pitchFamily="34" charset="0"/>
                <a:ea typeface="Tahoma" panose="020B0604030504040204" pitchFamily="34" charset="0"/>
                <a:cs typeface="Tahoma" panose="020B0604030504040204" pitchFamily="34" charset="0"/>
              </a:rPr>
              <a:t>Power</a:t>
            </a:r>
          </a:p>
        </p:txBody>
      </p:sp>
      <p:sp>
        <p:nvSpPr>
          <p:cNvPr id="88" name="Arrow: Pentagon 87">
            <a:extLst>
              <a:ext uri="{FF2B5EF4-FFF2-40B4-BE49-F238E27FC236}">
                <a16:creationId xmlns:a16="http://schemas.microsoft.com/office/drawing/2014/main" id="{A3934177-EBCE-4644-A70C-493A9D3C07AC}"/>
              </a:ext>
            </a:extLst>
          </p:cNvPr>
          <p:cNvSpPr/>
          <p:nvPr/>
        </p:nvSpPr>
        <p:spPr>
          <a:xfrm>
            <a:off x="7708903" y="3150164"/>
            <a:ext cx="2156384" cy="844378"/>
          </a:xfrm>
          <a:prstGeom prst="homePlate">
            <a:avLst>
              <a:gd name="adj" fmla="val 35171"/>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latin typeface="Tahoma" panose="020B0604030504040204" pitchFamily="34" charset="0"/>
                <a:ea typeface="Tahoma" panose="020B0604030504040204" pitchFamily="34" charset="0"/>
                <a:cs typeface="Tahoma" panose="020B0604030504040204" pitchFamily="34" charset="0"/>
              </a:rPr>
              <a:t>Relocate the LSMS</a:t>
            </a:r>
            <a:endParaRPr lang="en-US"/>
          </a:p>
        </p:txBody>
      </p:sp>
      <p:sp>
        <p:nvSpPr>
          <p:cNvPr id="90" name="Arrow: Pentagon 89">
            <a:extLst>
              <a:ext uri="{FF2B5EF4-FFF2-40B4-BE49-F238E27FC236}">
                <a16:creationId xmlns:a16="http://schemas.microsoft.com/office/drawing/2014/main" id="{1844FA1D-928D-4DA8-8600-EE6E894C7637}"/>
              </a:ext>
            </a:extLst>
          </p:cNvPr>
          <p:cNvSpPr/>
          <p:nvPr/>
        </p:nvSpPr>
        <p:spPr>
          <a:xfrm>
            <a:off x="7708903" y="2206811"/>
            <a:ext cx="2156384" cy="844378"/>
          </a:xfrm>
          <a:prstGeom prst="homePlate">
            <a:avLst>
              <a:gd name="adj" fmla="val 35171"/>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latin typeface="Tahoma" panose="020B0604030504040204" pitchFamily="34" charset="0"/>
                <a:ea typeface="Tahoma" panose="020B0604030504040204" pitchFamily="34" charset="0"/>
                <a:cs typeface="Tahoma" panose="020B0604030504040204" pitchFamily="34" charset="0"/>
              </a:rPr>
              <a:t>Move about Axes</a:t>
            </a:r>
          </a:p>
        </p:txBody>
      </p:sp>
      <p:grpSp>
        <p:nvGrpSpPr>
          <p:cNvPr id="91" name="Group 90">
            <a:extLst>
              <a:ext uri="{FF2B5EF4-FFF2-40B4-BE49-F238E27FC236}">
                <a16:creationId xmlns:a16="http://schemas.microsoft.com/office/drawing/2014/main" id="{7C0ACB56-0459-4190-B0B2-30EB734477C1}"/>
              </a:ext>
            </a:extLst>
          </p:cNvPr>
          <p:cNvGrpSpPr>
            <a:grpSpLocks noChangeAspect="1"/>
          </p:cNvGrpSpPr>
          <p:nvPr/>
        </p:nvGrpSpPr>
        <p:grpSpPr>
          <a:xfrm rot="218575">
            <a:off x="158468" y="4996272"/>
            <a:ext cx="1369936" cy="754214"/>
            <a:chOff x="1224028" y="1874428"/>
            <a:chExt cx="5079519" cy="2796516"/>
          </a:xfrm>
        </p:grpSpPr>
        <p:sp>
          <p:nvSpPr>
            <p:cNvPr id="92" name="Freeform: Shape 91">
              <a:extLst>
                <a:ext uri="{FF2B5EF4-FFF2-40B4-BE49-F238E27FC236}">
                  <a16:creationId xmlns:a16="http://schemas.microsoft.com/office/drawing/2014/main" id="{693150D1-4286-4E89-9553-AA4DA488487D}"/>
                </a:ext>
              </a:extLst>
            </p:cNvPr>
            <p:cNvSpPr/>
            <p:nvPr/>
          </p:nvSpPr>
          <p:spPr>
            <a:xfrm rot="18900000">
              <a:off x="2081322" y="2737402"/>
              <a:ext cx="1059712" cy="1059712"/>
            </a:xfrm>
            <a:custGeom>
              <a:avLst/>
              <a:gdLst>
                <a:gd name="connsiteX0" fmla="*/ 1059713 w 1059712"/>
                <a:gd name="connsiteY0" fmla="*/ 529857 h 1059712"/>
                <a:gd name="connsiteX1" fmla="*/ 529856 w 1059712"/>
                <a:gd name="connsiteY1" fmla="*/ 1059713 h 1059712"/>
                <a:gd name="connsiteX2" fmla="*/ 0 w 1059712"/>
                <a:gd name="connsiteY2" fmla="*/ 529857 h 1059712"/>
                <a:gd name="connsiteX3" fmla="*/ 529856 w 1059712"/>
                <a:gd name="connsiteY3" fmla="*/ 0 h 1059712"/>
                <a:gd name="connsiteX4" fmla="*/ 1059713 w 1059712"/>
                <a:gd name="connsiteY4" fmla="*/ 529857 h 10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12" h="1059712">
                  <a:moveTo>
                    <a:pt x="1059713" y="529857"/>
                  </a:moveTo>
                  <a:cubicBezTo>
                    <a:pt x="1059713" y="822488"/>
                    <a:pt x="822488" y="1059713"/>
                    <a:pt x="529856" y="1059713"/>
                  </a:cubicBezTo>
                  <a:cubicBezTo>
                    <a:pt x="237225" y="1059713"/>
                    <a:pt x="0" y="822488"/>
                    <a:pt x="0" y="529857"/>
                  </a:cubicBezTo>
                  <a:cubicBezTo>
                    <a:pt x="0" y="237225"/>
                    <a:pt x="237225" y="0"/>
                    <a:pt x="529856" y="0"/>
                  </a:cubicBezTo>
                  <a:cubicBezTo>
                    <a:pt x="822488" y="0"/>
                    <a:pt x="1059713" y="237225"/>
                    <a:pt x="1059713" y="529857"/>
                  </a:cubicBezTo>
                  <a:close/>
                </a:path>
              </a:pathLst>
            </a:custGeom>
            <a:solidFill>
              <a:srgbClr val="FDB05D"/>
            </a:solidFill>
            <a:ln w="775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44807E9A-DD42-4990-9689-F4C635B44359}"/>
                </a:ext>
              </a:extLst>
            </p:cNvPr>
            <p:cNvSpPr/>
            <p:nvPr/>
          </p:nvSpPr>
          <p:spPr>
            <a:xfrm>
              <a:off x="4369456" y="2737396"/>
              <a:ext cx="1059723" cy="1059723"/>
            </a:xfrm>
            <a:custGeom>
              <a:avLst/>
              <a:gdLst>
                <a:gd name="connsiteX0" fmla="*/ 1059723 w 1059723"/>
                <a:gd name="connsiteY0" fmla="*/ 529862 h 1059723"/>
                <a:gd name="connsiteX1" fmla="*/ 529862 w 1059723"/>
                <a:gd name="connsiteY1" fmla="*/ 1059723 h 1059723"/>
                <a:gd name="connsiteX2" fmla="*/ 0 w 1059723"/>
                <a:gd name="connsiteY2" fmla="*/ 529862 h 1059723"/>
                <a:gd name="connsiteX3" fmla="*/ 529862 w 1059723"/>
                <a:gd name="connsiteY3" fmla="*/ 0 h 1059723"/>
                <a:gd name="connsiteX4" fmla="*/ 1059723 w 1059723"/>
                <a:gd name="connsiteY4" fmla="*/ 529862 h 105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23" h="1059723">
                  <a:moveTo>
                    <a:pt x="1059723" y="529862"/>
                  </a:moveTo>
                  <a:cubicBezTo>
                    <a:pt x="1059723" y="822496"/>
                    <a:pt x="822496" y="1059723"/>
                    <a:pt x="529862" y="1059723"/>
                  </a:cubicBezTo>
                  <a:cubicBezTo>
                    <a:pt x="237227" y="1059723"/>
                    <a:pt x="0" y="822496"/>
                    <a:pt x="0" y="529862"/>
                  </a:cubicBezTo>
                  <a:cubicBezTo>
                    <a:pt x="0" y="237227"/>
                    <a:pt x="237227" y="0"/>
                    <a:pt x="529862" y="0"/>
                  </a:cubicBezTo>
                  <a:cubicBezTo>
                    <a:pt x="822496" y="0"/>
                    <a:pt x="1059723" y="237227"/>
                    <a:pt x="1059723" y="529862"/>
                  </a:cubicBezTo>
                  <a:close/>
                </a:path>
              </a:pathLst>
            </a:custGeom>
            <a:solidFill>
              <a:srgbClr val="E58B8C"/>
            </a:solidFill>
            <a:ln w="775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D7D30B35-4817-4FDB-836A-3D218394EA65}"/>
                </a:ext>
              </a:extLst>
            </p:cNvPr>
            <p:cNvSpPr/>
            <p:nvPr/>
          </p:nvSpPr>
          <p:spPr>
            <a:xfrm>
              <a:off x="3496638" y="1874428"/>
              <a:ext cx="2806909" cy="1679665"/>
            </a:xfrm>
            <a:custGeom>
              <a:avLst/>
              <a:gdLst>
                <a:gd name="connsiteX0" fmla="*/ 536373 w 2806909"/>
                <a:gd name="connsiteY0" fmla="*/ 1411595 h 1679665"/>
                <a:gd name="connsiteX1" fmla="*/ 1403765 w 2806909"/>
                <a:gd name="connsiteY1" fmla="*/ 536296 h 1679665"/>
                <a:gd name="connsiteX2" fmla="*/ 2270304 w 2806909"/>
                <a:gd name="connsiteY2" fmla="*/ 1378880 h 1679665"/>
                <a:gd name="connsiteX3" fmla="*/ 2538374 w 2806909"/>
                <a:gd name="connsiteY3" fmla="*/ 1679665 h 1679665"/>
                <a:gd name="connsiteX4" fmla="*/ 2806909 w 2806909"/>
                <a:gd name="connsiteY4" fmla="*/ 1378880 h 1679665"/>
                <a:gd name="connsiteX5" fmla="*/ 1403687 w 2806909"/>
                <a:gd name="connsiteY5" fmla="*/ 0 h 1679665"/>
                <a:gd name="connsiteX6" fmla="*/ 0 w 2806909"/>
                <a:gd name="connsiteY6" fmla="*/ 1411595 h 1679665"/>
                <a:gd name="connsiteX7" fmla="*/ 251868 w 2806909"/>
                <a:gd name="connsiteY7" fmla="*/ 1126857 h 1679665"/>
                <a:gd name="connsiteX8" fmla="*/ 536373 w 2806909"/>
                <a:gd name="connsiteY8" fmla="*/ 1411595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909" h="1679665">
                  <a:moveTo>
                    <a:pt x="536373" y="1411595"/>
                  </a:moveTo>
                  <a:cubicBezTo>
                    <a:pt x="536373" y="933518"/>
                    <a:pt x="925688" y="536296"/>
                    <a:pt x="1403765" y="536296"/>
                  </a:cubicBezTo>
                  <a:cubicBezTo>
                    <a:pt x="1881842" y="536296"/>
                    <a:pt x="2270304" y="900803"/>
                    <a:pt x="2270304" y="1378880"/>
                  </a:cubicBezTo>
                  <a:lnTo>
                    <a:pt x="2538374" y="1679665"/>
                  </a:lnTo>
                  <a:cubicBezTo>
                    <a:pt x="2538374" y="1679665"/>
                    <a:pt x="2806909" y="1381671"/>
                    <a:pt x="2806909" y="1378880"/>
                  </a:cubicBezTo>
                  <a:cubicBezTo>
                    <a:pt x="2806909" y="605058"/>
                    <a:pt x="2177510" y="0"/>
                    <a:pt x="1403687" y="0"/>
                  </a:cubicBezTo>
                  <a:cubicBezTo>
                    <a:pt x="629865" y="0"/>
                    <a:pt x="0" y="637772"/>
                    <a:pt x="0" y="1411595"/>
                  </a:cubicBezTo>
                  <a:lnTo>
                    <a:pt x="251868" y="1126857"/>
                  </a:lnTo>
                  <a:lnTo>
                    <a:pt x="536373" y="1411595"/>
                  </a:lnTo>
                  <a:close/>
                </a:path>
              </a:pathLst>
            </a:custGeom>
            <a:solidFill>
              <a:srgbClr val="E58B8C"/>
            </a:solidFill>
            <a:ln w="775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717C7503-7FD5-4317-B8F4-1F28781B0903}"/>
                </a:ext>
              </a:extLst>
            </p:cNvPr>
            <p:cNvSpPr/>
            <p:nvPr/>
          </p:nvSpPr>
          <p:spPr>
            <a:xfrm>
              <a:off x="1224028" y="2994226"/>
              <a:ext cx="2806444" cy="1676718"/>
            </a:xfrm>
            <a:custGeom>
              <a:avLst/>
              <a:gdLst>
                <a:gd name="connsiteX0" fmla="*/ 2270149 w 2806444"/>
                <a:gd name="connsiteY0" fmla="*/ 281637 h 1676718"/>
                <a:gd name="connsiteX1" fmla="*/ 1403222 w 2806444"/>
                <a:gd name="connsiteY1" fmla="*/ 1140423 h 1676718"/>
                <a:gd name="connsiteX2" fmla="*/ 536296 w 2806444"/>
                <a:gd name="connsiteY2" fmla="*/ 281637 h 1676718"/>
                <a:gd name="connsiteX3" fmla="*/ 0 w 2806444"/>
                <a:gd name="connsiteY3" fmla="*/ 281637 h 1676718"/>
                <a:gd name="connsiteX4" fmla="*/ 1403222 w 2806444"/>
                <a:gd name="connsiteY4" fmla="*/ 1676719 h 1676718"/>
                <a:gd name="connsiteX5" fmla="*/ 2806444 w 2806444"/>
                <a:gd name="connsiteY5" fmla="*/ 281637 h 1676718"/>
                <a:gd name="connsiteX6" fmla="*/ 2522560 w 2806444"/>
                <a:gd name="connsiteY6" fmla="*/ 0 h 1676718"/>
                <a:gd name="connsiteX7" fmla="*/ 2270149 w 2806444"/>
                <a:gd name="connsiteY7" fmla="*/ 281637 h 167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6444" h="1676718">
                  <a:moveTo>
                    <a:pt x="2270149" y="281637"/>
                  </a:moveTo>
                  <a:cubicBezTo>
                    <a:pt x="2265652" y="755915"/>
                    <a:pt x="1878508" y="1140423"/>
                    <a:pt x="1403222" y="1140423"/>
                  </a:cubicBezTo>
                  <a:cubicBezTo>
                    <a:pt x="927936" y="1140423"/>
                    <a:pt x="540792" y="755993"/>
                    <a:pt x="536296" y="281637"/>
                  </a:cubicBezTo>
                  <a:cubicBezTo>
                    <a:pt x="357531" y="281637"/>
                    <a:pt x="178765" y="281637"/>
                    <a:pt x="0" y="281637"/>
                  </a:cubicBezTo>
                  <a:cubicBezTo>
                    <a:pt x="4496" y="1051661"/>
                    <a:pt x="632190" y="1676719"/>
                    <a:pt x="1403222" y="1676719"/>
                  </a:cubicBezTo>
                  <a:cubicBezTo>
                    <a:pt x="2174254" y="1676719"/>
                    <a:pt x="2801948" y="1051661"/>
                    <a:pt x="2806444" y="281637"/>
                  </a:cubicBezTo>
                  <a:lnTo>
                    <a:pt x="2522560" y="0"/>
                  </a:lnTo>
                  <a:lnTo>
                    <a:pt x="2270149" y="281637"/>
                  </a:lnTo>
                  <a:close/>
                </a:path>
              </a:pathLst>
            </a:custGeom>
            <a:solidFill>
              <a:srgbClr val="FDB05D"/>
            </a:solidFill>
            <a:ln w="7750" cap="flat">
              <a:noFill/>
              <a:prstDash val="solid"/>
              <a:miter/>
            </a:ln>
          </p:spPr>
          <p:txBody>
            <a:bodyPr rtlCol="0" anchor="ctr"/>
            <a:lstStyle/>
            <a:p>
              <a:endParaRPr lang="en-US"/>
            </a:p>
          </p:txBody>
        </p:sp>
      </p:grpSp>
      <p:sp>
        <p:nvSpPr>
          <p:cNvPr id="5" name="Rectangle 4">
            <a:hlinkClick r:id="rId3" action="ppaction://hlinksldjump"/>
            <a:extLst>
              <a:ext uri="{FF2B5EF4-FFF2-40B4-BE49-F238E27FC236}">
                <a16:creationId xmlns:a16="http://schemas.microsoft.com/office/drawing/2014/main" id="{B9FA32D2-BECD-4D10-8149-B55E59B664FE}"/>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4" action="ppaction://hlinksldjump"/>
            <a:extLst>
              <a:ext uri="{FF2B5EF4-FFF2-40B4-BE49-F238E27FC236}">
                <a16:creationId xmlns:a16="http://schemas.microsoft.com/office/drawing/2014/main" id="{14F9970C-F213-48DC-A671-C5341D9CC71B}"/>
              </a:ext>
            </a:extLst>
          </p:cNvPr>
          <p:cNvSpPr/>
          <p:nvPr/>
        </p:nvSpPr>
        <p:spPr>
          <a:xfrm>
            <a:off x="853345" y="5061863"/>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hlinkClick r:id="rId5" action="ppaction://hlinksldjump"/>
            <a:extLst>
              <a:ext uri="{FF2B5EF4-FFF2-40B4-BE49-F238E27FC236}">
                <a16:creationId xmlns:a16="http://schemas.microsoft.com/office/drawing/2014/main" id="{B152CBE8-F9C8-4EA3-A35A-D7F7103C0727}"/>
              </a:ext>
            </a:extLst>
          </p:cNvPr>
          <p:cNvSpPr/>
          <p:nvPr/>
        </p:nvSpPr>
        <p:spPr>
          <a:xfrm>
            <a:off x="241299" y="5196642"/>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435249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66</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Selection</a:t>
            </a:r>
          </a:p>
        </p:txBody>
      </p:sp>
      <p:sp>
        <p:nvSpPr>
          <p:cNvPr id="16" name="TextBox 15">
            <a:extLst>
              <a:ext uri="{FF2B5EF4-FFF2-40B4-BE49-F238E27FC236}">
                <a16:creationId xmlns:a16="http://schemas.microsoft.com/office/drawing/2014/main" id="{6B2B74F9-F84C-4A1B-98A5-B505F084F26D}"/>
              </a:ext>
            </a:extLst>
          </p:cNvPr>
          <p:cNvSpPr txBox="1"/>
          <p:nvPr/>
        </p:nvSpPr>
        <p:spPr>
          <a:xfrm>
            <a:off x="4437252" y="1321959"/>
            <a:ext cx="3317496" cy="461665"/>
          </a:xfrm>
          <a:prstGeom prst="rect">
            <a:avLst/>
          </a:prstGeom>
          <a:noFill/>
        </p:spPr>
        <p:txBody>
          <a:bodyPr wrap="square" rtlCol="0">
            <a:spAutoFit/>
          </a:bodyPr>
          <a:lstStyle/>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Pugh Chart</a:t>
            </a:r>
          </a:p>
        </p:txBody>
      </p:sp>
      <p:grpSp>
        <p:nvGrpSpPr>
          <p:cNvPr id="46" name="Group 45">
            <a:extLst>
              <a:ext uri="{FF2B5EF4-FFF2-40B4-BE49-F238E27FC236}">
                <a16:creationId xmlns:a16="http://schemas.microsoft.com/office/drawing/2014/main" id="{93729F29-86C2-4A9E-9998-004C28915FDE}"/>
              </a:ext>
            </a:extLst>
          </p:cNvPr>
          <p:cNvGrpSpPr>
            <a:grpSpLocks noChangeAspect="1"/>
          </p:cNvGrpSpPr>
          <p:nvPr/>
        </p:nvGrpSpPr>
        <p:grpSpPr>
          <a:xfrm rot="151111">
            <a:off x="140583" y="5097933"/>
            <a:ext cx="1982984" cy="754214"/>
            <a:chOff x="1224028" y="1874428"/>
            <a:chExt cx="7352613" cy="2796516"/>
          </a:xfrm>
        </p:grpSpPr>
        <p:sp>
          <p:nvSpPr>
            <p:cNvPr id="47" name="Freeform: Shape 46">
              <a:extLst>
                <a:ext uri="{FF2B5EF4-FFF2-40B4-BE49-F238E27FC236}">
                  <a16:creationId xmlns:a16="http://schemas.microsoft.com/office/drawing/2014/main" id="{DE9A1A1C-CE20-4342-A9CE-ED98795205F5}"/>
                </a:ext>
              </a:extLst>
            </p:cNvPr>
            <p:cNvSpPr/>
            <p:nvPr/>
          </p:nvSpPr>
          <p:spPr>
            <a:xfrm rot="18900000">
              <a:off x="2081322" y="2737402"/>
              <a:ext cx="1059712" cy="1059712"/>
            </a:xfrm>
            <a:custGeom>
              <a:avLst/>
              <a:gdLst>
                <a:gd name="connsiteX0" fmla="*/ 1059713 w 1059712"/>
                <a:gd name="connsiteY0" fmla="*/ 529857 h 1059712"/>
                <a:gd name="connsiteX1" fmla="*/ 529856 w 1059712"/>
                <a:gd name="connsiteY1" fmla="*/ 1059713 h 1059712"/>
                <a:gd name="connsiteX2" fmla="*/ 0 w 1059712"/>
                <a:gd name="connsiteY2" fmla="*/ 529857 h 1059712"/>
                <a:gd name="connsiteX3" fmla="*/ 529856 w 1059712"/>
                <a:gd name="connsiteY3" fmla="*/ 0 h 1059712"/>
                <a:gd name="connsiteX4" fmla="*/ 1059713 w 1059712"/>
                <a:gd name="connsiteY4" fmla="*/ 529857 h 10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12" h="1059712">
                  <a:moveTo>
                    <a:pt x="1059713" y="529857"/>
                  </a:moveTo>
                  <a:cubicBezTo>
                    <a:pt x="1059713" y="822488"/>
                    <a:pt x="822488" y="1059713"/>
                    <a:pt x="529856" y="1059713"/>
                  </a:cubicBezTo>
                  <a:cubicBezTo>
                    <a:pt x="237225" y="1059713"/>
                    <a:pt x="0" y="822488"/>
                    <a:pt x="0" y="529857"/>
                  </a:cubicBezTo>
                  <a:cubicBezTo>
                    <a:pt x="0" y="237225"/>
                    <a:pt x="237225" y="0"/>
                    <a:pt x="529856" y="0"/>
                  </a:cubicBezTo>
                  <a:cubicBezTo>
                    <a:pt x="822488" y="0"/>
                    <a:pt x="1059713" y="237225"/>
                    <a:pt x="1059713" y="529857"/>
                  </a:cubicBezTo>
                  <a:close/>
                </a:path>
              </a:pathLst>
            </a:custGeom>
            <a:solidFill>
              <a:srgbClr val="FDB05D"/>
            </a:solidFill>
            <a:ln w="775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1C4B524-E737-4AF3-AB1F-6DCC020AC599}"/>
                </a:ext>
              </a:extLst>
            </p:cNvPr>
            <p:cNvSpPr/>
            <p:nvPr/>
          </p:nvSpPr>
          <p:spPr>
            <a:xfrm>
              <a:off x="4369456" y="2737396"/>
              <a:ext cx="1059723" cy="1059723"/>
            </a:xfrm>
            <a:custGeom>
              <a:avLst/>
              <a:gdLst>
                <a:gd name="connsiteX0" fmla="*/ 1059723 w 1059723"/>
                <a:gd name="connsiteY0" fmla="*/ 529862 h 1059723"/>
                <a:gd name="connsiteX1" fmla="*/ 529862 w 1059723"/>
                <a:gd name="connsiteY1" fmla="*/ 1059723 h 1059723"/>
                <a:gd name="connsiteX2" fmla="*/ 0 w 1059723"/>
                <a:gd name="connsiteY2" fmla="*/ 529862 h 1059723"/>
                <a:gd name="connsiteX3" fmla="*/ 529862 w 1059723"/>
                <a:gd name="connsiteY3" fmla="*/ 0 h 1059723"/>
                <a:gd name="connsiteX4" fmla="*/ 1059723 w 1059723"/>
                <a:gd name="connsiteY4" fmla="*/ 529862 h 105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23" h="1059723">
                  <a:moveTo>
                    <a:pt x="1059723" y="529862"/>
                  </a:moveTo>
                  <a:cubicBezTo>
                    <a:pt x="1059723" y="822496"/>
                    <a:pt x="822496" y="1059723"/>
                    <a:pt x="529862" y="1059723"/>
                  </a:cubicBezTo>
                  <a:cubicBezTo>
                    <a:pt x="237227" y="1059723"/>
                    <a:pt x="0" y="822496"/>
                    <a:pt x="0" y="529862"/>
                  </a:cubicBezTo>
                  <a:cubicBezTo>
                    <a:pt x="0" y="237227"/>
                    <a:pt x="237227" y="0"/>
                    <a:pt x="529862" y="0"/>
                  </a:cubicBezTo>
                  <a:cubicBezTo>
                    <a:pt x="822496" y="0"/>
                    <a:pt x="1059723" y="237227"/>
                    <a:pt x="1059723" y="529862"/>
                  </a:cubicBezTo>
                  <a:close/>
                </a:path>
              </a:pathLst>
            </a:custGeom>
            <a:solidFill>
              <a:srgbClr val="E58B8C"/>
            </a:solidFill>
            <a:ln w="775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DF77D2D-21F5-4053-BFD5-97BF709CBF1B}"/>
                </a:ext>
              </a:extLst>
            </p:cNvPr>
            <p:cNvSpPr/>
            <p:nvPr/>
          </p:nvSpPr>
          <p:spPr>
            <a:xfrm rot="18900000">
              <a:off x="6643602" y="2737429"/>
              <a:ext cx="1059712" cy="1059712"/>
            </a:xfrm>
            <a:custGeom>
              <a:avLst/>
              <a:gdLst>
                <a:gd name="connsiteX0" fmla="*/ 1059713 w 1059712"/>
                <a:gd name="connsiteY0" fmla="*/ 529857 h 1059712"/>
                <a:gd name="connsiteX1" fmla="*/ 529857 w 1059712"/>
                <a:gd name="connsiteY1" fmla="*/ 1059713 h 1059712"/>
                <a:gd name="connsiteX2" fmla="*/ 0 w 1059712"/>
                <a:gd name="connsiteY2" fmla="*/ 529857 h 1059712"/>
                <a:gd name="connsiteX3" fmla="*/ 529857 w 1059712"/>
                <a:gd name="connsiteY3" fmla="*/ 0 h 1059712"/>
                <a:gd name="connsiteX4" fmla="*/ 1059713 w 1059712"/>
                <a:gd name="connsiteY4" fmla="*/ 529857 h 10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12" h="1059712">
                  <a:moveTo>
                    <a:pt x="1059713" y="529857"/>
                  </a:moveTo>
                  <a:cubicBezTo>
                    <a:pt x="1059713" y="822488"/>
                    <a:pt x="822488" y="1059713"/>
                    <a:pt x="529857" y="1059713"/>
                  </a:cubicBezTo>
                  <a:cubicBezTo>
                    <a:pt x="237225" y="1059713"/>
                    <a:pt x="0" y="822488"/>
                    <a:pt x="0" y="529857"/>
                  </a:cubicBezTo>
                  <a:cubicBezTo>
                    <a:pt x="0" y="237225"/>
                    <a:pt x="237225" y="0"/>
                    <a:pt x="529857" y="0"/>
                  </a:cubicBezTo>
                  <a:cubicBezTo>
                    <a:pt x="822488" y="0"/>
                    <a:pt x="1059713" y="237225"/>
                    <a:pt x="1059713" y="529857"/>
                  </a:cubicBezTo>
                  <a:close/>
                </a:path>
              </a:pathLst>
            </a:custGeom>
            <a:solidFill>
              <a:srgbClr val="5C93AA"/>
            </a:solidFill>
            <a:ln w="775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15197393-AEDC-406C-9215-DF48A855FC85}"/>
                </a:ext>
              </a:extLst>
            </p:cNvPr>
            <p:cNvSpPr/>
            <p:nvPr/>
          </p:nvSpPr>
          <p:spPr>
            <a:xfrm>
              <a:off x="5770275" y="2961511"/>
              <a:ext cx="2806366" cy="1709433"/>
            </a:xfrm>
            <a:custGeom>
              <a:avLst/>
              <a:gdLst>
                <a:gd name="connsiteX0" fmla="*/ 2270071 w 2806366"/>
                <a:gd name="connsiteY0" fmla="*/ 281637 h 1709433"/>
                <a:gd name="connsiteX1" fmla="*/ 1403222 w 2806366"/>
                <a:gd name="connsiteY1" fmla="*/ 1173060 h 1709433"/>
                <a:gd name="connsiteX2" fmla="*/ 535908 w 2806366"/>
                <a:gd name="connsiteY2" fmla="*/ 281637 h 1709433"/>
                <a:gd name="connsiteX3" fmla="*/ 267373 w 2806366"/>
                <a:gd name="connsiteY3" fmla="*/ 582421 h 1709433"/>
                <a:gd name="connsiteX4" fmla="*/ 0 w 2806366"/>
                <a:gd name="connsiteY4" fmla="*/ 281637 h 1709433"/>
                <a:gd name="connsiteX5" fmla="*/ 1403222 w 2806366"/>
                <a:gd name="connsiteY5" fmla="*/ 1709433 h 1709433"/>
                <a:gd name="connsiteX6" fmla="*/ 2806367 w 2806366"/>
                <a:gd name="connsiteY6" fmla="*/ 281637 h 1709433"/>
                <a:gd name="connsiteX7" fmla="*/ 2539304 w 2806366"/>
                <a:gd name="connsiteY7" fmla="*/ 0 h 1709433"/>
                <a:gd name="connsiteX8" fmla="*/ 2270071 w 2806366"/>
                <a:gd name="connsiteY8" fmla="*/ 281637 h 170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366" h="1709433">
                  <a:moveTo>
                    <a:pt x="2270071" y="281637"/>
                  </a:moveTo>
                  <a:cubicBezTo>
                    <a:pt x="2265575" y="755915"/>
                    <a:pt x="1878586" y="1173060"/>
                    <a:pt x="1403222" y="1173060"/>
                  </a:cubicBezTo>
                  <a:cubicBezTo>
                    <a:pt x="927858" y="1173060"/>
                    <a:pt x="540405" y="755915"/>
                    <a:pt x="535908" y="281637"/>
                  </a:cubicBezTo>
                  <a:lnTo>
                    <a:pt x="267373" y="582421"/>
                  </a:lnTo>
                  <a:lnTo>
                    <a:pt x="0" y="281637"/>
                  </a:lnTo>
                  <a:cubicBezTo>
                    <a:pt x="4496" y="1051661"/>
                    <a:pt x="632190" y="1709433"/>
                    <a:pt x="1403222" y="1709433"/>
                  </a:cubicBezTo>
                  <a:cubicBezTo>
                    <a:pt x="2174254" y="1709433"/>
                    <a:pt x="2801871" y="1051661"/>
                    <a:pt x="2806367" y="281637"/>
                  </a:cubicBezTo>
                  <a:lnTo>
                    <a:pt x="2539304" y="0"/>
                  </a:lnTo>
                  <a:lnTo>
                    <a:pt x="2270071" y="281637"/>
                  </a:lnTo>
                  <a:close/>
                </a:path>
              </a:pathLst>
            </a:custGeom>
            <a:solidFill>
              <a:srgbClr val="5C93AA"/>
            </a:solidFill>
            <a:ln w="775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A5DCB0B-3658-4AD6-9111-04F60E55EFBE}"/>
                </a:ext>
              </a:extLst>
            </p:cNvPr>
            <p:cNvSpPr/>
            <p:nvPr/>
          </p:nvSpPr>
          <p:spPr>
            <a:xfrm>
              <a:off x="3496638" y="1874428"/>
              <a:ext cx="2806909" cy="1679665"/>
            </a:xfrm>
            <a:custGeom>
              <a:avLst/>
              <a:gdLst>
                <a:gd name="connsiteX0" fmla="*/ 536373 w 2806909"/>
                <a:gd name="connsiteY0" fmla="*/ 1411595 h 1679665"/>
                <a:gd name="connsiteX1" fmla="*/ 1403765 w 2806909"/>
                <a:gd name="connsiteY1" fmla="*/ 536296 h 1679665"/>
                <a:gd name="connsiteX2" fmla="*/ 2270304 w 2806909"/>
                <a:gd name="connsiteY2" fmla="*/ 1378880 h 1679665"/>
                <a:gd name="connsiteX3" fmla="*/ 2538374 w 2806909"/>
                <a:gd name="connsiteY3" fmla="*/ 1679665 h 1679665"/>
                <a:gd name="connsiteX4" fmla="*/ 2806909 w 2806909"/>
                <a:gd name="connsiteY4" fmla="*/ 1378880 h 1679665"/>
                <a:gd name="connsiteX5" fmla="*/ 1403687 w 2806909"/>
                <a:gd name="connsiteY5" fmla="*/ 0 h 1679665"/>
                <a:gd name="connsiteX6" fmla="*/ 0 w 2806909"/>
                <a:gd name="connsiteY6" fmla="*/ 1411595 h 1679665"/>
                <a:gd name="connsiteX7" fmla="*/ 251868 w 2806909"/>
                <a:gd name="connsiteY7" fmla="*/ 1126857 h 1679665"/>
                <a:gd name="connsiteX8" fmla="*/ 536373 w 2806909"/>
                <a:gd name="connsiteY8" fmla="*/ 1411595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909" h="1679665">
                  <a:moveTo>
                    <a:pt x="536373" y="1411595"/>
                  </a:moveTo>
                  <a:cubicBezTo>
                    <a:pt x="536373" y="933518"/>
                    <a:pt x="925688" y="536296"/>
                    <a:pt x="1403765" y="536296"/>
                  </a:cubicBezTo>
                  <a:cubicBezTo>
                    <a:pt x="1881842" y="536296"/>
                    <a:pt x="2270304" y="900803"/>
                    <a:pt x="2270304" y="1378880"/>
                  </a:cubicBezTo>
                  <a:lnTo>
                    <a:pt x="2538374" y="1679665"/>
                  </a:lnTo>
                  <a:cubicBezTo>
                    <a:pt x="2538374" y="1679665"/>
                    <a:pt x="2806909" y="1381671"/>
                    <a:pt x="2806909" y="1378880"/>
                  </a:cubicBezTo>
                  <a:cubicBezTo>
                    <a:pt x="2806909" y="605058"/>
                    <a:pt x="2177510" y="0"/>
                    <a:pt x="1403687" y="0"/>
                  </a:cubicBezTo>
                  <a:cubicBezTo>
                    <a:pt x="629865" y="0"/>
                    <a:pt x="0" y="637772"/>
                    <a:pt x="0" y="1411595"/>
                  </a:cubicBezTo>
                  <a:lnTo>
                    <a:pt x="251868" y="1126857"/>
                  </a:lnTo>
                  <a:lnTo>
                    <a:pt x="536373" y="1411595"/>
                  </a:lnTo>
                  <a:close/>
                </a:path>
              </a:pathLst>
            </a:custGeom>
            <a:solidFill>
              <a:srgbClr val="E58B8C"/>
            </a:solidFill>
            <a:ln w="775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F62A9AD9-8CA5-4387-90B8-A2C84E20D844}"/>
                </a:ext>
              </a:extLst>
            </p:cNvPr>
            <p:cNvSpPr/>
            <p:nvPr/>
          </p:nvSpPr>
          <p:spPr>
            <a:xfrm>
              <a:off x="1224028" y="2994226"/>
              <a:ext cx="2806444" cy="1676718"/>
            </a:xfrm>
            <a:custGeom>
              <a:avLst/>
              <a:gdLst>
                <a:gd name="connsiteX0" fmla="*/ 2270149 w 2806444"/>
                <a:gd name="connsiteY0" fmla="*/ 281637 h 1676718"/>
                <a:gd name="connsiteX1" fmla="*/ 1403222 w 2806444"/>
                <a:gd name="connsiteY1" fmla="*/ 1140423 h 1676718"/>
                <a:gd name="connsiteX2" fmla="*/ 536296 w 2806444"/>
                <a:gd name="connsiteY2" fmla="*/ 281637 h 1676718"/>
                <a:gd name="connsiteX3" fmla="*/ 0 w 2806444"/>
                <a:gd name="connsiteY3" fmla="*/ 281637 h 1676718"/>
                <a:gd name="connsiteX4" fmla="*/ 1403222 w 2806444"/>
                <a:gd name="connsiteY4" fmla="*/ 1676719 h 1676718"/>
                <a:gd name="connsiteX5" fmla="*/ 2806444 w 2806444"/>
                <a:gd name="connsiteY5" fmla="*/ 281637 h 1676718"/>
                <a:gd name="connsiteX6" fmla="*/ 2522560 w 2806444"/>
                <a:gd name="connsiteY6" fmla="*/ 0 h 1676718"/>
                <a:gd name="connsiteX7" fmla="*/ 2270149 w 2806444"/>
                <a:gd name="connsiteY7" fmla="*/ 281637 h 167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6444" h="1676718">
                  <a:moveTo>
                    <a:pt x="2270149" y="281637"/>
                  </a:moveTo>
                  <a:cubicBezTo>
                    <a:pt x="2265652" y="755915"/>
                    <a:pt x="1878508" y="1140423"/>
                    <a:pt x="1403222" y="1140423"/>
                  </a:cubicBezTo>
                  <a:cubicBezTo>
                    <a:pt x="927936" y="1140423"/>
                    <a:pt x="540792" y="755993"/>
                    <a:pt x="536296" y="281637"/>
                  </a:cubicBezTo>
                  <a:cubicBezTo>
                    <a:pt x="357531" y="281637"/>
                    <a:pt x="178765" y="281637"/>
                    <a:pt x="0" y="281637"/>
                  </a:cubicBezTo>
                  <a:cubicBezTo>
                    <a:pt x="4496" y="1051661"/>
                    <a:pt x="632190" y="1676719"/>
                    <a:pt x="1403222" y="1676719"/>
                  </a:cubicBezTo>
                  <a:cubicBezTo>
                    <a:pt x="2174254" y="1676719"/>
                    <a:pt x="2801948" y="1051661"/>
                    <a:pt x="2806444" y="281637"/>
                  </a:cubicBezTo>
                  <a:lnTo>
                    <a:pt x="2522560" y="0"/>
                  </a:lnTo>
                  <a:lnTo>
                    <a:pt x="2270149" y="281637"/>
                  </a:lnTo>
                  <a:close/>
                </a:path>
              </a:pathLst>
            </a:custGeom>
            <a:solidFill>
              <a:srgbClr val="FDB05D"/>
            </a:solidFill>
            <a:ln w="7750" cap="flat">
              <a:noFill/>
              <a:prstDash val="solid"/>
              <a:miter/>
            </a:ln>
          </p:spPr>
          <p:txBody>
            <a:bodyPr rtlCol="0" anchor="ctr"/>
            <a:lstStyle/>
            <a:p>
              <a:endParaRPr lang="en-US"/>
            </a:p>
          </p:txBody>
        </p:sp>
      </p:grpSp>
      <p:grpSp>
        <p:nvGrpSpPr>
          <p:cNvPr id="202" name="Group 201">
            <a:extLst>
              <a:ext uri="{FF2B5EF4-FFF2-40B4-BE49-F238E27FC236}">
                <a16:creationId xmlns:a16="http://schemas.microsoft.com/office/drawing/2014/main" id="{752B6DB6-97CD-4901-A511-716A87E9CFF6}"/>
              </a:ext>
            </a:extLst>
          </p:cNvPr>
          <p:cNvGrpSpPr/>
          <p:nvPr/>
        </p:nvGrpSpPr>
        <p:grpSpPr>
          <a:xfrm>
            <a:off x="6211293" y="2296102"/>
            <a:ext cx="1307836" cy="1581593"/>
            <a:chOff x="8635016" y="2171627"/>
            <a:chExt cx="1307836" cy="1581593"/>
          </a:xfrm>
        </p:grpSpPr>
        <p:sp>
          <p:nvSpPr>
            <p:cNvPr id="55" name="Rectangle: Rounded Corners 54">
              <a:extLst>
                <a:ext uri="{FF2B5EF4-FFF2-40B4-BE49-F238E27FC236}">
                  <a16:creationId xmlns:a16="http://schemas.microsoft.com/office/drawing/2014/main" id="{08A0B2D3-9332-4EBD-BC06-17F79E49B23A}"/>
                </a:ext>
              </a:extLst>
            </p:cNvPr>
            <p:cNvSpPr/>
            <p:nvPr/>
          </p:nvSpPr>
          <p:spPr>
            <a:xfrm>
              <a:off x="8635016" y="2171627"/>
              <a:ext cx="1307836" cy="1581593"/>
            </a:xfrm>
            <a:prstGeom prst="round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nvGrpSpPr>
            <p:cNvPr id="60" name="Group 59">
              <a:extLst>
                <a:ext uri="{FF2B5EF4-FFF2-40B4-BE49-F238E27FC236}">
                  <a16:creationId xmlns:a16="http://schemas.microsoft.com/office/drawing/2014/main" id="{08CF4283-C37B-4072-95F9-D7B3E02EFB70}"/>
                </a:ext>
              </a:extLst>
            </p:cNvPr>
            <p:cNvGrpSpPr>
              <a:grpSpLocks noChangeAspect="1"/>
            </p:cNvGrpSpPr>
            <p:nvPr/>
          </p:nvGrpSpPr>
          <p:grpSpPr>
            <a:xfrm>
              <a:off x="8912436" y="2461773"/>
              <a:ext cx="651524" cy="533538"/>
              <a:chOff x="6595481" y="1587776"/>
              <a:chExt cx="2963950" cy="2427199"/>
            </a:xfrm>
            <a:solidFill>
              <a:schemeClr val="bg1">
                <a:lumMod val="50000"/>
              </a:schemeClr>
            </a:solidFill>
          </p:grpSpPr>
          <p:sp>
            <p:nvSpPr>
              <p:cNvPr id="61" name="Rectangle 60">
                <a:extLst>
                  <a:ext uri="{FF2B5EF4-FFF2-40B4-BE49-F238E27FC236}">
                    <a16:creationId xmlns:a16="http://schemas.microsoft.com/office/drawing/2014/main" id="{3814C4AC-210A-4213-A436-87C213A374AB}"/>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D708E2A-6E47-493F-A2A5-0668D3B66B6D}"/>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B334B294-71C3-455E-99F9-4A60FF1746C3}"/>
                  </a:ext>
                </a:extLst>
              </p:cNvPr>
              <p:cNvCxnSpPr>
                <a:cxnSpLocks/>
                <a:stCxn id="71"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2EF6A8AD-547D-4193-B6F8-971567312C51}"/>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FE76A76A-8457-4CBB-AD47-AA7BC561BB54}"/>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41B00DEE-9DC1-4003-AA08-09D25B584BB0}"/>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A9962C27-4B77-4BB9-9F51-72A70F7B8D42}"/>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F7366A38-636B-49C5-BCF2-4A56C6F3CBFF}"/>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9C2686F6-20C5-44DA-9DF0-4C6FBEACD34D}"/>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73CC31A5-EB27-4086-876D-53AFAF457644}"/>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FE2213D6-5F0D-4926-AD0C-4093F2A09171}"/>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35D75DAE-0D05-40E0-9539-9636B4576AD8}"/>
                  </a:ext>
                </a:extLst>
              </p:cNvPr>
              <p:cNvCxnSpPr>
                <a:cxnSpLocks/>
                <a:endCxn id="71"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0ECD474-2C0E-47FF-BBE1-F193609EE054}"/>
                  </a:ext>
                </a:extLst>
              </p:cNvPr>
              <p:cNvCxnSpPr>
                <a:cxnSpLocks/>
                <a:stCxn id="69"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E74590A-59B2-4EAD-922C-859198DDC8AE}"/>
                  </a:ext>
                </a:extLst>
              </p:cNvPr>
              <p:cNvCxnSpPr>
                <a:cxnSpLocks/>
                <a:endCxn id="75"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F2DEC564-F33F-4381-8E24-C636E666DBBE}"/>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4A7FAEDD-A2C0-4E34-812E-F2A41870C883}"/>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2B335E89-F481-44F7-9BD8-626C3C59AB0A}"/>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a:extLst>
                  <a:ext uri="{FF2B5EF4-FFF2-40B4-BE49-F238E27FC236}">
                    <a16:creationId xmlns:a16="http://schemas.microsoft.com/office/drawing/2014/main" id="{FDCD4A36-F58C-4562-B5B5-A889A4799C95}"/>
                  </a:ext>
                </a:extLst>
              </p:cNvPr>
              <p:cNvCxnSpPr>
                <a:cxnSpLocks/>
                <a:stCxn id="66"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998979E-77CC-4F27-B4CC-CA294F4DC082}"/>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C60746-4CCC-41CA-9095-388BCA59006E}"/>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1462D122-96B7-4F6F-BEB2-13ABECC0B49C}"/>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46517B10-0AE4-49FF-84B5-3DC414F1BE66}"/>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9E96087-875B-451E-AB2F-4DDB334DC47C}"/>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E6D40B97-106B-437F-B8D0-8B592FED7680}"/>
                  </a:ext>
                </a:extLst>
              </p:cNvPr>
              <p:cNvCxnSpPr>
                <a:cxnSpLocks/>
                <a:stCxn id="83" idx="3"/>
                <a:endCxn id="77"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5" name="Rectangle 84">
              <a:extLst>
                <a:ext uri="{FF2B5EF4-FFF2-40B4-BE49-F238E27FC236}">
                  <a16:creationId xmlns:a16="http://schemas.microsoft.com/office/drawing/2014/main" id="{7EAA424D-D717-43FD-970B-6408158AA72A}"/>
                </a:ext>
              </a:extLst>
            </p:cNvPr>
            <p:cNvSpPr/>
            <p:nvPr/>
          </p:nvSpPr>
          <p:spPr>
            <a:xfrm rot="1798909">
              <a:off x="8878262" y="3249778"/>
              <a:ext cx="842498" cy="4571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F9BFBA8-0914-4C46-B59E-B9129B8E2064}"/>
                </a:ext>
              </a:extLst>
            </p:cNvPr>
            <p:cNvSpPr/>
            <p:nvPr/>
          </p:nvSpPr>
          <p:spPr>
            <a:xfrm rot="19882393">
              <a:off x="8919484" y="3238039"/>
              <a:ext cx="846488" cy="4908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4B44CA73-F7AB-4451-BFFA-31AD9C3F40B8}"/>
                </a:ext>
              </a:extLst>
            </p:cNvPr>
            <p:cNvSpPr/>
            <p:nvPr/>
          </p:nvSpPr>
          <p:spPr>
            <a:xfrm>
              <a:off x="8737841" y="3000571"/>
              <a:ext cx="1108957" cy="85990"/>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190741D-ABF1-4DEC-A21D-66B2D30FD1A7}"/>
                </a:ext>
              </a:extLst>
            </p:cNvPr>
            <p:cNvSpPr/>
            <p:nvPr/>
          </p:nvSpPr>
          <p:spPr>
            <a:xfrm>
              <a:off x="8810733" y="3434851"/>
              <a:ext cx="977557" cy="65088"/>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0E635718-AE94-4CF8-B812-38F2A0BC18B5}"/>
                </a:ext>
              </a:extLst>
            </p:cNvPr>
            <p:cNvSpPr/>
            <p:nvPr/>
          </p:nvSpPr>
          <p:spPr>
            <a:xfrm>
              <a:off x="9042378" y="3520845"/>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54FCD3EE-E3DC-48D9-8A3A-AB972E6875F3}"/>
                </a:ext>
              </a:extLst>
            </p:cNvPr>
            <p:cNvSpPr/>
            <p:nvPr/>
          </p:nvSpPr>
          <p:spPr>
            <a:xfrm>
              <a:off x="9442428" y="3520163"/>
              <a:ext cx="100055" cy="9153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 name="Group 200">
            <a:extLst>
              <a:ext uri="{FF2B5EF4-FFF2-40B4-BE49-F238E27FC236}">
                <a16:creationId xmlns:a16="http://schemas.microsoft.com/office/drawing/2014/main" id="{0EDC30D8-5A3D-4BE6-86B6-F184211EE656}"/>
              </a:ext>
            </a:extLst>
          </p:cNvPr>
          <p:cNvGrpSpPr/>
          <p:nvPr/>
        </p:nvGrpSpPr>
        <p:grpSpPr>
          <a:xfrm>
            <a:off x="4680222" y="2296093"/>
            <a:ext cx="1307836" cy="1581619"/>
            <a:chOff x="6517404" y="2171618"/>
            <a:chExt cx="1307836" cy="1581619"/>
          </a:xfrm>
        </p:grpSpPr>
        <p:sp>
          <p:nvSpPr>
            <p:cNvPr id="56" name="Rectangle: Rounded Corners 55">
              <a:extLst>
                <a:ext uri="{FF2B5EF4-FFF2-40B4-BE49-F238E27FC236}">
                  <a16:creationId xmlns:a16="http://schemas.microsoft.com/office/drawing/2014/main" id="{258E307E-395E-448C-B4F4-0E97F255DFBC}"/>
                </a:ext>
              </a:extLst>
            </p:cNvPr>
            <p:cNvSpPr/>
            <p:nvPr/>
          </p:nvSpPr>
          <p:spPr>
            <a:xfrm>
              <a:off x="6517404" y="2171618"/>
              <a:ext cx="1307836" cy="1581619"/>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atin typeface="Tahoma" panose="020B0604030504040204" pitchFamily="34" charset="0"/>
                <a:ea typeface="Tahoma" panose="020B0604030504040204" pitchFamily="34" charset="0"/>
                <a:cs typeface="Tahoma" panose="020B0604030504040204" pitchFamily="34" charset="0"/>
              </a:endParaRPr>
            </a:p>
          </p:txBody>
        </p:sp>
        <p:grpSp>
          <p:nvGrpSpPr>
            <p:cNvPr id="96" name="Group 95">
              <a:extLst>
                <a:ext uri="{FF2B5EF4-FFF2-40B4-BE49-F238E27FC236}">
                  <a16:creationId xmlns:a16="http://schemas.microsoft.com/office/drawing/2014/main" id="{6273AE7D-E0A3-492A-8E79-F880339FFAFD}"/>
                </a:ext>
              </a:extLst>
            </p:cNvPr>
            <p:cNvGrpSpPr>
              <a:grpSpLocks noChangeAspect="1"/>
            </p:cNvGrpSpPr>
            <p:nvPr/>
          </p:nvGrpSpPr>
          <p:grpSpPr>
            <a:xfrm>
              <a:off x="6584010" y="2703609"/>
              <a:ext cx="646701" cy="529588"/>
              <a:chOff x="6595481" y="1587776"/>
              <a:chExt cx="2963950" cy="2427199"/>
            </a:xfrm>
            <a:solidFill>
              <a:schemeClr val="bg1">
                <a:lumMod val="50000"/>
              </a:schemeClr>
            </a:solidFill>
          </p:grpSpPr>
          <p:sp>
            <p:nvSpPr>
              <p:cNvPr id="97" name="Rectangle 96">
                <a:extLst>
                  <a:ext uri="{FF2B5EF4-FFF2-40B4-BE49-F238E27FC236}">
                    <a16:creationId xmlns:a16="http://schemas.microsoft.com/office/drawing/2014/main" id="{D592FF22-5F02-4DDA-81C2-72F2224B1BEA}"/>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885F166C-2F1F-4C8C-854B-6D455F4DAD63}"/>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DE2C2E0B-3A04-417E-91E3-9BBC395174A9}"/>
                  </a:ext>
                </a:extLst>
              </p:cNvPr>
              <p:cNvCxnSpPr>
                <a:cxnSpLocks/>
                <a:stCxn id="107"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A454F05C-26E7-4A59-A490-306E49BABA0C}"/>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8C20C7A0-CA8E-4D66-8069-170C46187302}"/>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B3AE3750-FEA9-4C20-95C7-DF4D18EA7D7E}"/>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F9A85444-98A8-4660-B654-B8D01F7DE10F}"/>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C079FA8E-71F7-4BC6-B2CA-C9D7D4D6DA61}"/>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977561D-4843-4ABA-ADB7-06331B45C2A8}"/>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E4EC6F2E-6DDE-4295-A3D6-A1F46C2B6353}"/>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Rounded Corners 106">
                <a:extLst>
                  <a:ext uri="{FF2B5EF4-FFF2-40B4-BE49-F238E27FC236}">
                    <a16:creationId xmlns:a16="http://schemas.microsoft.com/office/drawing/2014/main" id="{69B5ECC9-E492-442B-83AB-11B337FF5B93}"/>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DBBE8C41-DF22-40A0-B2A3-C9A394C7108C}"/>
                  </a:ext>
                </a:extLst>
              </p:cNvPr>
              <p:cNvCxnSpPr>
                <a:cxnSpLocks/>
                <a:endCxn id="107"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DAAB8F7-8454-4ED9-9291-BF7D980557BE}"/>
                  </a:ext>
                </a:extLst>
              </p:cNvPr>
              <p:cNvCxnSpPr>
                <a:cxnSpLocks/>
                <a:stCxn id="105"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CA8CC2D-F068-48DF-97F7-7A49FEFCBC97}"/>
                  </a:ext>
                </a:extLst>
              </p:cNvPr>
              <p:cNvCxnSpPr>
                <a:cxnSpLocks/>
                <a:endCxn id="111"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7F17F2D8-B7F3-4E3C-ADBD-73697AC2EA41}"/>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8D3120D3-7F89-4562-83C5-0811497583EF}"/>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10EADDDE-FA04-4ACF-80FE-311180E1C7D9}"/>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a:extLst>
                  <a:ext uri="{FF2B5EF4-FFF2-40B4-BE49-F238E27FC236}">
                    <a16:creationId xmlns:a16="http://schemas.microsoft.com/office/drawing/2014/main" id="{244E9305-A8BA-4357-9FB8-7B05D6DF37EA}"/>
                  </a:ext>
                </a:extLst>
              </p:cNvPr>
              <p:cNvCxnSpPr>
                <a:cxnSpLocks/>
                <a:stCxn id="102"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A686E82-8975-40A5-8EE6-E939384BE3C2}"/>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6A185D43-DEBC-4555-A5AB-95F49EC955B5}"/>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E098E177-D0CE-4428-8823-AFCA47BDA5FE}"/>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0C6732A9-04FB-4118-8ABE-4E815EA0B76F}"/>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D1D51403-A2C1-418F-9CBC-485CCE6FE0BB}"/>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Connector 119">
                <a:extLst>
                  <a:ext uri="{FF2B5EF4-FFF2-40B4-BE49-F238E27FC236}">
                    <a16:creationId xmlns:a16="http://schemas.microsoft.com/office/drawing/2014/main" id="{95760CCD-0CE1-4F18-A35E-71D3AD178DCD}"/>
                  </a:ext>
                </a:extLst>
              </p:cNvPr>
              <p:cNvCxnSpPr>
                <a:cxnSpLocks/>
                <a:stCxn id="119" idx="3"/>
                <a:endCxn id="113"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21" name="Straight Connector 120">
              <a:extLst>
                <a:ext uri="{FF2B5EF4-FFF2-40B4-BE49-F238E27FC236}">
                  <a16:creationId xmlns:a16="http://schemas.microsoft.com/office/drawing/2014/main" id="{EEAF44E2-4643-4D35-A084-4AE14125415A}"/>
                </a:ext>
              </a:extLst>
            </p:cNvPr>
            <p:cNvCxnSpPr>
              <a:cxnSpLocks/>
              <a:stCxn id="102" idx="3"/>
              <a:endCxn id="123" idx="1"/>
            </p:cNvCxnSpPr>
            <p:nvPr/>
          </p:nvCxnSpPr>
          <p:spPr>
            <a:xfrm flipV="1">
              <a:off x="7099216" y="3031688"/>
              <a:ext cx="410697" cy="15852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2" name="Group 121">
              <a:extLst>
                <a:ext uri="{FF2B5EF4-FFF2-40B4-BE49-F238E27FC236}">
                  <a16:creationId xmlns:a16="http://schemas.microsoft.com/office/drawing/2014/main" id="{94CE0DBB-6E42-4BCA-A7B9-A2DEE1E3C2C4}"/>
                </a:ext>
              </a:extLst>
            </p:cNvPr>
            <p:cNvGrpSpPr/>
            <p:nvPr/>
          </p:nvGrpSpPr>
          <p:grpSpPr>
            <a:xfrm>
              <a:off x="7444240" y="2843902"/>
              <a:ext cx="342108" cy="489401"/>
              <a:chOff x="13437989" y="2012445"/>
              <a:chExt cx="471983" cy="779335"/>
            </a:xfrm>
            <a:solidFill>
              <a:schemeClr val="bg1"/>
            </a:solidFill>
          </p:grpSpPr>
          <p:sp>
            <p:nvSpPr>
              <p:cNvPr id="123" name="Rectangle 122">
                <a:extLst>
                  <a:ext uri="{FF2B5EF4-FFF2-40B4-BE49-F238E27FC236}">
                    <a16:creationId xmlns:a16="http://schemas.microsoft.com/office/drawing/2014/main" id="{06B934E1-C5CE-4E4B-8B3D-60AE18856140}"/>
                  </a:ext>
                </a:extLst>
              </p:cNvPr>
              <p:cNvSpPr/>
              <p:nvPr/>
            </p:nvSpPr>
            <p:spPr>
              <a:xfrm>
                <a:off x="13528593" y="2095380"/>
                <a:ext cx="45719" cy="43219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A8AA6D35-233A-4AD5-968D-21DC155CFE3A}"/>
                  </a:ext>
                </a:extLst>
              </p:cNvPr>
              <p:cNvSpPr/>
              <p:nvPr/>
            </p:nvSpPr>
            <p:spPr>
              <a:xfrm>
                <a:off x="13437989" y="201244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ube 124">
                <a:extLst>
                  <a:ext uri="{FF2B5EF4-FFF2-40B4-BE49-F238E27FC236}">
                    <a16:creationId xmlns:a16="http://schemas.microsoft.com/office/drawing/2014/main" id="{954A8AF9-A88A-4906-932A-79F0463C222A}"/>
                  </a:ext>
                </a:extLst>
              </p:cNvPr>
              <p:cNvSpPr/>
              <p:nvPr/>
            </p:nvSpPr>
            <p:spPr>
              <a:xfrm rot="10800000" flipV="1">
                <a:off x="13437991" y="2472959"/>
                <a:ext cx="471981" cy="318821"/>
              </a:xfrm>
              <a:prstGeom prst="cube">
                <a:avLst>
                  <a:gd name="adj" fmla="val 62500"/>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6" name="Straight Connector 125">
                <a:extLst>
                  <a:ext uri="{FF2B5EF4-FFF2-40B4-BE49-F238E27FC236}">
                    <a16:creationId xmlns:a16="http://schemas.microsoft.com/office/drawing/2014/main" id="{DA71AA8A-9DDE-49F7-B806-B534CB82D961}"/>
                  </a:ext>
                </a:extLst>
              </p:cNvPr>
              <p:cNvCxnSpPr>
                <a:cxnSpLocks/>
                <a:stCxn id="124" idx="7"/>
                <a:endCxn id="132" idx="7"/>
              </p:cNvCxnSpPr>
              <p:nvPr/>
            </p:nvCxnSpPr>
            <p:spPr>
              <a:xfrm>
                <a:off x="13671992" y="205113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FEFF8E7A-01EF-453B-9158-6281ED5B724B}"/>
                  </a:ext>
                </a:extLst>
              </p:cNvPr>
              <p:cNvCxnSpPr>
                <a:cxnSpLocks/>
                <a:stCxn id="124" idx="3"/>
                <a:endCxn id="132" idx="3"/>
              </p:cNvCxnSpPr>
              <p:nvPr/>
            </p:nvCxnSpPr>
            <p:spPr>
              <a:xfrm>
                <a:off x="13478137" y="2237920"/>
                <a:ext cx="197832" cy="181951"/>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Oval 127">
                <a:extLst>
                  <a:ext uri="{FF2B5EF4-FFF2-40B4-BE49-F238E27FC236}">
                    <a16:creationId xmlns:a16="http://schemas.microsoft.com/office/drawing/2014/main" id="{3F3F317D-47FD-44A9-A680-81DE3FA3510B}"/>
                  </a:ext>
                </a:extLst>
              </p:cNvPr>
              <p:cNvSpPr/>
              <p:nvPr/>
            </p:nvSpPr>
            <p:spPr>
              <a:xfrm>
                <a:off x="13474616" y="2050175"/>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8EBDB36D-C7D4-45E5-A979-8B91F3B4C17A}"/>
                  </a:ext>
                </a:extLst>
              </p:cNvPr>
              <p:cNvSpPr/>
              <p:nvPr/>
            </p:nvSpPr>
            <p:spPr>
              <a:xfrm>
                <a:off x="13522228" y="2092581"/>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9BAEF00A-E108-4E6D-9922-C57DC1A40F80}"/>
                  </a:ext>
                </a:extLst>
              </p:cNvPr>
              <p:cNvSpPr/>
              <p:nvPr/>
            </p:nvSpPr>
            <p:spPr>
              <a:xfrm>
                <a:off x="13566319" y="2130352"/>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49A10D46-528D-49D4-A2BE-A0A68270ACF1}"/>
                  </a:ext>
                </a:extLst>
              </p:cNvPr>
              <p:cNvSpPr/>
              <p:nvPr/>
            </p:nvSpPr>
            <p:spPr>
              <a:xfrm>
                <a:off x="13612193" y="2170507"/>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0294A753-48D1-4E81-BB28-EE9EBD02E85E}"/>
                  </a:ext>
                </a:extLst>
              </p:cNvPr>
              <p:cNvSpPr/>
              <p:nvPr/>
            </p:nvSpPr>
            <p:spPr>
              <a:xfrm>
                <a:off x="13635821" y="2194396"/>
                <a:ext cx="274151" cy="26416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5CFBFE3-1160-4F97-A404-F7C85479BCA6}"/>
                  </a:ext>
                </a:extLst>
              </p:cNvPr>
              <p:cNvSpPr/>
              <p:nvPr/>
            </p:nvSpPr>
            <p:spPr>
              <a:xfrm>
                <a:off x="13750660" y="2318080"/>
                <a:ext cx="45719" cy="40601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5" name="Group 294">
            <a:extLst>
              <a:ext uri="{FF2B5EF4-FFF2-40B4-BE49-F238E27FC236}">
                <a16:creationId xmlns:a16="http://schemas.microsoft.com/office/drawing/2014/main" id="{8F0AE9AC-7641-4613-912F-FEC227E5FC01}"/>
              </a:ext>
            </a:extLst>
          </p:cNvPr>
          <p:cNvGrpSpPr/>
          <p:nvPr/>
        </p:nvGrpSpPr>
        <p:grpSpPr>
          <a:xfrm>
            <a:off x="1625063" y="2296136"/>
            <a:ext cx="1307734" cy="1581621"/>
            <a:chOff x="1625063" y="1915193"/>
            <a:chExt cx="1307734" cy="1581621"/>
          </a:xfrm>
        </p:grpSpPr>
        <p:sp>
          <p:nvSpPr>
            <p:cNvPr id="58" name="Rectangle: Rounded Corners 57">
              <a:extLst>
                <a:ext uri="{FF2B5EF4-FFF2-40B4-BE49-F238E27FC236}">
                  <a16:creationId xmlns:a16="http://schemas.microsoft.com/office/drawing/2014/main" id="{35A0ABEE-FB9D-4631-9A07-B6F4981EA3FE}"/>
                </a:ext>
              </a:extLst>
            </p:cNvPr>
            <p:cNvSpPr/>
            <p:nvPr/>
          </p:nvSpPr>
          <p:spPr>
            <a:xfrm>
              <a:off x="1625063" y="1915193"/>
              <a:ext cx="1307734" cy="1581621"/>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88" name="Flowchart: Terminator 87">
              <a:extLst>
                <a:ext uri="{FF2B5EF4-FFF2-40B4-BE49-F238E27FC236}">
                  <a16:creationId xmlns:a16="http://schemas.microsoft.com/office/drawing/2014/main" id="{C925194C-D5AB-4BFB-8D8C-CD31A21D7373}"/>
                </a:ext>
              </a:extLst>
            </p:cNvPr>
            <p:cNvSpPr/>
            <p:nvPr/>
          </p:nvSpPr>
          <p:spPr>
            <a:xfrm rot="8316830">
              <a:off x="1693718" y="2915834"/>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Terminator 88">
              <a:extLst>
                <a:ext uri="{FF2B5EF4-FFF2-40B4-BE49-F238E27FC236}">
                  <a16:creationId xmlns:a16="http://schemas.microsoft.com/office/drawing/2014/main" id="{7E241549-86E7-48FA-8824-B856B4252738}"/>
                </a:ext>
              </a:extLst>
            </p:cNvPr>
            <p:cNvSpPr/>
            <p:nvPr/>
          </p:nvSpPr>
          <p:spPr>
            <a:xfrm rot="8053896">
              <a:off x="2485104" y="2922959"/>
              <a:ext cx="370250" cy="74177"/>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Top Corners Snipped 89">
              <a:extLst>
                <a:ext uri="{FF2B5EF4-FFF2-40B4-BE49-F238E27FC236}">
                  <a16:creationId xmlns:a16="http://schemas.microsoft.com/office/drawing/2014/main" id="{CAFE131A-4EF6-4DF0-A00A-45CF99DD0F1C}"/>
                </a:ext>
              </a:extLst>
            </p:cNvPr>
            <p:cNvSpPr/>
            <p:nvPr/>
          </p:nvSpPr>
          <p:spPr>
            <a:xfrm>
              <a:off x="2484540" y="2997277"/>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Top Corners Snipped 90">
              <a:extLst>
                <a:ext uri="{FF2B5EF4-FFF2-40B4-BE49-F238E27FC236}">
                  <a16:creationId xmlns:a16="http://schemas.microsoft.com/office/drawing/2014/main" id="{17272E01-2439-4218-AAAD-6BCF4DEAD27E}"/>
                </a:ext>
              </a:extLst>
            </p:cNvPr>
            <p:cNvSpPr/>
            <p:nvPr/>
          </p:nvSpPr>
          <p:spPr>
            <a:xfrm>
              <a:off x="1685322" y="3002424"/>
              <a:ext cx="146304" cy="146297"/>
            </a:xfrm>
            <a:prstGeom prst="snip2SameRect">
              <a:avLst>
                <a:gd name="adj1" fmla="val 41793"/>
                <a:gd name="adj2"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lowchart: Terminator 91">
              <a:extLst>
                <a:ext uri="{FF2B5EF4-FFF2-40B4-BE49-F238E27FC236}">
                  <a16:creationId xmlns:a16="http://schemas.microsoft.com/office/drawing/2014/main" id="{F4112D1C-A1D8-42CA-9518-4B2838F12089}"/>
                </a:ext>
              </a:extLst>
            </p:cNvPr>
            <p:cNvSpPr/>
            <p:nvPr/>
          </p:nvSpPr>
          <p:spPr>
            <a:xfrm>
              <a:off x="1970654" y="2793009"/>
              <a:ext cx="817116" cy="73380"/>
            </a:xfrm>
            <a:prstGeom prst="flowChartTerminator">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147">
              <a:extLst>
                <a:ext uri="{FF2B5EF4-FFF2-40B4-BE49-F238E27FC236}">
                  <a16:creationId xmlns:a16="http://schemas.microsoft.com/office/drawing/2014/main" id="{ACCC0847-019C-45C9-9D56-E8E4FCCF0CB9}"/>
                </a:ext>
              </a:extLst>
            </p:cNvPr>
            <p:cNvGrpSpPr>
              <a:grpSpLocks noChangeAspect="1"/>
            </p:cNvGrpSpPr>
            <p:nvPr/>
          </p:nvGrpSpPr>
          <p:grpSpPr>
            <a:xfrm>
              <a:off x="1957134" y="2251098"/>
              <a:ext cx="651524" cy="533538"/>
              <a:chOff x="6595481" y="1587776"/>
              <a:chExt cx="2963950" cy="2427199"/>
            </a:xfrm>
            <a:solidFill>
              <a:schemeClr val="bg1">
                <a:lumMod val="50000"/>
              </a:schemeClr>
            </a:solidFill>
          </p:grpSpPr>
          <p:sp>
            <p:nvSpPr>
              <p:cNvPr id="149" name="Rectangle 148">
                <a:extLst>
                  <a:ext uri="{FF2B5EF4-FFF2-40B4-BE49-F238E27FC236}">
                    <a16:creationId xmlns:a16="http://schemas.microsoft.com/office/drawing/2014/main" id="{9CEB14A2-A775-46C1-B87F-F5ABF03C9D98}"/>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DDCCE217-1E82-40BE-BA06-98979319B084}"/>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a:extLst>
                  <a:ext uri="{FF2B5EF4-FFF2-40B4-BE49-F238E27FC236}">
                    <a16:creationId xmlns:a16="http://schemas.microsoft.com/office/drawing/2014/main" id="{868EA0C5-D58F-4FD6-BCB3-33AEAAD49EF1}"/>
                  </a:ext>
                </a:extLst>
              </p:cNvPr>
              <p:cNvCxnSpPr>
                <a:cxnSpLocks/>
                <a:stCxn id="159"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Rectangle 151">
                <a:extLst>
                  <a:ext uri="{FF2B5EF4-FFF2-40B4-BE49-F238E27FC236}">
                    <a16:creationId xmlns:a16="http://schemas.microsoft.com/office/drawing/2014/main" id="{2E386B3B-A57A-485C-9339-655C1CE353F5}"/>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840AD89D-BE50-4B44-89FF-490EC12FF69B}"/>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A54ED6D-AC4C-4792-A6AB-7BD3A502EC4D}"/>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Rounded Corners 154">
                <a:extLst>
                  <a:ext uri="{FF2B5EF4-FFF2-40B4-BE49-F238E27FC236}">
                    <a16:creationId xmlns:a16="http://schemas.microsoft.com/office/drawing/2014/main" id="{709D6BB1-B152-4E1E-BCBA-3172C4654A83}"/>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5F167125-1BD7-49C7-94AB-44D3D3C0D6D1}"/>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B7909262-033F-4087-8868-DDD0EDA38529}"/>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D937C0AC-486E-4822-8E66-D398D3A00303}"/>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Rounded Corners 158">
                <a:extLst>
                  <a:ext uri="{FF2B5EF4-FFF2-40B4-BE49-F238E27FC236}">
                    <a16:creationId xmlns:a16="http://schemas.microsoft.com/office/drawing/2014/main" id="{81D21770-794E-410A-843E-3D572C3E864E}"/>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0" name="Straight Connector 159">
                <a:extLst>
                  <a:ext uri="{FF2B5EF4-FFF2-40B4-BE49-F238E27FC236}">
                    <a16:creationId xmlns:a16="http://schemas.microsoft.com/office/drawing/2014/main" id="{1919D9CE-FD84-4B17-84AE-ADDB84DFB84A}"/>
                  </a:ext>
                </a:extLst>
              </p:cNvPr>
              <p:cNvCxnSpPr>
                <a:cxnSpLocks/>
                <a:endCxn id="159"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6BD3C9D5-274F-4A35-A349-2E999961B2D4}"/>
                  </a:ext>
                </a:extLst>
              </p:cNvPr>
              <p:cNvCxnSpPr>
                <a:cxnSpLocks/>
                <a:stCxn id="157"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25F903A-C98D-4682-8FAC-DCC7666B02FF}"/>
                  </a:ext>
                </a:extLst>
              </p:cNvPr>
              <p:cNvCxnSpPr>
                <a:cxnSpLocks/>
                <a:endCxn id="163"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3" name="Rectangle 162">
                <a:extLst>
                  <a:ext uri="{FF2B5EF4-FFF2-40B4-BE49-F238E27FC236}">
                    <a16:creationId xmlns:a16="http://schemas.microsoft.com/office/drawing/2014/main" id="{62F4F0AE-A5A5-4725-A11A-6FA86A64517C}"/>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4" name="Straight Connector 163">
                <a:extLst>
                  <a:ext uri="{FF2B5EF4-FFF2-40B4-BE49-F238E27FC236}">
                    <a16:creationId xmlns:a16="http://schemas.microsoft.com/office/drawing/2014/main" id="{8E994F0A-44DE-4F78-A4B5-A45687B62004}"/>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5" name="Rectangle 164">
                <a:extLst>
                  <a:ext uri="{FF2B5EF4-FFF2-40B4-BE49-F238E27FC236}">
                    <a16:creationId xmlns:a16="http://schemas.microsoft.com/office/drawing/2014/main" id="{F8D29573-50C0-4171-8A89-96C4F6212E9C}"/>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a:extLst>
                  <a:ext uri="{FF2B5EF4-FFF2-40B4-BE49-F238E27FC236}">
                    <a16:creationId xmlns:a16="http://schemas.microsoft.com/office/drawing/2014/main" id="{D4EADE65-BFA4-4BC1-8B17-EB10357DF0FA}"/>
                  </a:ext>
                </a:extLst>
              </p:cNvPr>
              <p:cNvCxnSpPr>
                <a:cxnSpLocks/>
                <a:stCxn id="154"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BDDCD7D-3D54-40E8-A585-8F39F77E7DD1}"/>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A1E8B76B-7583-44ED-9FB5-7AD1CBAB0987}"/>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9" name="Rectangle 168">
                <a:extLst>
                  <a:ext uri="{FF2B5EF4-FFF2-40B4-BE49-F238E27FC236}">
                    <a16:creationId xmlns:a16="http://schemas.microsoft.com/office/drawing/2014/main" id="{69D20DF5-80F6-44C0-94CC-561DC05B865D}"/>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116E23D5-7D4F-4ADE-BE92-6190F5749E44}"/>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5BCA3B68-7495-4BD7-A45D-11255430ED89}"/>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a:extLst>
                  <a:ext uri="{FF2B5EF4-FFF2-40B4-BE49-F238E27FC236}">
                    <a16:creationId xmlns:a16="http://schemas.microsoft.com/office/drawing/2014/main" id="{4CCE1182-12B0-4C84-8B81-FDD8BF121474}"/>
                  </a:ext>
                </a:extLst>
              </p:cNvPr>
              <p:cNvCxnSpPr>
                <a:cxnSpLocks/>
                <a:stCxn id="171" idx="3"/>
                <a:endCxn id="165"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00" name="Group 199">
            <a:extLst>
              <a:ext uri="{FF2B5EF4-FFF2-40B4-BE49-F238E27FC236}">
                <a16:creationId xmlns:a16="http://schemas.microsoft.com/office/drawing/2014/main" id="{F3FCB69D-DDC4-4E6E-B754-E0499610D78D}"/>
              </a:ext>
            </a:extLst>
          </p:cNvPr>
          <p:cNvGrpSpPr/>
          <p:nvPr/>
        </p:nvGrpSpPr>
        <p:grpSpPr>
          <a:xfrm>
            <a:off x="3148713" y="2296136"/>
            <a:ext cx="1311033" cy="1581626"/>
            <a:chOff x="4464267" y="2171661"/>
            <a:chExt cx="1311033" cy="1581626"/>
          </a:xfrm>
        </p:grpSpPr>
        <p:sp>
          <p:nvSpPr>
            <p:cNvPr id="57" name="Rectangle: Rounded Corners 56">
              <a:extLst>
                <a:ext uri="{FF2B5EF4-FFF2-40B4-BE49-F238E27FC236}">
                  <a16:creationId xmlns:a16="http://schemas.microsoft.com/office/drawing/2014/main" id="{31F3AA34-CF2D-4F9B-A1A1-9C51F4047798}"/>
                </a:ext>
              </a:extLst>
            </p:cNvPr>
            <p:cNvSpPr/>
            <p:nvPr/>
          </p:nvSpPr>
          <p:spPr>
            <a:xfrm>
              <a:off x="4464267" y="2171661"/>
              <a:ext cx="1311033" cy="1581626"/>
            </a:xfrm>
            <a:prstGeom prst="roundRect">
              <a:avLst/>
            </a:prstGeom>
            <a:solidFill>
              <a:srgbClr val="C39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F2E9C37E-A781-4F96-8340-C39CA110A0F9}"/>
                </a:ext>
              </a:extLst>
            </p:cNvPr>
            <p:cNvSpPr/>
            <p:nvPr/>
          </p:nvSpPr>
          <p:spPr>
            <a:xfrm rot="20436723">
              <a:off x="4602998" y="2908565"/>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C9A3ED0E-A1CC-4E7F-B982-AB21DFD1B738}"/>
                </a:ext>
              </a:extLst>
            </p:cNvPr>
            <p:cNvSpPr/>
            <p:nvPr/>
          </p:nvSpPr>
          <p:spPr>
            <a:xfrm rot="15194303">
              <a:off x="4513131" y="2861224"/>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104B2DC1-9D9F-4D98-BAA6-180535BDAA0C}"/>
                </a:ext>
              </a:extLst>
            </p:cNvPr>
            <p:cNvSpPr/>
            <p:nvPr/>
          </p:nvSpPr>
          <p:spPr>
            <a:xfrm>
              <a:off x="4725760" y="3459998"/>
              <a:ext cx="200153" cy="11099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3DE4F94-BFC0-4C71-8FF1-05A043925FF9}"/>
                </a:ext>
              </a:extLst>
            </p:cNvPr>
            <p:cNvSpPr/>
            <p:nvPr/>
          </p:nvSpPr>
          <p:spPr>
            <a:xfrm>
              <a:off x="4761185" y="3379080"/>
              <a:ext cx="129303" cy="7861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49AB896D-3101-4844-8C6E-4C8EFD34149B}"/>
                </a:ext>
              </a:extLst>
            </p:cNvPr>
            <p:cNvSpPr/>
            <p:nvPr/>
          </p:nvSpPr>
          <p:spPr>
            <a:xfrm rot="19305018">
              <a:off x="4712869" y="3222539"/>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B63847F9-FB65-42A3-971C-5730FA5FC8C1}"/>
                </a:ext>
              </a:extLst>
            </p:cNvPr>
            <p:cNvSpPr/>
            <p:nvPr/>
          </p:nvSpPr>
          <p:spPr>
            <a:xfrm rot="19305018">
              <a:off x="4663220" y="3218357"/>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BB15CBA8-3BB1-481B-A8DD-92539B8C2D1B}"/>
                </a:ext>
              </a:extLst>
            </p:cNvPr>
            <p:cNvSpPr/>
            <p:nvPr/>
          </p:nvSpPr>
          <p:spPr>
            <a:xfrm rot="1100235">
              <a:off x="5037186" y="2933775"/>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A41A586B-AE80-4720-B8C4-755E62A33FC5}"/>
                </a:ext>
              </a:extLst>
            </p:cNvPr>
            <p:cNvSpPr/>
            <p:nvPr/>
          </p:nvSpPr>
          <p:spPr>
            <a:xfrm rot="569135">
              <a:off x="4821951" y="3208053"/>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2848199F-9A33-435A-9A92-72DC04526945}"/>
                </a:ext>
              </a:extLst>
            </p:cNvPr>
            <p:cNvSpPr/>
            <p:nvPr/>
          </p:nvSpPr>
          <p:spPr>
            <a:xfrm rot="995765">
              <a:off x="4893476" y="2843441"/>
              <a:ext cx="56116" cy="35382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87D75CA6-9A48-46CB-82F2-EE2F5888DAFD}"/>
                </a:ext>
              </a:extLst>
            </p:cNvPr>
            <p:cNvSpPr/>
            <p:nvPr/>
          </p:nvSpPr>
          <p:spPr>
            <a:xfrm rot="17457815">
              <a:off x="5065930" y="2895950"/>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DD5B02EA-26D3-43CC-B645-195B7C98BAAF}"/>
                </a:ext>
              </a:extLst>
            </p:cNvPr>
            <p:cNvSpPr/>
            <p:nvPr/>
          </p:nvSpPr>
          <p:spPr>
            <a:xfrm rot="2796000">
              <a:off x="4914919" y="3257104"/>
              <a:ext cx="56311" cy="185163"/>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E572971A-150B-47D8-BEF3-9432A00369BF}"/>
                </a:ext>
              </a:extLst>
            </p:cNvPr>
            <p:cNvSpPr/>
            <p:nvPr/>
          </p:nvSpPr>
          <p:spPr>
            <a:xfrm rot="2796000">
              <a:off x="4995946" y="3262460"/>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85AD4B62-5C71-48DE-A99A-34E3D0458848}"/>
                </a:ext>
              </a:extLst>
            </p:cNvPr>
            <p:cNvSpPr/>
            <p:nvPr/>
          </p:nvSpPr>
          <p:spPr>
            <a:xfrm rot="569135">
              <a:off x="4848424" y="3184351"/>
              <a:ext cx="35371" cy="4100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AA4E77A6-4BC8-4B41-A9A7-47FB4D30F10E}"/>
                </a:ext>
              </a:extLst>
            </p:cNvPr>
            <p:cNvSpPr/>
            <p:nvPr/>
          </p:nvSpPr>
          <p:spPr>
            <a:xfrm rot="17457815">
              <a:off x="4924882" y="2819000"/>
              <a:ext cx="112650" cy="98428"/>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Group 172">
              <a:extLst>
                <a:ext uri="{FF2B5EF4-FFF2-40B4-BE49-F238E27FC236}">
                  <a16:creationId xmlns:a16="http://schemas.microsoft.com/office/drawing/2014/main" id="{75302923-2190-4FC1-AE61-20C436DF8B96}"/>
                </a:ext>
              </a:extLst>
            </p:cNvPr>
            <p:cNvGrpSpPr>
              <a:grpSpLocks noChangeAspect="1"/>
            </p:cNvGrpSpPr>
            <p:nvPr/>
          </p:nvGrpSpPr>
          <p:grpSpPr>
            <a:xfrm>
              <a:off x="4976896" y="2477247"/>
              <a:ext cx="651524" cy="533538"/>
              <a:chOff x="6595481" y="1587776"/>
              <a:chExt cx="2963950" cy="2427199"/>
            </a:xfrm>
            <a:solidFill>
              <a:schemeClr val="bg1">
                <a:lumMod val="50000"/>
              </a:schemeClr>
            </a:solidFill>
          </p:grpSpPr>
          <p:sp>
            <p:nvSpPr>
              <p:cNvPr id="174" name="Rectangle 173">
                <a:extLst>
                  <a:ext uri="{FF2B5EF4-FFF2-40B4-BE49-F238E27FC236}">
                    <a16:creationId xmlns:a16="http://schemas.microsoft.com/office/drawing/2014/main" id="{D003425D-7D89-498B-92CC-893DFDE8317A}"/>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364355D7-63C5-4325-A781-5297518B9BBC}"/>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6" name="Straight Connector 175">
                <a:extLst>
                  <a:ext uri="{FF2B5EF4-FFF2-40B4-BE49-F238E27FC236}">
                    <a16:creationId xmlns:a16="http://schemas.microsoft.com/office/drawing/2014/main" id="{8EE547F9-2C6A-462B-A318-02FF4206A8DA}"/>
                  </a:ext>
                </a:extLst>
              </p:cNvPr>
              <p:cNvCxnSpPr>
                <a:cxnSpLocks/>
                <a:stCxn id="184"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7" name="Rectangle 176">
                <a:extLst>
                  <a:ext uri="{FF2B5EF4-FFF2-40B4-BE49-F238E27FC236}">
                    <a16:creationId xmlns:a16="http://schemas.microsoft.com/office/drawing/2014/main" id="{7CB61D35-C367-43D3-8DFB-BAD6A759C872}"/>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42F05E5D-6CFA-460E-8A8D-C50722DD8C0A}"/>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3868D1DC-961D-45C8-BF44-A3A0FD519AD0}"/>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Rounded Corners 179">
                <a:extLst>
                  <a:ext uri="{FF2B5EF4-FFF2-40B4-BE49-F238E27FC236}">
                    <a16:creationId xmlns:a16="http://schemas.microsoft.com/office/drawing/2014/main" id="{0E595D0E-95AA-41EF-BE50-1350FEF9D6EB}"/>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26EB7C12-E9BA-4A29-9B18-1989C2598F59}"/>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49A652EC-818A-4755-A491-68C5305084CD}"/>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3EA040E2-0AE8-4048-BAEB-EC93F00385A9}"/>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Rounded Corners 183">
                <a:extLst>
                  <a:ext uri="{FF2B5EF4-FFF2-40B4-BE49-F238E27FC236}">
                    <a16:creationId xmlns:a16="http://schemas.microsoft.com/office/drawing/2014/main" id="{CB0AA7A2-B8A6-459A-B468-13A9A413686D}"/>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5" name="Straight Connector 184">
                <a:extLst>
                  <a:ext uri="{FF2B5EF4-FFF2-40B4-BE49-F238E27FC236}">
                    <a16:creationId xmlns:a16="http://schemas.microsoft.com/office/drawing/2014/main" id="{46561690-3EEE-4F96-BDAF-59FBC350FD5D}"/>
                  </a:ext>
                </a:extLst>
              </p:cNvPr>
              <p:cNvCxnSpPr>
                <a:cxnSpLocks/>
                <a:endCxn id="184"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8DD7D1D9-2D30-4EBE-834D-E9FF0CB4FBBE}"/>
                  </a:ext>
                </a:extLst>
              </p:cNvPr>
              <p:cNvCxnSpPr>
                <a:cxnSpLocks/>
                <a:stCxn id="182"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2D1386A-F274-4EDF-944A-B15D675B6E74}"/>
                  </a:ext>
                </a:extLst>
              </p:cNvPr>
              <p:cNvCxnSpPr>
                <a:cxnSpLocks/>
                <a:endCxn id="188"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8" name="Rectangle 187">
                <a:extLst>
                  <a:ext uri="{FF2B5EF4-FFF2-40B4-BE49-F238E27FC236}">
                    <a16:creationId xmlns:a16="http://schemas.microsoft.com/office/drawing/2014/main" id="{C0507589-5598-4DE6-A78F-23258626268D}"/>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9" name="Straight Connector 188">
                <a:extLst>
                  <a:ext uri="{FF2B5EF4-FFF2-40B4-BE49-F238E27FC236}">
                    <a16:creationId xmlns:a16="http://schemas.microsoft.com/office/drawing/2014/main" id="{3F17E38D-EAE5-429D-8421-F98C60124ABF}"/>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0" name="Rectangle 189">
                <a:extLst>
                  <a:ext uri="{FF2B5EF4-FFF2-40B4-BE49-F238E27FC236}">
                    <a16:creationId xmlns:a16="http://schemas.microsoft.com/office/drawing/2014/main" id="{85DB481D-0489-4B5F-AFB6-F275D35B8577}"/>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1" name="Straight Connector 190">
                <a:extLst>
                  <a:ext uri="{FF2B5EF4-FFF2-40B4-BE49-F238E27FC236}">
                    <a16:creationId xmlns:a16="http://schemas.microsoft.com/office/drawing/2014/main" id="{F2B8D596-32DB-483E-AF9C-DA31B5FCDC22}"/>
                  </a:ext>
                </a:extLst>
              </p:cNvPr>
              <p:cNvCxnSpPr>
                <a:cxnSpLocks/>
                <a:stCxn id="179"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3DD76451-09B4-458D-959D-1CFAC5F0C2E3}"/>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59810A5B-DF8C-4C5E-BCDF-04AFDBEC7448}"/>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4" name="Rectangle 193">
                <a:extLst>
                  <a:ext uri="{FF2B5EF4-FFF2-40B4-BE49-F238E27FC236}">
                    <a16:creationId xmlns:a16="http://schemas.microsoft.com/office/drawing/2014/main" id="{BD7B357E-B9F8-426A-8362-A4486001C64D}"/>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5063D692-4FDC-4B70-8167-6A1CC889C1C3}"/>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1A45E28A-121F-454E-8025-2C1CA287F727}"/>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7" name="Straight Connector 196">
                <a:extLst>
                  <a:ext uri="{FF2B5EF4-FFF2-40B4-BE49-F238E27FC236}">
                    <a16:creationId xmlns:a16="http://schemas.microsoft.com/office/drawing/2014/main" id="{B2B1D8FD-5DB3-463F-83C9-1D5DCCFE06D8}"/>
                  </a:ext>
                </a:extLst>
              </p:cNvPr>
              <p:cNvCxnSpPr>
                <a:cxnSpLocks/>
                <a:stCxn id="196" idx="3"/>
                <a:endCxn id="190"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98" name="Group 297">
            <a:extLst>
              <a:ext uri="{FF2B5EF4-FFF2-40B4-BE49-F238E27FC236}">
                <a16:creationId xmlns:a16="http://schemas.microsoft.com/office/drawing/2014/main" id="{589D9831-736B-4EA5-B4F5-7B3629B90349}"/>
              </a:ext>
            </a:extLst>
          </p:cNvPr>
          <p:cNvGrpSpPr/>
          <p:nvPr/>
        </p:nvGrpSpPr>
        <p:grpSpPr>
          <a:xfrm>
            <a:off x="10754357" y="2297468"/>
            <a:ext cx="1311582" cy="1581511"/>
            <a:chOff x="10754357" y="2297468"/>
            <a:chExt cx="1311582" cy="1581511"/>
          </a:xfrm>
        </p:grpSpPr>
        <p:sp>
          <p:nvSpPr>
            <p:cNvPr id="207" name="Rectangle: Rounded Corners 206">
              <a:extLst>
                <a:ext uri="{FF2B5EF4-FFF2-40B4-BE49-F238E27FC236}">
                  <a16:creationId xmlns:a16="http://schemas.microsoft.com/office/drawing/2014/main" id="{1B5F5554-7CF9-472A-84E8-97F1E7B4E974}"/>
                </a:ext>
              </a:extLst>
            </p:cNvPr>
            <p:cNvSpPr/>
            <p:nvPr/>
          </p:nvSpPr>
          <p:spPr>
            <a:xfrm>
              <a:off x="10754357" y="2297468"/>
              <a:ext cx="1311582" cy="1581511"/>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207">
              <a:extLst>
                <a:ext uri="{FF2B5EF4-FFF2-40B4-BE49-F238E27FC236}">
                  <a16:creationId xmlns:a16="http://schemas.microsoft.com/office/drawing/2014/main" id="{BD1F5141-CA88-44E6-A306-EF7143C6181B}"/>
                </a:ext>
              </a:extLst>
            </p:cNvPr>
            <p:cNvGrpSpPr>
              <a:grpSpLocks noChangeAspect="1"/>
            </p:cNvGrpSpPr>
            <p:nvPr/>
          </p:nvGrpSpPr>
          <p:grpSpPr>
            <a:xfrm>
              <a:off x="10891222" y="2534979"/>
              <a:ext cx="1017922" cy="1117683"/>
              <a:chOff x="4209701" y="2724078"/>
              <a:chExt cx="2049462" cy="2250317"/>
            </a:xfrm>
          </p:grpSpPr>
          <p:sp>
            <p:nvSpPr>
              <p:cNvPr id="209" name="Rectangle 208">
                <a:extLst>
                  <a:ext uri="{FF2B5EF4-FFF2-40B4-BE49-F238E27FC236}">
                    <a16:creationId xmlns:a16="http://schemas.microsoft.com/office/drawing/2014/main" id="{3E272D57-7FD9-44F6-877F-C8DC8D25D6DA}"/>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8A6314C6-1283-4206-84FC-6A7118398058}"/>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C10ECCDF-5AE4-4F0C-83BE-DA0C8D18274C}"/>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48DE9F92-D1F8-49A9-994F-E3D675BC9B54}"/>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5210FA4B-031B-462F-8F06-1365F9411882}"/>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B6732BF0-50F0-4881-A65C-2F40CFEB02E7}"/>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DD74E402-5A77-440D-9F99-A66ACBAD6556}"/>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6A2473F9-5791-441F-8932-2DE4739EA8D4}"/>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82B7645C-A62A-4356-B30C-5E61009FB948}"/>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218">
                <a:extLst>
                  <a:ext uri="{FF2B5EF4-FFF2-40B4-BE49-F238E27FC236}">
                    <a16:creationId xmlns:a16="http://schemas.microsoft.com/office/drawing/2014/main" id="{0B88138B-6485-41E6-9492-2C1BB98D555A}"/>
                  </a:ext>
                </a:extLst>
              </p:cNvPr>
              <p:cNvGrpSpPr/>
              <p:nvPr/>
            </p:nvGrpSpPr>
            <p:grpSpPr>
              <a:xfrm rot="748349">
                <a:off x="4618137" y="2724078"/>
                <a:ext cx="1424795" cy="922549"/>
                <a:chOff x="4527639" y="2602919"/>
                <a:chExt cx="1388537" cy="869038"/>
              </a:xfrm>
            </p:grpSpPr>
            <p:sp>
              <p:nvSpPr>
                <p:cNvPr id="224" name="Rectangle 223">
                  <a:extLst>
                    <a:ext uri="{FF2B5EF4-FFF2-40B4-BE49-F238E27FC236}">
                      <a16:creationId xmlns:a16="http://schemas.microsoft.com/office/drawing/2014/main" id="{29EB38E8-06AA-4BC9-AEA3-300BA6F2D98C}"/>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 name="Group 224">
                  <a:extLst>
                    <a:ext uri="{FF2B5EF4-FFF2-40B4-BE49-F238E27FC236}">
                      <a16:creationId xmlns:a16="http://schemas.microsoft.com/office/drawing/2014/main" id="{2AF64C25-BFBB-4CA4-B9FA-C56969D457B4}"/>
                    </a:ext>
                  </a:extLst>
                </p:cNvPr>
                <p:cNvGrpSpPr/>
                <p:nvPr/>
              </p:nvGrpSpPr>
              <p:grpSpPr>
                <a:xfrm rot="16200000">
                  <a:off x="4986286" y="2144272"/>
                  <a:ext cx="471244" cy="1388537"/>
                  <a:chOff x="2713571" y="2145900"/>
                  <a:chExt cx="2639452" cy="277746"/>
                </a:xfrm>
              </p:grpSpPr>
              <p:sp>
                <p:nvSpPr>
                  <p:cNvPr id="226" name="Oval 225">
                    <a:extLst>
                      <a:ext uri="{FF2B5EF4-FFF2-40B4-BE49-F238E27FC236}">
                        <a16:creationId xmlns:a16="http://schemas.microsoft.com/office/drawing/2014/main" id="{525A8782-7E2E-4699-A298-552DF234AD1E}"/>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456CDF9F-05B0-4A2C-ACAB-4C017F03E0C9}"/>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0" name="Oval 219">
                <a:extLst>
                  <a:ext uri="{FF2B5EF4-FFF2-40B4-BE49-F238E27FC236}">
                    <a16:creationId xmlns:a16="http://schemas.microsoft.com/office/drawing/2014/main" id="{CB191E63-5B19-48E1-978E-791E33DF4D98}"/>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6ECD56FE-2FC8-43C4-BAFB-8966501860D4}"/>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251F7C54-59EE-4918-8A35-C4608500C6EA}"/>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3D703241-E1C5-4BEF-9F80-9A4D4459E784}"/>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9" name="Group 298">
            <a:extLst>
              <a:ext uri="{FF2B5EF4-FFF2-40B4-BE49-F238E27FC236}">
                <a16:creationId xmlns:a16="http://schemas.microsoft.com/office/drawing/2014/main" id="{C0274F95-0C57-4379-8A7D-3F00FB90AC68}"/>
              </a:ext>
            </a:extLst>
          </p:cNvPr>
          <p:cNvGrpSpPr/>
          <p:nvPr/>
        </p:nvGrpSpPr>
        <p:grpSpPr>
          <a:xfrm>
            <a:off x="9249105" y="2283338"/>
            <a:ext cx="1311582" cy="1581626"/>
            <a:chOff x="9249105" y="2283338"/>
            <a:chExt cx="1311582" cy="1581626"/>
          </a:xfrm>
        </p:grpSpPr>
        <p:sp>
          <p:nvSpPr>
            <p:cNvPr id="205" name="Rectangle: Rounded Corners 204">
              <a:extLst>
                <a:ext uri="{FF2B5EF4-FFF2-40B4-BE49-F238E27FC236}">
                  <a16:creationId xmlns:a16="http://schemas.microsoft.com/office/drawing/2014/main" id="{5406DE17-11D9-4F8F-8FC5-702BF9D58CE7}"/>
                </a:ext>
              </a:extLst>
            </p:cNvPr>
            <p:cNvSpPr/>
            <p:nvPr/>
          </p:nvSpPr>
          <p:spPr>
            <a:xfrm>
              <a:off x="9249105" y="2283338"/>
              <a:ext cx="1311582" cy="1581626"/>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1" name="Group 230">
              <a:extLst>
                <a:ext uri="{FF2B5EF4-FFF2-40B4-BE49-F238E27FC236}">
                  <a16:creationId xmlns:a16="http://schemas.microsoft.com/office/drawing/2014/main" id="{08271A4D-0442-419A-8CE7-BA327F96D4D4}"/>
                </a:ext>
              </a:extLst>
            </p:cNvPr>
            <p:cNvGrpSpPr>
              <a:grpSpLocks noChangeAspect="1"/>
            </p:cNvGrpSpPr>
            <p:nvPr/>
          </p:nvGrpSpPr>
          <p:grpSpPr>
            <a:xfrm>
              <a:off x="9566328" y="2464280"/>
              <a:ext cx="688581" cy="1203085"/>
              <a:chOff x="4199831" y="1399560"/>
              <a:chExt cx="2021580" cy="3532090"/>
            </a:xfrm>
          </p:grpSpPr>
          <p:sp>
            <p:nvSpPr>
              <p:cNvPr id="232" name="Rectangle 231">
                <a:extLst>
                  <a:ext uri="{FF2B5EF4-FFF2-40B4-BE49-F238E27FC236}">
                    <a16:creationId xmlns:a16="http://schemas.microsoft.com/office/drawing/2014/main" id="{BB38EAEB-D51C-40E9-93D1-8E26B5285484}"/>
                  </a:ext>
                </a:extLst>
              </p:cNvPr>
              <p:cNvSpPr/>
              <p:nvPr/>
            </p:nvSpPr>
            <p:spPr>
              <a:xfrm>
                <a:off x="4249915" y="4316321"/>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7E791592-9BAD-4D77-BFA2-5BDE2309BDAC}"/>
                  </a:ext>
                </a:extLst>
              </p:cNvPr>
              <p:cNvSpPr/>
              <p:nvPr/>
            </p:nvSpPr>
            <p:spPr>
              <a:xfrm>
                <a:off x="4782360" y="3451881"/>
                <a:ext cx="863417"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169319DA-CA97-4E41-9B5D-A05DCE4CF21E}"/>
                  </a:ext>
                </a:extLst>
              </p:cNvPr>
              <p:cNvSpPr/>
              <p:nvPr/>
            </p:nvSpPr>
            <p:spPr>
              <a:xfrm>
                <a:off x="4286904" y="43603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82A06338-6436-4FD1-8F5D-8DA174B23E0B}"/>
                  </a:ext>
                </a:extLst>
              </p:cNvPr>
              <p:cNvSpPr/>
              <p:nvPr/>
            </p:nvSpPr>
            <p:spPr>
              <a:xfrm>
                <a:off x="4286904" y="46397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3D3BEC95-D486-4E76-B125-30CA68D6F9C3}"/>
                  </a:ext>
                </a:extLst>
              </p:cNvPr>
              <p:cNvSpPr/>
              <p:nvPr/>
            </p:nvSpPr>
            <p:spPr>
              <a:xfrm>
                <a:off x="5972410" y="434009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B04F7D07-F0F3-4B5A-9AC3-22659A79AE48}"/>
                  </a:ext>
                </a:extLst>
              </p:cNvPr>
              <p:cNvSpPr/>
              <p:nvPr/>
            </p:nvSpPr>
            <p:spPr>
              <a:xfrm>
                <a:off x="5972410" y="464188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C826246B-05AC-4F51-A191-81CE630971B5}"/>
                  </a:ext>
                </a:extLst>
              </p:cNvPr>
              <p:cNvSpPr/>
              <p:nvPr/>
            </p:nvSpPr>
            <p:spPr>
              <a:xfrm>
                <a:off x="4249915" y="4752641"/>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3BE84201-9F95-469E-867E-C3B1CA01BDB0}"/>
                  </a:ext>
                </a:extLst>
              </p:cNvPr>
              <p:cNvSpPr/>
              <p:nvPr/>
            </p:nvSpPr>
            <p:spPr>
              <a:xfrm>
                <a:off x="4199831" y="4316322"/>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33F95736-1F50-4445-B129-F02D77CC5103}"/>
                  </a:ext>
                </a:extLst>
              </p:cNvPr>
              <p:cNvSpPr/>
              <p:nvPr/>
            </p:nvSpPr>
            <p:spPr>
              <a:xfrm>
                <a:off x="6175692" y="4316322"/>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oup 240">
                <a:extLst>
                  <a:ext uri="{FF2B5EF4-FFF2-40B4-BE49-F238E27FC236}">
                    <a16:creationId xmlns:a16="http://schemas.microsoft.com/office/drawing/2014/main" id="{DD5A4B6A-38AC-45BD-B290-00D35AA4FCD1}"/>
                  </a:ext>
                </a:extLst>
              </p:cNvPr>
              <p:cNvGrpSpPr/>
              <p:nvPr/>
            </p:nvGrpSpPr>
            <p:grpSpPr>
              <a:xfrm rot="20436723">
                <a:off x="4599963" y="1499979"/>
                <a:ext cx="239230" cy="1017896"/>
                <a:chOff x="2711116" y="2149848"/>
                <a:chExt cx="2639452" cy="1017896"/>
              </a:xfrm>
            </p:grpSpPr>
            <p:sp>
              <p:nvSpPr>
                <p:cNvPr id="265" name="Rectangle 264">
                  <a:extLst>
                    <a:ext uri="{FF2B5EF4-FFF2-40B4-BE49-F238E27FC236}">
                      <a16:creationId xmlns:a16="http://schemas.microsoft.com/office/drawing/2014/main" id="{AD0D891C-FF73-474C-8AA2-01C89ACEC4CE}"/>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6" name="Group 265">
                  <a:extLst>
                    <a:ext uri="{FF2B5EF4-FFF2-40B4-BE49-F238E27FC236}">
                      <a16:creationId xmlns:a16="http://schemas.microsoft.com/office/drawing/2014/main" id="{BD0B4CAC-BC1E-4DF0-85EB-CD8DCAD5DD20}"/>
                    </a:ext>
                  </a:extLst>
                </p:cNvPr>
                <p:cNvGrpSpPr/>
                <p:nvPr/>
              </p:nvGrpSpPr>
              <p:grpSpPr>
                <a:xfrm>
                  <a:off x="2711116" y="2149848"/>
                  <a:ext cx="2639452" cy="273796"/>
                  <a:chOff x="2711116" y="2149848"/>
                  <a:chExt cx="2639452" cy="273796"/>
                </a:xfrm>
              </p:grpSpPr>
              <p:sp>
                <p:nvSpPr>
                  <p:cNvPr id="267" name="Oval 266">
                    <a:extLst>
                      <a:ext uri="{FF2B5EF4-FFF2-40B4-BE49-F238E27FC236}">
                        <a16:creationId xmlns:a16="http://schemas.microsoft.com/office/drawing/2014/main" id="{4934E1C9-D3C1-4714-A10B-E63CF0ACA5B0}"/>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B540FA5A-40A7-40B6-A73F-E8BB94D60463}"/>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2" name="Rectangle 241">
                <a:extLst>
                  <a:ext uri="{FF2B5EF4-FFF2-40B4-BE49-F238E27FC236}">
                    <a16:creationId xmlns:a16="http://schemas.microsoft.com/office/drawing/2014/main" id="{CF39E882-A906-4178-A04A-08B12154350D}"/>
                  </a:ext>
                </a:extLst>
              </p:cNvPr>
              <p:cNvSpPr/>
              <p:nvPr/>
            </p:nvSpPr>
            <p:spPr>
              <a:xfrm>
                <a:off x="4975969" y="2993686"/>
                <a:ext cx="486474" cy="47124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E88106C0-2461-4C1E-8BB4-35A8599F78CA}"/>
                  </a:ext>
                </a:extLst>
              </p:cNvPr>
              <p:cNvSpPr/>
              <p:nvPr/>
            </p:nvSpPr>
            <p:spPr>
              <a:xfrm>
                <a:off x="5062070" y="2797013"/>
                <a:ext cx="314272" cy="1910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Group 243">
                <a:extLst>
                  <a:ext uri="{FF2B5EF4-FFF2-40B4-BE49-F238E27FC236}">
                    <a16:creationId xmlns:a16="http://schemas.microsoft.com/office/drawing/2014/main" id="{B4D7C209-7E18-450B-8470-E1E1F0B99703}"/>
                  </a:ext>
                </a:extLst>
              </p:cNvPr>
              <p:cNvGrpSpPr/>
              <p:nvPr/>
            </p:nvGrpSpPr>
            <p:grpSpPr>
              <a:xfrm rot="19305018">
                <a:off x="4925809" y="2362235"/>
                <a:ext cx="136864" cy="510876"/>
                <a:chOff x="3278436" y="2191523"/>
                <a:chExt cx="1504812" cy="976221"/>
              </a:xfrm>
            </p:grpSpPr>
            <p:sp>
              <p:nvSpPr>
                <p:cNvPr id="263" name="Rectangle 262">
                  <a:extLst>
                    <a:ext uri="{FF2B5EF4-FFF2-40B4-BE49-F238E27FC236}">
                      <a16:creationId xmlns:a16="http://schemas.microsoft.com/office/drawing/2014/main" id="{283B2B75-4E13-4391-AB8C-8D6B5CD6CCFD}"/>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0B11984D-6DBC-4A9C-8776-48A10643CB5D}"/>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244">
                <a:extLst>
                  <a:ext uri="{FF2B5EF4-FFF2-40B4-BE49-F238E27FC236}">
                    <a16:creationId xmlns:a16="http://schemas.microsoft.com/office/drawing/2014/main" id="{81ED537B-7069-4F0C-8F3D-583F97EE1ED3}"/>
                  </a:ext>
                </a:extLst>
              </p:cNvPr>
              <p:cNvGrpSpPr/>
              <p:nvPr/>
            </p:nvGrpSpPr>
            <p:grpSpPr>
              <a:xfrm rot="1100235">
                <a:off x="5360168" y="1399560"/>
                <a:ext cx="239230" cy="1017896"/>
                <a:chOff x="2711116" y="2149848"/>
                <a:chExt cx="2639452" cy="1017896"/>
              </a:xfrm>
            </p:grpSpPr>
            <p:sp>
              <p:nvSpPr>
                <p:cNvPr id="259" name="Rectangle 258">
                  <a:extLst>
                    <a:ext uri="{FF2B5EF4-FFF2-40B4-BE49-F238E27FC236}">
                      <a16:creationId xmlns:a16="http://schemas.microsoft.com/office/drawing/2014/main" id="{D8396CA0-CCEF-47D3-BE1F-39790BF615DC}"/>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0" name="Group 259">
                  <a:extLst>
                    <a:ext uri="{FF2B5EF4-FFF2-40B4-BE49-F238E27FC236}">
                      <a16:creationId xmlns:a16="http://schemas.microsoft.com/office/drawing/2014/main" id="{957BC694-BBAE-46DC-B3A3-50D448609B56}"/>
                    </a:ext>
                  </a:extLst>
                </p:cNvPr>
                <p:cNvGrpSpPr/>
                <p:nvPr/>
              </p:nvGrpSpPr>
              <p:grpSpPr>
                <a:xfrm>
                  <a:off x="2711116" y="2149848"/>
                  <a:ext cx="2639452" cy="273796"/>
                  <a:chOff x="2711116" y="2149848"/>
                  <a:chExt cx="2639452" cy="273796"/>
                </a:xfrm>
              </p:grpSpPr>
              <p:sp>
                <p:nvSpPr>
                  <p:cNvPr id="261" name="Oval 260">
                    <a:extLst>
                      <a:ext uri="{FF2B5EF4-FFF2-40B4-BE49-F238E27FC236}">
                        <a16:creationId xmlns:a16="http://schemas.microsoft.com/office/drawing/2014/main" id="{CC9E9D56-7F80-4F2F-82DE-5E75CD10AC0B}"/>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A4C7A45D-EF8F-4FF5-A108-E9CF4A28803F}"/>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6" name="Group 245">
                <a:extLst>
                  <a:ext uri="{FF2B5EF4-FFF2-40B4-BE49-F238E27FC236}">
                    <a16:creationId xmlns:a16="http://schemas.microsoft.com/office/drawing/2014/main" id="{B8DDFA9E-1B89-45C5-B423-777806A1B3F0}"/>
                  </a:ext>
                </a:extLst>
              </p:cNvPr>
              <p:cNvGrpSpPr/>
              <p:nvPr/>
            </p:nvGrpSpPr>
            <p:grpSpPr>
              <a:xfrm rot="569135">
                <a:off x="5214767" y="2320913"/>
                <a:ext cx="136864" cy="510876"/>
                <a:chOff x="3278436" y="2191523"/>
                <a:chExt cx="1504812" cy="976221"/>
              </a:xfrm>
            </p:grpSpPr>
            <p:sp>
              <p:nvSpPr>
                <p:cNvPr id="257" name="Rectangle 256">
                  <a:extLst>
                    <a:ext uri="{FF2B5EF4-FFF2-40B4-BE49-F238E27FC236}">
                      <a16:creationId xmlns:a16="http://schemas.microsoft.com/office/drawing/2014/main" id="{3F5280BB-4C2A-4B07-9E71-86FE652900FD}"/>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F68DC3B0-1B1C-4622-84A8-01E8FF4E1B27}"/>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EB308D2E-6559-4A99-9765-B680A714DDEB}"/>
                  </a:ext>
                </a:extLst>
              </p:cNvPr>
              <p:cNvGrpSpPr/>
              <p:nvPr/>
            </p:nvGrpSpPr>
            <p:grpSpPr>
              <a:xfrm rot="1100235">
                <a:off x="5702965" y="1586589"/>
                <a:ext cx="239230" cy="1017896"/>
                <a:chOff x="2711116" y="2149848"/>
                <a:chExt cx="2639452" cy="1017896"/>
              </a:xfrm>
            </p:grpSpPr>
            <p:sp>
              <p:nvSpPr>
                <p:cNvPr id="253" name="Rectangle 252">
                  <a:extLst>
                    <a:ext uri="{FF2B5EF4-FFF2-40B4-BE49-F238E27FC236}">
                      <a16:creationId xmlns:a16="http://schemas.microsoft.com/office/drawing/2014/main" id="{957BB66D-4A0D-402A-A0DE-78D521A84BBC}"/>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4" name="Group 253">
                  <a:extLst>
                    <a:ext uri="{FF2B5EF4-FFF2-40B4-BE49-F238E27FC236}">
                      <a16:creationId xmlns:a16="http://schemas.microsoft.com/office/drawing/2014/main" id="{0F3D74B9-EEAC-4D82-A085-DF566BA1A785}"/>
                    </a:ext>
                  </a:extLst>
                </p:cNvPr>
                <p:cNvGrpSpPr/>
                <p:nvPr/>
              </p:nvGrpSpPr>
              <p:grpSpPr>
                <a:xfrm>
                  <a:off x="2711116" y="2149848"/>
                  <a:ext cx="2639452" cy="273796"/>
                  <a:chOff x="2711116" y="2149848"/>
                  <a:chExt cx="2639452" cy="273796"/>
                </a:xfrm>
              </p:grpSpPr>
              <p:sp>
                <p:nvSpPr>
                  <p:cNvPr id="255" name="Oval 254">
                    <a:extLst>
                      <a:ext uri="{FF2B5EF4-FFF2-40B4-BE49-F238E27FC236}">
                        <a16:creationId xmlns:a16="http://schemas.microsoft.com/office/drawing/2014/main" id="{7635F89D-55A1-420C-9540-9BB719E5F5A9}"/>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90E0BE01-CDA6-4A5B-8043-CCA137447030}"/>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8" name="Group 247">
                <a:extLst>
                  <a:ext uri="{FF2B5EF4-FFF2-40B4-BE49-F238E27FC236}">
                    <a16:creationId xmlns:a16="http://schemas.microsoft.com/office/drawing/2014/main" id="{BE96CF8C-F659-4464-8A8F-A6167DDCF9E6}"/>
                  </a:ext>
                </a:extLst>
              </p:cNvPr>
              <p:cNvGrpSpPr/>
              <p:nvPr/>
            </p:nvGrpSpPr>
            <p:grpSpPr>
              <a:xfrm rot="2796000">
                <a:off x="5457782" y="2449226"/>
                <a:ext cx="136864" cy="510876"/>
                <a:chOff x="3278436" y="2191523"/>
                <a:chExt cx="1504812" cy="976221"/>
              </a:xfrm>
            </p:grpSpPr>
            <p:sp>
              <p:nvSpPr>
                <p:cNvPr id="251" name="Rectangle 250">
                  <a:extLst>
                    <a:ext uri="{FF2B5EF4-FFF2-40B4-BE49-F238E27FC236}">
                      <a16:creationId xmlns:a16="http://schemas.microsoft.com/office/drawing/2014/main" id="{F7ACB331-F2DB-44DC-91EC-8BC760908E56}"/>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DAF7A7E3-5ED8-4B29-94C7-8B4BA25D29AA}"/>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9" name="Rectangle 248">
                <a:extLst>
                  <a:ext uri="{FF2B5EF4-FFF2-40B4-BE49-F238E27FC236}">
                    <a16:creationId xmlns:a16="http://schemas.microsoft.com/office/drawing/2014/main" id="{8E10E7DC-869B-4FC8-B547-01129B05DB62}"/>
                  </a:ext>
                </a:extLst>
              </p:cNvPr>
              <p:cNvSpPr/>
              <p:nvPr/>
            </p:nvSpPr>
            <p:spPr>
              <a:xfrm>
                <a:off x="5074138" y="3129246"/>
                <a:ext cx="279860" cy="247650"/>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FF01D4F0-2C12-4320-B456-8E8D48569F53}"/>
                  </a:ext>
                </a:extLst>
              </p:cNvPr>
              <p:cNvSpPr/>
              <p:nvPr/>
            </p:nvSpPr>
            <p:spPr>
              <a:xfrm>
                <a:off x="5180969" y="3193154"/>
                <a:ext cx="66198" cy="122495"/>
              </a:xfrm>
              <a:prstGeom prst="ellipse">
                <a:avLst/>
              </a:prstGeom>
              <a:solidFill>
                <a:srgbClr val="DC6465"/>
              </a:solidFill>
              <a:ln>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0" name="Group 299">
            <a:extLst>
              <a:ext uri="{FF2B5EF4-FFF2-40B4-BE49-F238E27FC236}">
                <a16:creationId xmlns:a16="http://schemas.microsoft.com/office/drawing/2014/main" id="{F3B101BA-8409-42CE-B67F-0B0B0B1DDF60}"/>
              </a:ext>
            </a:extLst>
          </p:cNvPr>
          <p:cNvGrpSpPr/>
          <p:nvPr/>
        </p:nvGrpSpPr>
        <p:grpSpPr>
          <a:xfrm>
            <a:off x="7743853" y="2294855"/>
            <a:ext cx="1311582" cy="1581511"/>
            <a:chOff x="7743853" y="2294855"/>
            <a:chExt cx="1311582" cy="1581511"/>
          </a:xfrm>
        </p:grpSpPr>
        <p:sp>
          <p:nvSpPr>
            <p:cNvPr id="199" name="Rectangle: Rounded Corners 198">
              <a:extLst>
                <a:ext uri="{FF2B5EF4-FFF2-40B4-BE49-F238E27FC236}">
                  <a16:creationId xmlns:a16="http://schemas.microsoft.com/office/drawing/2014/main" id="{792122C5-3FA9-4811-8887-3D43F2495865}"/>
                </a:ext>
              </a:extLst>
            </p:cNvPr>
            <p:cNvSpPr/>
            <p:nvPr/>
          </p:nvSpPr>
          <p:spPr>
            <a:xfrm>
              <a:off x="7743853" y="2294855"/>
              <a:ext cx="1311582" cy="1581511"/>
            </a:xfrm>
            <a:prstGeom prst="roundRect">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9" name="Group 268">
              <a:extLst>
                <a:ext uri="{FF2B5EF4-FFF2-40B4-BE49-F238E27FC236}">
                  <a16:creationId xmlns:a16="http://schemas.microsoft.com/office/drawing/2014/main" id="{7D5C55F2-9D7D-44C8-B373-795A244AA3CF}"/>
                </a:ext>
              </a:extLst>
            </p:cNvPr>
            <p:cNvGrpSpPr>
              <a:grpSpLocks noChangeAspect="1"/>
            </p:cNvGrpSpPr>
            <p:nvPr/>
          </p:nvGrpSpPr>
          <p:grpSpPr>
            <a:xfrm>
              <a:off x="7849736" y="2638343"/>
              <a:ext cx="1041691" cy="853049"/>
              <a:chOff x="6595481" y="1587776"/>
              <a:chExt cx="2963950" cy="2427199"/>
            </a:xfrm>
            <a:solidFill>
              <a:schemeClr val="bg1">
                <a:lumMod val="50000"/>
              </a:schemeClr>
            </a:solidFill>
          </p:grpSpPr>
          <p:sp>
            <p:nvSpPr>
              <p:cNvPr id="270" name="Rectangle 269">
                <a:extLst>
                  <a:ext uri="{FF2B5EF4-FFF2-40B4-BE49-F238E27FC236}">
                    <a16:creationId xmlns:a16="http://schemas.microsoft.com/office/drawing/2014/main" id="{87EF2660-7EA6-4298-A84B-CCBC07E9678D}"/>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A257A869-96FA-4684-A700-9850F88D616E}"/>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2" name="Straight Connector 271">
                <a:extLst>
                  <a:ext uri="{FF2B5EF4-FFF2-40B4-BE49-F238E27FC236}">
                    <a16:creationId xmlns:a16="http://schemas.microsoft.com/office/drawing/2014/main" id="{B1955D51-66BE-400E-A0CC-B812A52969E9}"/>
                  </a:ext>
                </a:extLst>
              </p:cNvPr>
              <p:cNvCxnSpPr>
                <a:cxnSpLocks/>
                <a:stCxn id="280"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3" name="Rectangle 272">
                <a:extLst>
                  <a:ext uri="{FF2B5EF4-FFF2-40B4-BE49-F238E27FC236}">
                    <a16:creationId xmlns:a16="http://schemas.microsoft.com/office/drawing/2014/main" id="{A700CBA0-0FBB-41F4-A861-54A628440358}"/>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04BBA471-3880-45FB-A6EC-17EAF9FEE9AE}"/>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28E0AFA0-0772-4B07-AE02-C69B1CD55052}"/>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Rounded Corners 275">
                <a:extLst>
                  <a:ext uri="{FF2B5EF4-FFF2-40B4-BE49-F238E27FC236}">
                    <a16:creationId xmlns:a16="http://schemas.microsoft.com/office/drawing/2014/main" id="{4C2363F1-FC49-4D17-A824-CDAF9C45932F}"/>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352F133D-8C8A-4E2C-A073-28C36A8FF468}"/>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1BC182A9-5728-451D-A691-30C5F7289F3A}"/>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B738BC99-CAFC-4C10-B366-B104685674BB}"/>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Rounded Corners 279">
                <a:extLst>
                  <a:ext uri="{FF2B5EF4-FFF2-40B4-BE49-F238E27FC236}">
                    <a16:creationId xmlns:a16="http://schemas.microsoft.com/office/drawing/2014/main" id="{327AECF6-D1DA-4209-B53C-F264FDDED871}"/>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1" name="Straight Connector 280">
                <a:extLst>
                  <a:ext uri="{FF2B5EF4-FFF2-40B4-BE49-F238E27FC236}">
                    <a16:creationId xmlns:a16="http://schemas.microsoft.com/office/drawing/2014/main" id="{F78FDB93-DC28-4483-8C0C-30BDF05393B6}"/>
                  </a:ext>
                </a:extLst>
              </p:cNvPr>
              <p:cNvCxnSpPr>
                <a:cxnSpLocks/>
                <a:endCxn id="280"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0ABA8172-C30F-49B6-ACEF-94B57E7D289E}"/>
                  </a:ext>
                </a:extLst>
              </p:cNvPr>
              <p:cNvCxnSpPr>
                <a:cxnSpLocks/>
                <a:stCxn id="278"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6988BE1A-CD50-4590-BB8E-077307031726}"/>
                  </a:ext>
                </a:extLst>
              </p:cNvPr>
              <p:cNvCxnSpPr>
                <a:cxnSpLocks/>
                <a:endCxn id="284"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4" name="Rectangle 283">
                <a:extLst>
                  <a:ext uri="{FF2B5EF4-FFF2-40B4-BE49-F238E27FC236}">
                    <a16:creationId xmlns:a16="http://schemas.microsoft.com/office/drawing/2014/main" id="{82B3D7F0-B27A-486E-BD0B-CCEAF8551678}"/>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5" name="Straight Connector 284">
                <a:extLst>
                  <a:ext uri="{FF2B5EF4-FFF2-40B4-BE49-F238E27FC236}">
                    <a16:creationId xmlns:a16="http://schemas.microsoft.com/office/drawing/2014/main" id="{351D3929-18E7-4B07-BF1E-C9E7E1173F7B}"/>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6" name="Rectangle 285">
                <a:extLst>
                  <a:ext uri="{FF2B5EF4-FFF2-40B4-BE49-F238E27FC236}">
                    <a16:creationId xmlns:a16="http://schemas.microsoft.com/office/drawing/2014/main" id="{9F082676-ACF0-47D7-92D9-6EC9928B8E47}"/>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7" name="Straight Connector 286">
                <a:extLst>
                  <a:ext uri="{FF2B5EF4-FFF2-40B4-BE49-F238E27FC236}">
                    <a16:creationId xmlns:a16="http://schemas.microsoft.com/office/drawing/2014/main" id="{CF668F82-98AA-43CC-B6D3-28CBF42E7781}"/>
                  </a:ext>
                </a:extLst>
              </p:cNvPr>
              <p:cNvCxnSpPr>
                <a:cxnSpLocks/>
                <a:stCxn id="275"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53148657-A227-448F-9C9F-9017E0A1C844}"/>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4E237352-E2CC-49BE-8E3F-9B1331C947C0}"/>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0" name="Rectangle 289">
                <a:extLst>
                  <a:ext uri="{FF2B5EF4-FFF2-40B4-BE49-F238E27FC236}">
                    <a16:creationId xmlns:a16="http://schemas.microsoft.com/office/drawing/2014/main" id="{FC3C249E-DA20-492A-BE26-294DB94788D4}"/>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69C9CF42-F853-4D3D-878F-D6064083C678}"/>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576DAFCC-6023-422A-AAAD-E2171E3F352E}"/>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3" name="Straight Connector 292">
                <a:extLst>
                  <a:ext uri="{FF2B5EF4-FFF2-40B4-BE49-F238E27FC236}">
                    <a16:creationId xmlns:a16="http://schemas.microsoft.com/office/drawing/2014/main" id="{399A6299-7CB2-4ADE-B37F-F1519FE91F4F}"/>
                  </a:ext>
                </a:extLst>
              </p:cNvPr>
              <p:cNvCxnSpPr>
                <a:cxnSpLocks/>
                <a:stCxn id="292" idx="3"/>
                <a:endCxn id="286"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2" name="Rectangle 1">
            <a:hlinkClick r:id="rId3" action="ppaction://hlinksldjump"/>
            <a:extLst>
              <a:ext uri="{FF2B5EF4-FFF2-40B4-BE49-F238E27FC236}">
                <a16:creationId xmlns:a16="http://schemas.microsoft.com/office/drawing/2014/main" id="{DB93050E-AA50-4F70-9DB9-64DDE2A071DD}"/>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AE5F1E6-B653-4094-AEE6-649612D541D9}"/>
              </a:ext>
            </a:extLst>
          </p:cNvPr>
          <p:cNvSpPr/>
          <p:nvPr/>
        </p:nvSpPr>
        <p:spPr>
          <a:xfrm>
            <a:off x="1485635" y="5244551"/>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hlinkClick r:id="rId4" action="ppaction://hlinksldjump"/>
            <a:extLst>
              <a:ext uri="{FF2B5EF4-FFF2-40B4-BE49-F238E27FC236}">
                <a16:creationId xmlns:a16="http://schemas.microsoft.com/office/drawing/2014/main" id="{87F9CEFF-049E-476D-B42B-E0C60D4B6BB3}"/>
              </a:ext>
            </a:extLst>
          </p:cNvPr>
          <p:cNvSpPr/>
          <p:nvPr/>
        </p:nvSpPr>
        <p:spPr>
          <a:xfrm>
            <a:off x="853345" y="5061863"/>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a:hlinkClick r:id="rId5" action="ppaction://hlinksldjump"/>
            <a:extLst>
              <a:ext uri="{FF2B5EF4-FFF2-40B4-BE49-F238E27FC236}">
                <a16:creationId xmlns:a16="http://schemas.microsoft.com/office/drawing/2014/main" id="{4C5A6AA2-0559-4C61-B874-A0B3196DC6B3}"/>
              </a:ext>
            </a:extLst>
          </p:cNvPr>
          <p:cNvSpPr/>
          <p:nvPr/>
        </p:nvSpPr>
        <p:spPr>
          <a:xfrm>
            <a:off x="241299" y="5196642"/>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 name="Group 3">
            <a:extLst>
              <a:ext uri="{FF2B5EF4-FFF2-40B4-BE49-F238E27FC236}">
                <a16:creationId xmlns:a16="http://schemas.microsoft.com/office/drawing/2014/main" id="{2D2842B2-11AE-45C1-87E7-F4AE0913BFCF}"/>
              </a:ext>
            </a:extLst>
          </p:cNvPr>
          <p:cNvGrpSpPr/>
          <p:nvPr/>
        </p:nvGrpSpPr>
        <p:grpSpPr>
          <a:xfrm>
            <a:off x="94740" y="2296184"/>
            <a:ext cx="1311582" cy="1581511"/>
            <a:chOff x="94740" y="2296184"/>
            <a:chExt cx="1311582" cy="1581511"/>
          </a:xfrm>
        </p:grpSpPr>
        <p:sp>
          <p:nvSpPr>
            <p:cNvPr id="59" name="Rectangle: Rounded Corners 58">
              <a:extLst>
                <a:ext uri="{FF2B5EF4-FFF2-40B4-BE49-F238E27FC236}">
                  <a16:creationId xmlns:a16="http://schemas.microsoft.com/office/drawing/2014/main" id="{D3BEE33A-FD0E-4D0D-BEE3-B6894F982F1D}"/>
                </a:ext>
              </a:extLst>
            </p:cNvPr>
            <p:cNvSpPr/>
            <p:nvPr/>
          </p:nvSpPr>
          <p:spPr>
            <a:xfrm>
              <a:off x="94740" y="2296184"/>
              <a:ext cx="1311582" cy="1581511"/>
            </a:xfrm>
            <a:prstGeom prst="roundRect">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Freeform: Shape 293">
              <a:extLst>
                <a:ext uri="{FF2B5EF4-FFF2-40B4-BE49-F238E27FC236}">
                  <a16:creationId xmlns:a16="http://schemas.microsoft.com/office/drawing/2014/main" id="{AB5C1E49-C655-49DD-8072-8DEA67BD7CA8}"/>
                </a:ext>
              </a:extLst>
            </p:cNvPr>
            <p:cNvSpPr/>
            <p:nvPr/>
          </p:nvSpPr>
          <p:spPr>
            <a:xfrm rot="18256055">
              <a:off x="297434" y="3333901"/>
              <a:ext cx="479455" cy="396952"/>
            </a:xfrm>
            <a:custGeom>
              <a:avLst/>
              <a:gdLst>
                <a:gd name="connsiteX0" fmla="*/ 411690 w 514185"/>
                <a:gd name="connsiteY0" fmla="*/ 368770 h 417382"/>
                <a:gd name="connsiteX1" fmla="*/ 357807 w 514185"/>
                <a:gd name="connsiteY1" fmla="*/ 314887 h 417382"/>
                <a:gd name="connsiteX2" fmla="*/ 411690 w 514185"/>
                <a:gd name="connsiteY2" fmla="*/ 261004 h 417382"/>
                <a:gd name="connsiteX3" fmla="*/ 465573 w 514185"/>
                <a:gd name="connsiteY3" fmla="*/ 314887 h 417382"/>
                <a:gd name="connsiteX4" fmla="*/ 505982 w 514185"/>
                <a:gd name="connsiteY4" fmla="*/ 314554 h 417382"/>
                <a:gd name="connsiteX5" fmla="*/ 505978 w 514185"/>
                <a:gd name="connsiteY5" fmla="*/ 274472 h 417382"/>
                <a:gd name="connsiteX6" fmla="*/ 452095 w 514185"/>
                <a:gd name="connsiteY6" fmla="*/ 220599 h 417382"/>
                <a:gd name="connsiteX7" fmla="*/ 485775 w 514185"/>
                <a:gd name="connsiteY7" fmla="*/ 186919 h 417382"/>
                <a:gd name="connsiteX8" fmla="*/ 418424 w 514185"/>
                <a:gd name="connsiteY8" fmla="*/ 119567 h 417382"/>
                <a:gd name="connsiteX9" fmla="*/ 238830 w 514185"/>
                <a:gd name="connsiteY9" fmla="*/ 101232 h 417382"/>
                <a:gd name="connsiteX10" fmla="*/ 216741 w 514185"/>
                <a:gd name="connsiteY10" fmla="*/ 78372 h 417382"/>
                <a:gd name="connsiteX11" fmla="*/ 31880 w 514185"/>
                <a:gd name="connsiteY11" fmla="*/ 0 h 417382"/>
                <a:gd name="connsiteX12" fmla="*/ 0 w 514185"/>
                <a:gd name="connsiteY12" fmla="*/ 0 h 417382"/>
                <a:gd name="connsiteX13" fmla="*/ 0 w 514185"/>
                <a:gd name="connsiteY13" fmla="*/ 57150 h 417382"/>
                <a:gd name="connsiteX14" fmla="*/ 31880 w 514185"/>
                <a:gd name="connsiteY14" fmla="*/ 57150 h 417382"/>
                <a:gd name="connsiteX15" fmla="*/ 175708 w 514185"/>
                <a:gd name="connsiteY15" fmla="*/ 118110 h 417382"/>
                <a:gd name="connsiteX16" fmla="*/ 198396 w 514185"/>
                <a:gd name="connsiteY16" fmla="*/ 141580 h 417382"/>
                <a:gd name="connsiteX17" fmla="*/ 216418 w 514185"/>
                <a:gd name="connsiteY17" fmla="*/ 321602 h 417382"/>
                <a:gd name="connsiteX18" fmla="*/ 283721 w 514185"/>
                <a:gd name="connsiteY18" fmla="*/ 388972 h 417382"/>
                <a:gd name="connsiteX19" fmla="*/ 317402 w 514185"/>
                <a:gd name="connsiteY19" fmla="*/ 355292 h 417382"/>
                <a:gd name="connsiteX20" fmla="*/ 371275 w 514185"/>
                <a:gd name="connsiteY20" fmla="*/ 409175 h 417382"/>
                <a:gd name="connsiteX21" fmla="*/ 411685 w 514185"/>
                <a:gd name="connsiteY21" fmla="*/ 408851 h 417382"/>
                <a:gd name="connsiteX22" fmla="*/ 411690 w 514185"/>
                <a:gd name="connsiteY22" fmla="*/ 368770 h 41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185" h="417382">
                  <a:moveTo>
                    <a:pt x="411690" y="368770"/>
                  </a:moveTo>
                  <a:lnTo>
                    <a:pt x="357807" y="314887"/>
                  </a:lnTo>
                  <a:lnTo>
                    <a:pt x="411690" y="261004"/>
                  </a:lnTo>
                  <a:lnTo>
                    <a:pt x="465573" y="314887"/>
                  </a:lnTo>
                  <a:cubicBezTo>
                    <a:pt x="476823" y="325954"/>
                    <a:pt x="494915" y="325805"/>
                    <a:pt x="505982" y="314554"/>
                  </a:cubicBezTo>
                  <a:cubicBezTo>
                    <a:pt x="516922" y="303431"/>
                    <a:pt x="516920" y="285592"/>
                    <a:pt x="505978" y="274472"/>
                  </a:cubicBezTo>
                  <a:lnTo>
                    <a:pt x="452095" y="220599"/>
                  </a:lnTo>
                  <a:lnTo>
                    <a:pt x="485775" y="186919"/>
                  </a:lnTo>
                  <a:lnTo>
                    <a:pt x="418424" y="119567"/>
                  </a:lnTo>
                  <a:cubicBezTo>
                    <a:pt x="370492" y="71618"/>
                    <a:pt x="295463" y="63958"/>
                    <a:pt x="238830" y="101232"/>
                  </a:cubicBezTo>
                  <a:lnTo>
                    <a:pt x="216741" y="78372"/>
                  </a:lnTo>
                  <a:cubicBezTo>
                    <a:pt x="168193" y="28414"/>
                    <a:pt x="101541" y="157"/>
                    <a:pt x="31880" y="0"/>
                  </a:cubicBezTo>
                  <a:lnTo>
                    <a:pt x="0" y="0"/>
                  </a:lnTo>
                  <a:lnTo>
                    <a:pt x="0" y="57150"/>
                  </a:lnTo>
                  <a:lnTo>
                    <a:pt x="31880" y="57150"/>
                  </a:lnTo>
                  <a:cubicBezTo>
                    <a:pt x="86078" y="57258"/>
                    <a:pt x="137939" y="79238"/>
                    <a:pt x="175708" y="118110"/>
                  </a:cubicBezTo>
                  <a:lnTo>
                    <a:pt x="198396" y="141580"/>
                  </a:lnTo>
                  <a:cubicBezTo>
                    <a:pt x="160805" y="198231"/>
                    <a:pt x="168342" y="273526"/>
                    <a:pt x="216418" y="321602"/>
                  </a:cubicBezTo>
                  <a:lnTo>
                    <a:pt x="283721" y="388972"/>
                  </a:lnTo>
                  <a:lnTo>
                    <a:pt x="317402" y="355292"/>
                  </a:lnTo>
                  <a:lnTo>
                    <a:pt x="371275" y="409175"/>
                  </a:lnTo>
                  <a:cubicBezTo>
                    <a:pt x="382523" y="420244"/>
                    <a:pt x="400616" y="420099"/>
                    <a:pt x="411685" y="408851"/>
                  </a:cubicBezTo>
                  <a:cubicBezTo>
                    <a:pt x="422627" y="397732"/>
                    <a:pt x="422629" y="379891"/>
                    <a:pt x="411690" y="368770"/>
                  </a:cubicBezTo>
                  <a:close/>
                </a:path>
              </a:pathLst>
            </a:custGeom>
            <a:solidFill>
              <a:srgbClr val="7F7F7F"/>
            </a:solid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9D96B0D6-DB35-4843-BCC5-15D905F4068C}"/>
                </a:ext>
              </a:extLst>
            </p:cNvPr>
            <p:cNvSpPr/>
            <p:nvPr/>
          </p:nvSpPr>
          <p:spPr>
            <a:xfrm rot="18256055">
              <a:off x="731649" y="3209883"/>
              <a:ext cx="451516" cy="366673"/>
            </a:xfrm>
            <a:custGeom>
              <a:avLst/>
              <a:gdLst>
                <a:gd name="connsiteX0" fmla="*/ 452857 w 484222"/>
                <a:gd name="connsiteY0" fmla="*/ 328393 h 385544"/>
                <a:gd name="connsiteX1" fmla="*/ 313792 w 484222"/>
                <a:gd name="connsiteY1" fmla="*/ 272148 h 385544"/>
                <a:gd name="connsiteX2" fmla="*/ 287741 w 484222"/>
                <a:gd name="connsiteY2" fmla="*/ 246945 h 385544"/>
                <a:gd name="connsiteX3" fmla="*/ 269396 w 484222"/>
                <a:gd name="connsiteY3" fmla="*/ 67351 h 385544"/>
                <a:gd name="connsiteX4" fmla="*/ 202044 w 484222"/>
                <a:gd name="connsiteY4" fmla="*/ 0 h 385544"/>
                <a:gd name="connsiteX5" fmla="*/ 0 w 484222"/>
                <a:gd name="connsiteY5" fmla="*/ 202063 h 385544"/>
                <a:gd name="connsiteX6" fmla="*/ 67351 w 484222"/>
                <a:gd name="connsiteY6" fmla="*/ 269415 h 385544"/>
                <a:gd name="connsiteX7" fmla="*/ 247374 w 484222"/>
                <a:gd name="connsiteY7" fmla="*/ 287426 h 385544"/>
                <a:gd name="connsiteX8" fmla="*/ 274044 w 484222"/>
                <a:gd name="connsiteY8" fmla="*/ 313230 h 385544"/>
                <a:gd name="connsiteX9" fmla="*/ 452857 w 484222"/>
                <a:gd name="connsiteY9" fmla="*/ 385543 h 385544"/>
                <a:gd name="connsiteX10" fmla="*/ 484222 w 484222"/>
                <a:gd name="connsiteY10" fmla="*/ 385543 h 385544"/>
                <a:gd name="connsiteX11" fmla="*/ 484222 w 484222"/>
                <a:gd name="connsiteY11" fmla="*/ 328393 h 38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222" h="385544">
                  <a:moveTo>
                    <a:pt x="452857" y="328393"/>
                  </a:moveTo>
                  <a:cubicBezTo>
                    <a:pt x="400940" y="328502"/>
                    <a:pt x="351036" y="308318"/>
                    <a:pt x="313792" y="272148"/>
                  </a:cubicBezTo>
                  <a:lnTo>
                    <a:pt x="287741" y="246945"/>
                  </a:lnTo>
                  <a:cubicBezTo>
                    <a:pt x="324988" y="190305"/>
                    <a:pt x="317326" y="115291"/>
                    <a:pt x="269396" y="67351"/>
                  </a:cubicBezTo>
                  <a:lnTo>
                    <a:pt x="202044" y="0"/>
                  </a:lnTo>
                  <a:lnTo>
                    <a:pt x="0" y="202063"/>
                  </a:lnTo>
                  <a:lnTo>
                    <a:pt x="67351" y="269415"/>
                  </a:lnTo>
                  <a:cubicBezTo>
                    <a:pt x="115430" y="317486"/>
                    <a:pt x="190724" y="325020"/>
                    <a:pt x="247374" y="287426"/>
                  </a:cubicBezTo>
                  <a:lnTo>
                    <a:pt x="274044" y="313230"/>
                  </a:lnTo>
                  <a:cubicBezTo>
                    <a:pt x="321934" y="359735"/>
                    <a:pt x="386102" y="385685"/>
                    <a:pt x="452857" y="385543"/>
                  </a:cubicBezTo>
                  <a:lnTo>
                    <a:pt x="484222" y="385543"/>
                  </a:lnTo>
                  <a:lnTo>
                    <a:pt x="484222" y="328393"/>
                  </a:lnTo>
                  <a:close/>
                </a:path>
              </a:pathLst>
            </a:custGeom>
            <a:solidFill>
              <a:srgbClr val="7F7F7F"/>
            </a:solidFill>
            <a:ln w="9525" cap="flat">
              <a:noFill/>
              <a:prstDash val="solid"/>
              <a:miter/>
            </a:ln>
          </p:spPr>
          <p:txBody>
            <a:bodyPr rtlCol="0" anchor="ctr"/>
            <a:lstStyle/>
            <a:p>
              <a:endParaRPr lang="en-US"/>
            </a:p>
          </p:txBody>
        </p:sp>
        <p:grpSp>
          <p:nvGrpSpPr>
            <p:cNvPr id="297" name="Group 296">
              <a:extLst>
                <a:ext uri="{FF2B5EF4-FFF2-40B4-BE49-F238E27FC236}">
                  <a16:creationId xmlns:a16="http://schemas.microsoft.com/office/drawing/2014/main" id="{8F9D4CA8-E24B-4B98-99D1-EBF796E23749}"/>
                </a:ext>
              </a:extLst>
            </p:cNvPr>
            <p:cNvGrpSpPr>
              <a:grpSpLocks noChangeAspect="1"/>
            </p:cNvGrpSpPr>
            <p:nvPr/>
          </p:nvGrpSpPr>
          <p:grpSpPr>
            <a:xfrm>
              <a:off x="320707" y="2584639"/>
              <a:ext cx="651524" cy="533538"/>
              <a:chOff x="6595481" y="1587776"/>
              <a:chExt cx="2963950" cy="2427199"/>
            </a:xfrm>
            <a:solidFill>
              <a:schemeClr val="bg1">
                <a:lumMod val="50000"/>
              </a:schemeClr>
            </a:solidFill>
          </p:grpSpPr>
          <p:sp>
            <p:nvSpPr>
              <p:cNvPr id="301" name="Rectangle 300">
                <a:extLst>
                  <a:ext uri="{FF2B5EF4-FFF2-40B4-BE49-F238E27FC236}">
                    <a16:creationId xmlns:a16="http://schemas.microsoft.com/office/drawing/2014/main" id="{F68199BA-EF6A-4259-9C88-5F3D2E0F7132}"/>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A07865A4-84B2-491F-9813-874EEF2FAB03}"/>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3" name="Straight Connector 302">
                <a:extLst>
                  <a:ext uri="{FF2B5EF4-FFF2-40B4-BE49-F238E27FC236}">
                    <a16:creationId xmlns:a16="http://schemas.microsoft.com/office/drawing/2014/main" id="{0076B3BD-6513-4C7D-94AF-34034049523D}"/>
                  </a:ext>
                </a:extLst>
              </p:cNvPr>
              <p:cNvCxnSpPr>
                <a:cxnSpLocks/>
                <a:stCxn id="311"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04" name="Rectangle 303">
                <a:extLst>
                  <a:ext uri="{FF2B5EF4-FFF2-40B4-BE49-F238E27FC236}">
                    <a16:creationId xmlns:a16="http://schemas.microsoft.com/office/drawing/2014/main" id="{F8B9B8F6-473C-4759-8A47-06CC3E7A2358}"/>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436896DA-F0F4-438D-95E3-522E76F36B11}"/>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9A5CBF54-3365-4E0D-9036-42268BFFA6D3}"/>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ectangle: Rounded Corners 306">
                <a:extLst>
                  <a:ext uri="{FF2B5EF4-FFF2-40B4-BE49-F238E27FC236}">
                    <a16:creationId xmlns:a16="http://schemas.microsoft.com/office/drawing/2014/main" id="{6E00F2E8-B7F6-498E-BFA3-0A464CD5CACF}"/>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2D309A6E-58D3-411F-94AF-98FF57DBC653}"/>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5EA2CEFB-DE5A-480F-855A-F4A9AB29AB95}"/>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id="{2C3737D7-C57A-4C3D-B05B-CDD6773033E4}"/>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Rounded Corners 310">
                <a:extLst>
                  <a:ext uri="{FF2B5EF4-FFF2-40B4-BE49-F238E27FC236}">
                    <a16:creationId xmlns:a16="http://schemas.microsoft.com/office/drawing/2014/main" id="{88A9770F-1653-4217-81AB-D03E5CC3109B}"/>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 name="Straight Connector 311">
                <a:extLst>
                  <a:ext uri="{FF2B5EF4-FFF2-40B4-BE49-F238E27FC236}">
                    <a16:creationId xmlns:a16="http://schemas.microsoft.com/office/drawing/2014/main" id="{C31EB82C-7AB6-4E73-92F1-F6CEED22BD9B}"/>
                  </a:ext>
                </a:extLst>
              </p:cNvPr>
              <p:cNvCxnSpPr>
                <a:cxnSpLocks/>
                <a:endCxn id="311"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A04BC972-13D1-44AF-B872-53457A965D11}"/>
                  </a:ext>
                </a:extLst>
              </p:cNvPr>
              <p:cNvCxnSpPr>
                <a:cxnSpLocks/>
                <a:stCxn id="309"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C96B8A27-384B-4FCA-A140-A2EC4EEB004F}"/>
                  </a:ext>
                </a:extLst>
              </p:cNvPr>
              <p:cNvCxnSpPr>
                <a:cxnSpLocks/>
                <a:endCxn id="315"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5" name="Rectangle 314">
                <a:extLst>
                  <a:ext uri="{FF2B5EF4-FFF2-40B4-BE49-F238E27FC236}">
                    <a16:creationId xmlns:a16="http://schemas.microsoft.com/office/drawing/2014/main" id="{30B6CA2B-9600-4079-9A69-61F82C1F0D76}"/>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6" name="Straight Connector 315">
                <a:extLst>
                  <a:ext uri="{FF2B5EF4-FFF2-40B4-BE49-F238E27FC236}">
                    <a16:creationId xmlns:a16="http://schemas.microsoft.com/office/drawing/2014/main" id="{9105D1DB-B4A4-45BB-BD19-7822B151B88E}"/>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7" name="Rectangle 316">
                <a:extLst>
                  <a:ext uri="{FF2B5EF4-FFF2-40B4-BE49-F238E27FC236}">
                    <a16:creationId xmlns:a16="http://schemas.microsoft.com/office/drawing/2014/main" id="{F1B616F4-5CE9-4815-A1B0-DC6C9EB17975}"/>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8" name="Straight Connector 317">
                <a:extLst>
                  <a:ext uri="{FF2B5EF4-FFF2-40B4-BE49-F238E27FC236}">
                    <a16:creationId xmlns:a16="http://schemas.microsoft.com/office/drawing/2014/main" id="{9BD5C3DA-F147-4861-AF61-5C8F7068A489}"/>
                  </a:ext>
                </a:extLst>
              </p:cNvPr>
              <p:cNvCxnSpPr>
                <a:cxnSpLocks/>
                <a:stCxn id="306"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14C606C0-2999-42EE-8AB6-02DC5CBC0767}"/>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8629FCFD-EB63-4C17-B065-A933CBFF03E9}"/>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1" name="Rectangle 320">
                <a:extLst>
                  <a:ext uri="{FF2B5EF4-FFF2-40B4-BE49-F238E27FC236}">
                    <a16:creationId xmlns:a16="http://schemas.microsoft.com/office/drawing/2014/main" id="{7E667C59-2F30-411F-9545-9627020FC331}"/>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EE644920-A0E5-4189-A92A-E110EDBFA5BB}"/>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07E40159-2F98-47C6-A476-4FC868442D0C}"/>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4" name="Straight Connector 323">
                <a:extLst>
                  <a:ext uri="{FF2B5EF4-FFF2-40B4-BE49-F238E27FC236}">
                    <a16:creationId xmlns:a16="http://schemas.microsoft.com/office/drawing/2014/main" id="{F8831AB7-A446-4990-A00B-3CD3B73D6B2E}"/>
                  </a:ext>
                </a:extLst>
              </p:cNvPr>
              <p:cNvCxnSpPr>
                <a:cxnSpLocks/>
                <a:stCxn id="323" idx="3"/>
                <a:endCxn id="317"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5" name="Freeform: Shape 324">
              <a:extLst>
                <a:ext uri="{FF2B5EF4-FFF2-40B4-BE49-F238E27FC236}">
                  <a16:creationId xmlns:a16="http://schemas.microsoft.com/office/drawing/2014/main" id="{413097BC-077D-4CE9-B27E-00ECC26EC800}"/>
                </a:ext>
              </a:extLst>
            </p:cNvPr>
            <p:cNvSpPr/>
            <p:nvPr/>
          </p:nvSpPr>
          <p:spPr>
            <a:xfrm rot="669158">
              <a:off x="947171" y="2383425"/>
              <a:ext cx="45719" cy="145811"/>
            </a:xfrm>
            <a:custGeom>
              <a:avLst/>
              <a:gdLst>
                <a:gd name="connsiteX0" fmla="*/ 26511 w 53022"/>
                <a:gd name="connsiteY0" fmla="*/ 145812 h 145811"/>
                <a:gd name="connsiteX1" fmla="*/ 53023 w 53022"/>
                <a:gd name="connsiteY1" fmla="*/ 119301 h 145811"/>
                <a:gd name="connsiteX2" fmla="*/ 53023 w 53022"/>
                <a:gd name="connsiteY2" fmla="*/ 26511 h 145811"/>
                <a:gd name="connsiteX3" fmla="*/ 26511 w 53022"/>
                <a:gd name="connsiteY3" fmla="*/ 0 h 145811"/>
                <a:gd name="connsiteX4" fmla="*/ 0 w 53022"/>
                <a:gd name="connsiteY4" fmla="*/ 26511 h 145811"/>
                <a:gd name="connsiteX5" fmla="*/ 0 w 53022"/>
                <a:gd name="connsiteY5" fmla="*/ 119301 h 145811"/>
                <a:gd name="connsiteX6" fmla="*/ 26511 w 53022"/>
                <a:gd name="connsiteY6" fmla="*/ 145812 h 14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22" h="145811">
                  <a:moveTo>
                    <a:pt x="26511" y="145812"/>
                  </a:moveTo>
                  <a:cubicBezTo>
                    <a:pt x="41153" y="145812"/>
                    <a:pt x="53023" y="133943"/>
                    <a:pt x="53023" y="119301"/>
                  </a:cubicBezTo>
                  <a:lnTo>
                    <a:pt x="53023" y="26511"/>
                  </a:lnTo>
                  <a:cubicBezTo>
                    <a:pt x="53023" y="11869"/>
                    <a:pt x="41153" y="0"/>
                    <a:pt x="26511" y="0"/>
                  </a:cubicBezTo>
                  <a:cubicBezTo>
                    <a:pt x="11869" y="0"/>
                    <a:pt x="0" y="11869"/>
                    <a:pt x="0" y="26511"/>
                  </a:cubicBezTo>
                  <a:lnTo>
                    <a:pt x="0" y="119301"/>
                  </a:lnTo>
                  <a:cubicBezTo>
                    <a:pt x="0" y="133943"/>
                    <a:pt x="11869" y="145812"/>
                    <a:pt x="26511" y="145812"/>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5CE1FE2D-5976-4397-BB5E-DE5C706F7860}"/>
                </a:ext>
              </a:extLst>
            </p:cNvPr>
            <p:cNvSpPr/>
            <p:nvPr/>
          </p:nvSpPr>
          <p:spPr>
            <a:xfrm>
              <a:off x="1070381" y="2661074"/>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FD73BA7-DF50-4735-906D-150168A69653}"/>
                </a:ext>
              </a:extLst>
            </p:cNvPr>
            <p:cNvSpPr/>
            <p:nvPr/>
          </p:nvSpPr>
          <p:spPr>
            <a:xfrm rot="19318394">
              <a:off x="1028887" y="2516832"/>
              <a:ext cx="145811" cy="45719"/>
            </a:xfrm>
            <a:custGeom>
              <a:avLst/>
              <a:gdLst>
                <a:gd name="connsiteX0" fmla="*/ 119301 w 145811"/>
                <a:gd name="connsiteY0" fmla="*/ 0 h 53022"/>
                <a:gd name="connsiteX1" fmla="*/ 26511 w 145811"/>
                <a:gd name="connsiteY1" fmla="*/ 0 h 53022"/>
                <a:gd name="connsiteX2" fmla="*/ 0 w 145811"/>
                <a:gd name="connsiteY2" fmla="*/ 26511 h 53022"/>
                <a:gd name="connsiteX3" fmla="*/ 26511 w 145811"/>
                <a:gd name="connsiteY3" fmla="*/ 53023 h 53022"/>
                <a:gd name="connsiteX4" fmla="*/ 119301 w 145811"/>
                <a:gd name="connsiteY4" fmla="*/ 53023 h 53022"/>
                <a:gd name="connsiteX5" fmla="*/ 145812 w 145811"/>
                <a:gd name="connsiteY5" fmla="*/ 26511 h 53022"/>
                <a:gd name="connsiteX6" fmla="*/ 119301 w 145811"/>
                <a:gd name="connsiteY6" fmla="*/ 0 h 5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11" h="53022">
                  <a:moveTo>
                    <a:pt x="119301" y="0"/>
                  </a:moveTo>
                  <a:lnTo>
                    <a:pt x="26511" y="0"/>
                  </a:lnTo>
                  <a:cubicBezTo>
                    <a:pt x="11869" y="0"/>
                    <a:pt x="0" y="11869"/>
                    <a:pt x="0" y="26511"/>
                  </a:cubicBezTo>
                  <a:cubicBezTo>
                    <a:pt x="0" y="41153"/>
                    <a:pt x="11869" y="53023"/>
                    <a:pt x="26511" y="53023"/>
                  </a:cubicBezTo>
                  <a:lnTo>
                    <a:pt x="119301" y="53023"/>
                  </a:lnTo>
                  <a:cubicBezTo>
                    <a:pt x="133943" y="53023"/>
                    <a:pt x="145812" y="41153"/>
                    <a:pt x="145812" y="26511"/>
                  </a:cubicBezTo>
                  <a:cubicBezTo>
                    <a:pt x="145812" y="11869"/>
                    <a:pt x="133943" y="0"/>
                    <a:pt x="119301" y="0"/>
                  </a:cubicBezTo>
                  <a:close/>
                </a:path>
              </a:pathLst>
            </a:custGeom>
            <a:solidFill>
              <a:schemeClr val="bg1">
                <a:lumMod val="50000"/>
              </a:schemeClr>
            </a:solidFill>
            <a:ln w="13196" cap="flat">
              <a:noFill/>
              <a:prstDash val="solid"/>
              <a:miter/>
            </a:ln>
          </p:spPr>
          <p:txBody>
            <a:bodyPr rtlCol="0" anchor="ctr"/>
            <a:lstStyle/>
            <a:p>
              <a:endParaRPr lang="en-US"/>
            </a:p>
          </p:txBody>
        </p:sp>
      </p:grpSp>
    </p:spTree>
    <p:extLst>
      <p:ext uri="{BB962C8B-B14F-4D97-AF65-F5344CB8AC3E}">
        <p14:creationId xmlns:p14="http://schemas.microsoft.com/office/powerpoint/2010/main" val="177196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0 L 1.45833E-6 0.15741 " pathEditMode="relative" rAng="0" ptsTypes="AA">
                                      <p:cBhvr>
                                        <p:cTn id="6" dur="2000" fill="hold"/>
                                        <p:tgtEl>
                                          <p:spTgt spid="4"/>
                                        </p:tgtEl>
                                        <p:attrNameLst>
                                          <p:attrName>ppt_x</p:attrName>
                                          <p:attrName>ppt_y</p:attrName>
                                        </p:attrNameLst>
                                      </p:cBhvr>
                                      <p:rCtr x="0" y="7870"/>
                                    </p:animMotion>
                                  </p:childTnLst>
                                </p:cTn>
                              </p:par>
                              <p:par>
                                <p:cTn id="7" presetID="42" presetClass="path" presetSubtype="0" accel="50000" decel="50000" fill="hold" nodeType="withEffect">
                                  <p:stCondLst>
                                    <p:cond delay="0"/>
                                  </p:stCondLst>
                                  <p:childTnLst>
                                    <p:animMotion origin="layout" path="M 1.04167E-6 0 L 1.04167E-6 0.15764 " pathEditMode="relative" rAng="0" ptsTypes="AA">
                                      <p:cBhvr>
                                        <p:cTn id="8" dur="2000" fill="hold"/>
                                        <p:tgtEl>
                                          <p:spTgt spid="295"/>
                                        </p:tgtEl>
                                        <p:attrNameLst>
                                          <p:attrName>ppt_x</p:attrName>
                                          <p:attrName>ppt_y</p:attrName>
                                        </p:attrNameLst>
                                      </p:cBhvr>
                                      <p:rCtr x="0" y="7870"/>
                                    </p:animMotion>
                                  </p:childTnLst>
                                </p:cTn>
                              </p:par>
                              <p:par>
                                <p:cTn id="9" presetID="42" presetClass="path" presetSubtype="0" accel="50000" decel="50000" fill="hold" nodeType="withEffect">
                                  <p:stCondLst>
                                    <p:cond delay="0"/>
                                  </p:stCondLst>
                                  <p:childTnLst>
                                    <p:animMotion origin="layout" path="M 5.55112E-17 0 L 5.55112E-17 0.15764 " pathEditMode="relative" rAng="0" ptsTypes="AA">
                                      <p:cBhvr>
                                        <p:cTn id="10" dur="2000" fill="hold"/>
                                        <p:tgtEl>
                                          <p:spTgt spid="201"/>
                                        </p:tgtEl>
                                        <p:attrNameLst>
                                          <p:attrName>ppt_x</p:attrName>
                                          <p:attrName>ppt_y</p:attrName>
                                        </p:attrNameLst>
                                      </p:cBhvr>
                                      <p:rCtr x="0" y="7870"/>
                                    </p:animMotion>
                                  </p:childTnLst>
                                </p:cTn>
                              </p:par>
                              <p:par>
                                <p:cTn id="11" presetID="42" presetClass="path" presetSubtype="0" accel="50000" decel="50000" fill="hold" nodeType="withEffect">
                                  <p:stCondLst>
                                    <p:cond delay="0"/>
                                  </p:stCondLst>
                                  <p:childTnLst>
                                    <p:animMotion origin="layout" path="M -8.33333E-7 0 L -8.33333E-7 0.15764 " pathEditMode="relative" rAng="0" ptsTypes="AA">
                                      <p:cBhvr>
                                        <p:cTn id="12" dur="2000" fill="hold"/>
                                        <p:tgtEl>
                                          <p:spTgt spid="202"/>
                                        </p:tgtEl>
                                        <p:attrNameLst>
                                          <p:attrName>ppt_x</p:attrName>
                                          <p:attrName>ppt_y</p:attrName>
                                        </p:attrNameLst>
                                      </p:cBhvr>
                                      <p:rCtr x="0" y="7870"/>
                                    </p:animMotion>
                                  </p:childTnLst>
                                </p:cTn>
                              </p:par>
                              <p:par>
                                <p:cTn id="13" presetID="42" presetClass="path" presetSubtype="0" accel="50000" decel="50000" fill="hold" nodeType="withEffect">
                                  <p:stCondLst>
                                    <p:cond delay="0"/>
                                  </p:stCondLst>
                                  <p:childTnLst>
                                    <p:animMotion origin="layout" path="M 8.33333E-7 0 L 8.33333E-7 0.15856 " pathEditMode="relative" rAng="0" ptsTypes="AA">
                                      <p:cBhvr>
                                        <p:cTn id="14" dur="2000" fill="hold"/>
                                        <p:tgtEl>
                                          <p:spTgt spid="200"/>
                                        </p:tgtEl>
                                        <p:attrNameLst>
                                          <p:attrName>ppt_x</p:attrName>
                                          <p:attrName>ppt_y</p:attrName>
                                        </p:attrNameLst>
                                      </p:cBhvr>
                                      <p:rCtr x="0" y="7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67</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Selection</a:t>
            </a:r>
          </a:p>
        </p:txBody>
      </p:sp>
      <p:sp>
        <p:nvSpPr>
          <p:cNvPr id="16" name="TextBox 15">
            <a:extLst>
              <a:ext uri="{FF2B5EF4-FFF2-40B4-BE49-F238E27FC236}">
                <a16:creationId xmlns:a16="http://schemas.microsoft.com/office/drawing/2014/main" id="{6B2B74F9-F84C-4A1B-98A5-B505F084F26D}"/>
              </a:ext>
            </a:extLst>
          </p:cNvPr>
          <p:cNvSpPr txBox="1"/>
          <p:nvPr/>
        </p:nvSpPr>
        <p:spPr>
          <a:xfrm>
            <a:off x="4437252" y="1321959"/>
            <a:ext cx="3317496" cy="461665"/>
          </a:xfrm>
          <a:prstGeom prst="rect">
            <a:avLst/>
          </a:prstGeom>
          <a:noFill/>
        </p:spPr>
        <p:txBody>
          <a:bodyPr wrap="square" rtlCol="0">
            <a:spAutoFit/>
          </a:bodyPr>
          <a:lstStyle/>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Pugh Chart</a:t>
            </a:r>
          </a:p>
        </p:txBody>
      </p:sp>
      <p:grpSp>
        <p:nvGrpSpPr>
          <p:cNvPr id="46" name="Group 45">
            <a:extLst>
              <a:ext uri="{FF2B5EF4-FFF2-40B4-BE49-F238E27FC236}">
                <a16:creationId xmlns:a16="http://schemas.microsoft.com/office/drawing/2014/main" id="{93729F29-86C2-4A9E-9998-004C28915FDE}"/>
              </a:ext>
            </a:extLst>
          </p:cNvPr>
          <p:cNvGrpSpPr>
            <a:grpSpLocks noChangeAspect="1"/>
          </p:cNvGrpSpPr>
          <p:nvPr/>
        </p:nvGrpSpPr>
        <p:grpSpPr>
          <a:xfrm rot="151111">
            <a:off x="140583" y="5097933"/>
            <a:ext cx="1982984" cy="754214"/>
            <a:chOff x="1224028" y="1874428"/>
            <a:chExt cx="7352613" cy="2796516"/>
          </a:xfrm>
        </p:grpSpPr>
        <p:sp>
          <p:nvSpPr>
            <p:cNvPr id="47" name="Freeform: Shape 46">
              <a:extLst>
                <a:ext uri="{FF2B5EF4-FFF2-40B4-BE49-F238E27FC236}">
                  <a16:creationId xmlns:a16="http://schemas.microsoft.com/office/drawing/2014/main" id="{DE9A1A1C-CE20-4342-A9CE-ED98795205F5}"/>
                </a:ext>
              </a:extLst>
            </p:cNvPr>
            <p:cNvSpPr/>
            <p:nvPr/>
          </p:nvSpPr>
          <p:spPr>
            <a:xfrm rot="18900000">
              <a:off x="2081322" y="2737402"/>
              <a:ext cx="1059712" cy="1059712"/>
            </a:xfrm>
            <a:custGeom>
              <a:avLst/>
              <a:gdLst>
                <a:gd name="connsiteX0" fmla="*/ 1059713 w 1059712"/>
                <a:gd name="connsiteY0" fmla="*/ 529857 h 1059712"/>
                <a:gd name="connsiteX1" fmla="*/ 529856 w 1059712"/>
                <a:gd name="connsiteY1" fmla="*/ 1059713 h 1059712"/>
                <a:gd name="connsiteX2" fmla="*/ 0 w 1059712"/>
                <a:gd name="connsiteY2" fmla="*/ 529857 h 1059712"/>
                <a:gd name="connsiteX3" fmla="*/ 529856 w 1059712"/>
                <a:gd name="connsiteY3" fmla="*/ 0 h 1059712"/>
                <a:gd name="connsiteX4" fmla="*/ 1059713 w 1059712"/>
                <a:gd name="connsiteY4" fmla="*/ 529857 h 10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12" h="1059712">
                  <a:moveTo>
                    <a:pt x="1059713" y="529857"/>
                  </a:moveTo>
                  <a:cubicBezTo>
                    <a:pt x="1059713" y="822488"/>
                    <a:pt x="822488" y="1059713"/>
                    <a:pt x="529856" y="1059713"/>
                  </a:cubicBezTo>
                  <a:cubicBezTo>
                    <a:pt x="237225" y="1059713"/>
                    <a:pt x="0" y="822488"/>
                    <a:pt x="0" y="529857"/>
                  </a:cubicBezTo>
                  <a:cubicBezTo>
                    <a:pt x="0" y="237225"/>
                    <a:pt x="237225" y="0"/>
                    <a:pt x="529856" y="0"/>
                  </a:cubicBezTo>
                  <a:cubicBezTo>
                    <a:pt x="822488" y="0"/>
                    <a:pt x="1059713" y="237225"/>
                    <a:pt x="1059713" y="529857"/>
                  </a:cubicBezTo>
                  <a:close/>
                </a:path>
              </a:pathLst>
            </a:custGeom>
            <a:solidFill>
              <a:srgbClr val="FDB05D"/>
            </a:solidFill>
            <a:ln w="775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1C4B524-E737-4AF3-AB1F-6DCC020AC599}"/>
                </a:ext>
              </a:extLst>
            </p:cNvPr>
            <p:cNvSpPr/>
            <p:nvPr/>
          </p:nvSpPr>
          <p:spPr>
            <a:xfrm>
              <a:off x="4369456" y="2737396"/>
              <a:ext cx="1059723" cy="1059723"/>
            </a:xfrm>
            <a:custGeom>
              <a:avLst/>
              <a:gdLst>
                <a:gd name="connsiteX0" fmla="*/ 1059723 w 1059723"/>
                <a:gd name="connsiteY0" fmla="*/ 529862 h 1059723"/>
                <a:gd name="connsiteX1" fmla="*/ 529862 w 1059723"/>
                <a:gd name="connsiteY1" fmla="*/ 1059723 h 1059723"/>
                <a:gd name="connsiteX2" fmla="*/ 0 w 1059723"/>
                <a:gd name="connsiteY2" fmla="*/ 529862 h 1059723"/>
                <a:gd name="connsiteX3" fmla="*/ 529862 w 1059723"/>
                <a:gd name="connsiteY3" fmla="*/ 0 h 1059723"/>
                <a:gd name="connsiteX4" fmla="*/ 1059723 w 1059723"/>
                <a:gd name="connsiteY4" fmla="*/ 529862 h 105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23" h="1059723">
                  <a:moveTo>
                    <a:pt x="1059723" y="529862"/>
                  </a:moveTo>
                  <a:cubicBezTo>
                    <a:pt x="1059723" y="822496"/>
                    <a:pt x="822496" y="1059723"/>
                    <a:pt x="529862" y="1059723"/>
                  </a:cubicBezTo>
                  <a:cubicBezTo>
                    <a:pt x="237227" y="1059723"/>
                    <a:pt x="0" y="822496"/>
                    <a:pt x="0" y="529862"/>
                  </a:cubicBezTo>
                  <a:cubicBezTo>
                    <a:pt x="0" y="237227"/>
                    <a:pt x="237227" y="0"/>
                    <a:pt x="529862" y="0"/>
                  </a:cubicBezTo>
                  <a:cubicBezTo>
                    <a:pt x="822496" y="0"/>
                    <a:pt x="1059723" y="237227"/>
                    <a:pt x="1059723" y="529862"/>
                  </a:cubicBezTo>
                  <a:close/>
                </a:path>
              </a:pathLst>
            </a:custGeom>
            <a:solidFill>
              <a:srgbClr val="E58B8C"/>
            </a:solidFill>
            <a:ln w="775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DF77D2D-21F5-4053-BFD5-97BF709CBF1B}"/>
                </a:ext>
              </a:extLst>
            </p:cNvPr>
            <p:cNvSpPr/>
            <p:nvPr/>
          </p:nvSpPr>
          <p:spPr>
            <a:xfrm rot="18900000">
              <a:off x="6643602" y="2737429"/>
              <a:ext cx="1059712" cy="1059712"/>
            </a:xfrm>
            <a:custGeom>
              <a:avLst/>
              <a:gdLst>
                <a:gd name="connsiteX0" fmla="*/ 1059713 w 1059712"/>
                <a:gd name="connsiteY0" fmla="*/ 529857 h 1059712"/>
                <a:gd name="connsiteX1" fmla="*/ 529857 w 1059712"/>
                <a:gd name="connsiteY1" fmla="*/ 1059713 h 1059712"/>
                <a:gd name="connsiteX2" fmla="*/ 0 w 1059712"/>
                <a:gd name="connsiteY2" fmla="*/ 529857 h 1059712"/>
                <a:gd name="connsiteX3" fmla="*/ 529857 w 1059712"/>
                <a:gd name="connsiteY3" fmla="*/ 0 h 1059712"/>
                <a:gd name="connsiteX4" fmla="*/ 1059713 w 1059712"/>
                <a:gd name="connsiteY4" fmla="*/ 529857 h 10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12" h="1059712">
                  <a:moveTo>
                    <a:pt x="1059713" y="529857"/>
                  </a:moveTo>
                  <a:cubicBezTo>
                    <a:pt x="1059713" y="822488"/>
                    <a:pt x="822488" y="1059713"/>
                    <a:pt x="529857" y="1059713"/>
                  </a:cubicBezTo>
                  <a:cubicBezTo>
                    <a:pt x="237225" y="1059713"/>
                    <a:pt x="0" y="822488"/>
                    <a:pt x="0" y="529857"/>
                  </a:cubicBezTo>
                  <a:cubicBezTo>
                    <a:pt x="0" y="237225"/>
                    <a:pt x="237225" y="0"/>
                    <a:pt x="529857" y="0"/>
                  </a:cubicBezTo>
                  <a:cubicBezTo>
                    <a:pt x="822488" y="0"/>
                    <a:pt x="1059713" y="237225"/>
                    <a:pt x="1059713" y="529857"/>
                  </a:cubicBezTo>
                  <a:close/>
                </a:path>
              </a:pathLst>
            </a:custGeom>
            <a:solidFill>
              <a:srgbClr val="5C93AA"/>
            </a:solidFill>
            <a:ln w="775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15197393-AEDC-406C-9215-DF48A855FC85}"/>
                </a:ext>
              </a:extLst>
            </p:cNvPr>
            <p:cNvSpPr/>
            <p:nvPr/>
          </p:nvSpPr>
          <p:spPr>
            <a:xfrm>
              <a:off x="5770275" y="2961511"/>
              <a:ext cx="2806366" cy="1709433"/>
            </a:xfrm>
            <a:custGeom>
              <a:avLst/>
              <a:gdLst>
                <a:gd name="connsiteX0" fmla="*/ 2270071 w 2806366"/>
                <a:gd name="connsiteY0" fmla="*/ 281637 h 1709433"/>
                <a:gd name="connsiteX1" fmla="*/ 1403222 w 2806366"/>
                <a:gd name="connsiteY1" fmla="*/ 1173060 h 1709433"/>
                <a:gd name="connsiteX2" fmla="*/ 535908 w 2806366"/>
                <a:gd name="connsiteY2" fmla="*/ 281637 h 1709433"/>
                <a:gd name="connsiteX3" fmla="*/ 267373 w 2806366"/>
                <a:gd name="connsiteY3" fmla="*/ 582421 h 1709433"/>
                <a:gd name="connsiteX4" fmla="*/ 0 w 2806366"/>
                <a:gd name="connsiteY4" fmla="*/ 281637 h 1709433"/>
                <a:gd name="connsiteX5" fmla="*/ 1403222 w 2806366"/>
                <a:gd name="connsiteY5" fmla="*/ 1709433 h 1709433"/>
                <a:gd name="connsiteX6" fmla="*/ 2806367 w 2806366"/>
                <a:gd name="connsiteY6" fmla="*/ 281637 h 1709433"/>
                <a:gd name="connsiteX7" fmla="*/ 2539304 w 2806366"/>
                <a:gd name="connsiteY7" fmla="*/ 0 h 1709433"/>
                <a:gd name="connsiteX8" fmla="*/ 2270071 w 2806366"/>
                <a:gd name="connsiteY8" fmla="*/ 281637 h 170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366" h="1709433">
                  <a:moveTo>
                    <a:pt x="2270071" y="281637"/>
                  </a:moveTo>
                  <a:cubicBezTo>
                    <a:pt x="2265575" y="755915"/>
                    <a:pt x="1878586" y="1173060"/>
                    <a:pt x="1403222" y="1173060"/>
                  </a:cubicBezTo>
                  <a:cubicBezTo>
                    <a:pt x="927858" y="1173060"/>
                    <a:pt x="540405" y="755915"/>
                    <a:pt x="535908" y="281637"/>
                  </a:cubicBezTo>
                  <a:lnTo>
                    <a:pt x="267373" y="582421"/>
                  </a:lnTo>
                  <a:lnTo>
                    <a:pt x="0" y="281637"/>
                  </a:lnTo>
                  <a:cubicBezTo>
                    <a:pt x="4496" y="1051661"/>
                    <a:pt x="632190" y="1709433"/>
                    <a:pt x="1403222" y="1709433"/>
                  </a:cubicBezTo>
                  <a:cubicBezTo>
                    <a:pt x="2174254" y="1709433"/>
                    <a:pt x="2801871" y="1051661"/>
                    <a:pt x="2806367" y="281637"/>
                  </a:cubicBezTo>
                  <a:lnTo>
                    <a:pt x="2539304" y="0"/>
                  </a:lnTo>
                  <a:lnTo>
                    <a:pt x="2270071" y="281637"/>
                  </a:lnTo>
                  <a:close/>
                </a:path>
              </a:pathLst>
            </a:custGeom>
            <a:solidFill>
              <a:srgbClr val="5C93AA"/>
            </a:solidFill>
            <a:ln w="775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A5DCB0B-3658-4AD6-9111-04F60E55EFBE}"/>
                </a:ext>
              </a:extLst>
            </p:cNvPr>
            <p:cNvSpPr/>
            <p:nvPr/>
          </p:nvSpPr>
          <p:spPr>
            <a:xfrm>
              <a:off x="3496638" y="1874428"/>
              <a:ext cx="2806909" cy="1679665"/>
            </a:xfrm>
            <a:custGeom>
              <a:avLst/>
              <a:gdLst>
                <a:gd name="connsiteX0" fmla="*/ 536373 w 2806909"/>
                <a:gd name="connsiteY0" fmla="*/ 1411595 h 1679665"/>
                <a:gd name="connsiteX1" fmla="*/ 1403765 w 2806909"/>
                <a:gd name="connsiteY1" fmla="*/ 536296 h 1679665"/>
                <a:gd name="connsiteX2" fmla="*/ 2270304 w 2806909"/>
                <a:gd name="connsiteY2" fmla="*/ 1378880 h 1679665"/>
                <a:gd name="connsiteX3" fmla="*/ 2538374 w 2806909"/>
                <a:gd name="connsiteY3" fmla="*/ 1679665 h 1679665"/>
                <a:gd name="connsiteX4" fmla="*/ 2806909 w 2806909"/>
                <a:gd name="connsiteY4" fmla="*/ 1378880 h 1679665"/>
                <a:gd name="connsiteX5" fmla="*/ 1403687 w 2806909"/>
                <a:gd name="connsiteY5" fmla="*/ 0 h 1679665"/>
                <a:gd name="connsiteX6" fmla="*/ 0 w 2806909"/>
                <a:gd name="connsiteY6" fmla="*/ 1411595 h 1679665"/>
                <a:gd name="connsiteX7" fmla="*/ 251868 w 2806909"/>
                <a:gd name="connsiteY7" fmla="*/ 1126857 h 1679665"/>
                <a:gd name="connsiteX8" fmla="*/ 536373 w 2806909"/>
                <a:gd name="connsiteY8" fmla="*/ 1411595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909" h="1679665">
                  <a:moveTo>
                    <a:pt x="536373" y="1411595"/>
                  </a:moveTo>
                  <a:cubicBezTo>
                    <a:pt x="536373" y="933518"/>
                    <a:pt x="925688" y="536296"/>
                    <a:pt x="1403765" y="536296"/>
                  </a:cubicBezTo>
                  <a:cubicBezTo>
                    <a:pt x="1881842" y="536296"/>
                    <a:pt x="2270304" y="900803"/>
                    <a:pt x="2270304" y="1378880"/>
                  </a:cubicBezTo>
                  <a:lnTo>
                    <a:pt x="2538374" y="1679665"/>
                  </a:lnTo>
                  <a:cubicBezTo>
                    <a:pt x="2538374" y="1679665"/>
                    <a:pt x="2806909" y="1381671"/>
                    <a:pt x="2806909" y="1378880"/>
                  </a:cubicBezTo>
                  <a:cubicBezTo>
                    <a:pt x="2806909" y="605058"/>
                    <a:pt x="2177510" y="0"/>
                    <a:pt x="1403687" y="0"/>
                  </a:cubicBezTo>
                  <a:cubicBezTo>
                    <a:pt x="629865" y="0"/>
                    <a:pt x="0" y="637772"/>
                    <a:pt x="0" y="1411595"/>
                  </a:cubicBezTo>
                  <a:lnTo>
                    <a:pt x="251868" y="1126857"/>
                  </a:lnTo>
                  <a:lnTo>
                    <a:pt x="536373" y="1411595"/>
                  </a:lnTo>
                  <a:close/>
                </a:path>
              </a:pathLst>
            </a:custGeom>
            <a:solidFill>
              <a:srgbClr val="E58B8C"/>
            </a:solidFill>
            <a:ln w="775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F62A9AD9-8CA5-4387-90B8-A2C84E20D844}"/>
                </a:ext>
              </a:extLst>
            </p:cNvPr>
            <p:cNvSpPr/>
            <p:nvPr/>
          </p:nvSpPr>
          <p:spPr>
            <a:xfrm>
              <a:off x="1224028" y="2994226"/>
              <a:ext cx="2806444" cy="1676718"/>
            </a:xfrm>
            <a:custGeom>
              <a:avLst/>
              <a:gdLst>
                <a:gd name="connsiteX0" fmla="*/ 2270149 w 2806444"/>
                <a:gd name="connsiteY0" fmla="*/ 281637 h 1676718"/>
                <a:gd name="connsiteX1" fmla="*/ 1403222 w 2806444"/>
                <a:gd name="connsiteY1" fmla="*/ 1140423 h 1676718"/>
                <a:gd name="connsiteX2" fmla="*/ 536296 w 2806444"/>
                <a:gd name="connsiteY2" fmla="*/ 281637 h 1676718"/>
                <a:gd name="connsiteX3" fmla="*/ 0 w 2806444"/>
                <a:gd name="connsiteY3" fmla="*/ 281637 h 1676718"/>
                <a:gd name="connsiteX4" fmla="*/ 1403222 w 2806444"/>
                <a:gd name="connsiteY4" fmla="*/ 1676719 h 1676718"/>
                <a:gd name="connsiteX5" fmla="*/ 2806444 w 2806444"/>
                <a:gd name="connsiteY5" fmla="*/ 281637 h 1676718"/>
                <a:gd name="connsiteX6" fmla="*/ 2522560 w 2806444"/>
                <a:gd name="connsiteY6" fmla="*/ 0 h 1676718"/>
                <a:gd name="connsiteX7" fmla="*/ 2270149 w 2806444"/>
                <a:gd name="connsiteY7" fmla="*/ 281637 h 167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6444" h="1676718">
                  <a:moveTo>
                    <a:pt x="2270149" y="281637"/>
                  </a:moveTo>
                  <a:cubicBezTo>
                    <a:pt x="2265652" y="755915"/>
                    <a:pt x="1878508" y="1140423"/>
                    <a:pt x="1403222" y="1140423"/>
                  </a:cubicBezTo>
                  <a:cubicBezTo>
                    <a:pt x="927936" y="1140423"/>
                    <a:pt x="540792" y="755993"/>
                    <a:pt x="536296" y="281637"/>
                  </a:cubicBezTo>
                  <a:cubicBezTo>
                    <a:pt x="357531" y="281637"/>
                    <a:pt x="178765" y="281637"/>
                    <a:pt x="0" y="281637"/>
                  </a:cubicBezTo>
                  <a:cubicBezTo>
                    <a:pt x="4496" y="1051661"/>
                    <a:pt x="632190" y="1676719"/>
                    <a:pt x="1403222" y="1676719"/>
                  </a:cubicBezTo>
                  <a:cubicBezTo>
                    <a:pt x="2174254" y="1676719"/>
                    <a:pt x="2801948" y="1051661"/>
                    <a:pt x="2806444" y="281637"/>
                  </a:cubicBezTo>
                  <a:lnTo>
                    <a:pt x="2522560" y="0"/>
                  </a:lnTo>
                  <a:lnTo>
                    <a:pt x="2270149" y="281637"/>
                  </a:lnTo>
                  <a:close/>
                </a:path>
              </a:pathLst>
            </a:custGeom>
            <a:solidFill>
              <a:srgbClr val="FDB05D"/>
            </a:solidFill>
            <a:ln w="7750"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50F676F1-8EAA-4C85-A456-3BC5988B823A}"/>
              </a:ext>
            </a:extLst>
          </p:cNvPr>
          <p:cNvGrpSpPr/>
          <p:nvPr/>
        </p:nvGrpSpPr>
        <p:grpSpPr>
          <a:xfrm>
            <a:off x="6903391" y="2297468"/>
            <a:ext cx="1311582" cy="1581511"/>
            <a:chOff x="6903391" y="2297468"/>
            <a:chExt cx="1311582" cy="1581511"/>
          </a:xfrm>
        </p:grpSpPr>
        <p:sp>
          <p:nvSpPr>
            <p:cNvPr id="444" name="Rectangle: Rounded Corners 443">
              <a:extLst>
                <a:ext uri="{FF2B5EF4-FFF2-40B4-BE49-F238E27FC236}">
                  <a16:creationId xmlns:a16="http://schemas.microsoft.com/office/drawing/2014/main" id="{8483F8B3-678D-4548-8FE0-8AF3F26A4B1C}"/>
                </a:ext>
              </a:extLst>
            </p:cNvPr>
            <p:cNvSpPr/>
            <p:nvPr/>
          </p:nvSpPr>
          <p:spPr>
            <a:xfrm>
              <a:off x="6903391" y="2297468"/>
              <a:ext cx="1311582" cy="1581511"/>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5" name="Group 444">
              <a:extLst>
                <a:ext uri="{FF2B5EF4-FFF2-40B4-BE49-F238E27FC236}">
                  <a16:creationId xmlns:a16="http://schemas.microsoft.com/office/drawing/2014/main" id="{134FC596-E8A1-4DCD-946C-EEBFAA4668A8}"/>
                </a:ext>
              </a:extLst>
            </p:cNvPr>
            <p:cNvGrpSpPr>
              <a:grpSpLocks noChangeAspect="1"/>
            </p:cNvGrpSpPr>
            <p:nvPr/>
          </p:nvGrpSpPr>
          <p:grpSpPr>
            <a:xfrm>
              <a:off x="7040256" y="2534979"/>
              <a:ext cx="1017922" cy="1117683"/>
              <a:chOff x="4209701" y="2724078"/>
              <a:chExt cx="2049462" cy="2250317"/>
            </a:xfrm>
          </p:grpSpPr>
          <p:sp>
            <p:nvSpPr>
              <p:cNvPr id="446" name="Rectangle 445">
                <a:extLst>
                  <a:ext uri="{FF2B5EF4-FFF2-40B4-BE49-F238E27FC236}">
                    <a16:creationId xmlns:a16="http://schemas.microsoft.com/office/drawing/2014/main" id="{45B78F30-BAF7-49FD-B7F0-F36A65ADD982}"/>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ectangle 446">
                <a:extLst>
                  <a:ext uri="{FF2B5EF4-FFF2-40B4-BE49-F238E27FC236}">
                    <a16:creationId xmlns:a16="http://schemas.microsoft.com/office/drawing/2014/main" id="{0A0AF00A-7B5C-4877-9211-C892AEDF28EA}"/>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A09E64FE-840B-4130-9056-86210B3EDDFE}"/>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DDE49A8A-3839-4779-9013-499865676358}"/>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B128B236-14E5-4F11-ADAB-329717784164}"/>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C442A421-724A-4EF7-8495-D4D69CA63824}"/>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ectangle 451">
                <a:extLst>
                  <a:ext uri="{FF2B5EF4-FFF2-40B4-BE49-F238E27FC236}">
                    <a16:creationId xmlns:a16="http://schemas.microsoft.com/office/drawing/2014/main" id="{78E73F5F-0877-47BB-96CD-EBE2429EBA7F}"/>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Rectangle 452">
                <a:extLst>
                  <a:ext uri="{FF2B5EF4-FFF2-40B4-BE49-F238E27FC236}">
                    <a16:creationId xmlns:a16="http://schemas.microsoft.com/office/drawing/2014/main" id="{A4AEF38A-3BB3-4452-AE46-CDA9F0A49151}"/>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a:extLst>
                  <a:ext uri="{FF2B5EF4-FFF2-40B4-BE49-F238E27FC236}">
                    <a16:creationId xmlns:a16="http://schemas.microsoft.com/office/drawing/2014/main" id="{49902152-6039-48C0-8E33-8BEE49B1DC86}"/>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6" name="Group 455">
                <a:extLst>
                  <a:ext uri="{FF2B5EF4-FFF2-40B4-BE49-F238E27FC236}">
                    <a16:creationId xmlns:a16="http://schemas.microsoft.com/office/drawing/2014/main" id="{EBAA5C19-1D7A-4A9D-93EC-436399F25F79}"/>
                  </a:ext>
                </a:extLst>
              </p:cNvPr>
              <p:cNvGrpSpPr/>
              <p:nvPr/>
            </p:nvGrpSpPr>
            <p:grpSpPr>
              <a:xfrm rot="748349">
                <a:off x="4618137" y="2724078"/>
                <a:ext cx="1424795" cy="922549"/>
                <a:chOff x="4527639" y="2602919"/>
                <a:chExt cx="1388537" cy="869038"/>
              </a:xfrm>
            </p:grpSpPr>
            <p:sp>
              <p:nvSpPr>
                <p:cNvPr id="461" name="Rectangle 460">
                  <a:extLst>
                    <a:ext uri="{FF2B5EF4-FFF2-40B4-BE49-F238E27FC236}">
                      <a16:creationId xmlns:a16="http://schemas.microsoft.com/office/drawing/2014/main" id="{1CA2D152-7A51-40C8-AE6C-687CCEA514A1}"/>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2" name="Group 461">
                  <a:extLst>
                    <a:ext uri="{FF2B5EF4-FFF2-40B4-BE49-F238E27FC236}">
                      <a16:creationId xmlns:a16="http://schemas.microsoft.com/office/drawing/2014/main" id="{3749F87F-3288-4901-B470-59492394382A}"/>
                    </a:ext>
                  </a:extLst>
                </p:cNvPr>
                <p:cNvGrpSpPr/>
                <p:nvPr/>
              </p:nvGrpSpPr>
              <p:grpSpPr>
                <a:xfrm rot="16200000">
                  <a:off x="4986286" y="2144272"/>
                  <a:ext cx="471244" cy="1388537"/>
                  <a:chOff x="2713571" y="2145900"/>
                  <a:chExt cx="2639452" cy="277746"/>
                </a:xfrm>
              </p:grpSpPr>
              <p:sp>
                <p:nvSpPr>
                  <p:cNvPr id="463" name="Oval 462">
                    <a:extLst>
                      <a:ext uri="{FF2B5EF4-FFF2-40B4-BE49-F238E27FC236}">
                        <a16:creationId xmlns:a16="http://schemas.microsoft.com/office/drawing/2014/main" id="{C3C91671-C534-49CE-A15A-19982786607A}"/>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50828EC3-5FBC-4998-841B-98B736CA8551}"/>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7" name="Oval 456">
                <a:extLst>
                  <a:ext uri="{FF2B5EF4-FFF2-40B4-BE49-F238E27FC236}">
                    <a16:creationId xmlns:a16="http://schemas.microsoft.com/office/drawing/2014/main" id="{8A44F684-E030-4827-ACE5-25CF72576DDC}"/>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a:extLst>
                  <a:ext uri="{FF2B5EF4-FFF2-40B4-BE49-F238E27FC236}">
                    <a16:creationId xmlns:a16="http://schemas.microsoft.com/office/drawing/2014/main" id="{7101E2C2-393E-4038-A20F-3A84C4DB2440}"/>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3495482C-8951-4D19-AC6A-E340F54E31F2}"/>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Rectangle 459">
                <a:extLst>
                  <a:ext uri="{FF2B5EF4-FFF2-40B4-BE49-F238E27FC236}">
                    <a16:creationId xmlns:a16="http://schemas.microsoft.com/office/drawing/2014/main" id="{FD09E65A-1DCF-421D-B4EB-4CB2728801CA}"/>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a:extLst>
              <a:ext uri="{FF2B5EF4-FFF2-40B4-BE49-F238E27FC236}">
                <a16:creationId xmlns:a16="http://schemas.microsoft.com/office/drawing/2014/main" id="{E61EA376-20FF-4D65-8067-87AB6ABEB21B}"/>
              </a:ext>
            </a:extLst>
          </p:cNvPr>
          <p:cNvGrpSpPr/>
          <p:nvPr/>
        </p:nvGrpSpPr>
        <p:grpSpPr>
          <a:xfrm>
            <a:off x="5398139" y="2283338"/>
            <a:ext cx="1311582" cy="1581626"/>
            <a:chOff x="5398139" y="2283338"/>
            <a:chExt cx="1311582" cy="1581626"/>
          </a:xfrm>
        </p:grpSpPr>
        <p:sp>
          <p:nvSpPr>
            <p:cNvPr id="443" name="Rectangle: Rounded Corners 442">
              <a:extLst>
                <a:ext uri="{FF2B5EF4-FFF2-40B4-BE49-F238E27FC236}">
                  <a16:creationId xmlns:a16="http://schemas.microsoft.com/office/drawing/2014/main" id="{3DE0D744-AF48-4947-9D85-3454AA67A79E}"/>
                </a:ext>
              </a:extLst>
            </p:cNvPr>
            <p:cNvSpPr/>
            <p:nvPr/>
          </p:nvSpPr>
          <p:spPr>
            <a:xfrm>
              <a:off x="5398139" y="2283338"/>
              <a:ext cx="1311582" cy="1581626"/>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8" name="Group 467">
              <a:extLst>
                <a:ext uri="{FF2B5EF4-FFF2-40B4-BE49-F238E27FC236}">
                  <a16:creationId xmlns:a16="http://schemas.microsoft.com/office/drawing/2014/main" id="{72802F83-93A1-46EE-B21F-9B837225B9A6}"/>
                </a:ext>
              </a:extLst>
            </p:cNvPr>
            <p:cNvGrpSpPr>
              <a:grpSpLocks noChangeAspect="1"/>
            </p:cNvGrpSpPr>
            <p:nvPr/>
          </p:nvGrpSpPr>
          <p:grpSpPr>
            <a:xfrm>
              <a:off x="5715362" y="2464280"/>
              <a:ext cx="688581" cy="1203085"/>
              <a:chOff x="4199831" y="1399560"/>
              <a:chExt cx="2021580" cy="3532090"/>
            </a:xfrm>
          </p:grpSpPr>
          <p:sp>
            <p:nvSpPr>
              <p:cNvPr id="469" name="Rectangle 468">
                <a:extLst>
                  <a:ext uri="{FF2B5EF4-FFF2-40B4-BE49-F238E27FC236}">
                    <a16:creationId xmlns:a16="http://schemas.microsoft.com/office/drawing/2014/main" id="{2D01AD38-BB78-4462-B74A-C813BB073261}"/>
                  </a:ext>
                </a:extLst>
              </p:cNvPr>
              <p:cNvSpPr/>
              <p:nvPr/>
            </p:nvSpPr>
            <p:spPr>
              <a:xfrm>
                <a:off x="4249915" y="4316321"/>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Rectangle 469">
                <a:extLst>
                  <a:ext uri="{FF2B5EF4-FFF2-40B4-BE49-F238E27FC236}">
                    <a16:creationId xmlns:a16="http://schemas.microsoft.com/office/drawing/2014/main" id="{3D673725-6A5C-4833-8879-E3302CF0BA48}"/>
                  </a:ext>
                </a:extLst>
              </p:cNvPr>
              <p:cNvSpPr/>
              <p:nvPr/>
            </p:nvSpPr>
            <p:spPr>
              <a:xfrm>
                <a:off x="4782360" y="3451881"/>
                <a:ext cx="863417"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CA4E2A86-4D9D-45B6-ACA8-C6D5CA0434E1}"/>
                  </a:ext>
                </a:extLst>
              </p:cNvPr>
              <p:cNvSpPr/>
              <p:nvPr/>
            </p:nvSpPr>
            <p:spPr>
              <a:xfrm>
                <a:off x="4286904" y="43603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49C3222F-79FB-4F26-87D4-F780BE7CE972}"/>
                  </a:ext>
                </a:extLst>
              </p:cNvPr>
              <p:cNvSpPr/>
              <p:nvPr/>
            </p:nvSpPr>
            <p:spPr>
              <a:xfrm>
                <a:off x="4286904" y="4639732"/>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5578B656-E3B0-4A9E-AE82-A4DA159F52A6}"/>
                  </a:ext>
                </a:extLst>
              </p:cNvPr>
              <p:cNvSpPr/>
              <p:nvPr/>
            </p:nvSpPr>
            <p:spPr>
              <a:xfrm>
                <a:off x="5972410" y="434009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5575F802-8A7A-438F-BACA-C1080233E48B}"/>
                  </a:ext>
                </a:extLst>
              </p:cNvPr>
              <p:cNvSpPr/>
              <p:nvPr/>
            </p:nvSpPr>
            <p:spPr>
              <a:xfrm>
                <a:off x="5972410" y="4641880"/>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ectangle 474">
                <a:extLst>
                  <a:ext uri="{FF2B5EF4-FFF2-40B4-BE49-F238E27FC236}">
                    <a16:creationId xmlns:a16="http://schemas.microsoft.com/office/drawing/2014/main" id="{566DECB4-8559-4FEA-8CC0-A6E755EF1219}"/>
                  </a:ext>
                </a:extLst>
              </p:cNvPr>
              <p:cNvSpPr/>
              <p:nvPr/>
            </p:nvSpPr>
            <p:spPr>
              <a:xfrm>
                <a:off x="4249915" y="4752641"/>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ectangle 475">
                <a:extLst>
                  <a:ext uri="{FF2B5EF4-FFF2-40B4-BE49-F238E27FC236}">
                    <a16:creationId xmlns:a16="http://schemas.microsoft.com/office/drawing/2014/main" id="{8B4AF5A2-74C8-4997-AE06-16D288933052}"/>
                  </a:ext>
                </a:extLst>
              </p:cNvPr>
              <p:cNvSpPr/>
              <p:nvPr/>
            </p:nvSpPr>
            <p:spPr>
              <a:xfrm>
                <a:off x="4199831" y="4316322"/>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Rectangle 476">
                <a:extLst>
                  <a:ext uri="{FF2B5EF4-FFF2-40B4-BE49-F238E27FC236}">
                    <a16:creationId xmlns:a16="http://schemas.microsoft.com/office/drawing/2014/main" id="{75D0B638-8862-415A-9EC4-F91E9979C95F}"/>
                  </a:ext>
                </a:extLst>
              </p:cNvPr>
              <p:cNvSpPr/>
              <p:nvPr/>
            </p:nvSpPr>
            <p:spPr>
              <a:xfrm>
                <a:off x="6175692" y="4316322"/>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8" name="Group 477">
                <a:extLst>
                  <a:ext uri="{FF2B5EF4-FFF2-40B4-BE49-F238E27FC236}">
                    <a16:creationId xmlns:a16="http://schemas.microsoft.com/office/drawing/2014/main" id="{F258F09B-36B0-4FFB-A606-6619078B3085}"/>
                  </a:ext>
                </a:extLst>
              </p:cNvPr>
              <p:cNvGrpSpPr/>
              <p:nvPr/>
            </p:nvGrpSpPr>
            <p:grpSpPr>
              <a:xfrm rot="20436723">
                <a:off x="4599963" y="1499979"/>
                <a:ext cx="239230" cy="1017896"/>
                <a:chOff x="2711116" y="2149848"/>
                <a:chExt cx="2639452" cy="1017896"/>
              </a:xfrm>
            </p:grpSpPr>
            <p:sp>
              <p:nvSpPr>
                <p:cNvPr id="502" name="Rectangle 501">
                  <a:extLst>
                    <a:ext uri="{FF2B5EF4-FFF2-40B4-BE49-F238E27FC236}">
                      <a16:creationId xmlns:a16="http://schemas.microsoft.com/office/drawing/2014/main" id="{875103E1-6476-4AEA-8D5C-C946C90601FF}"/>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3" name="Group 502">
                  <a:extLst>
                    <a:ext uri="{FF2B5EF4-FFF2-40B4-BE49-F238E27FC236}">
                      <a16:creationId xmlns:a16="http://schemas.microsoft.com/office/drawing/2014/main" id="{CAA5B4D9-6138-4A40-941C-0818C14B92AB}"/>
                    </a:ext>
                  </a:extLst>
                </p:cNvPr>
                <p:cNvGrpSpPr/>
                <p:nvPr/>
              </p:nvGrpSpPr>
              <p:grpSpPr>
                <a:xfrm>
                  <a:off x="2711116" y="2149848"/>
                  <a:ext cx="2639452" cy="273796"/>
                  <a:chOff x="2711116" y="2149848"/>
                  <a:chExt cx="2639452" cy="273796"/>
                </a:xfrm>
              </p:grpSpPr>
              <p:sp>
                <p:nvSpPr>
                  <p:cNvPr id="504" name="Oval 503">
                    <a:extLst>
                      <a:ext uri="{FF2B5EF4-FFF2-40B4-BE49-F238E27FC236}">
                        <a16:creationId xmlns:a16="http://schemas.microsoft.com/office/drawing/2014/main" id="{C4A3182D-901B-48DA-90AB-9C9AD2A3EDFD}"/>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669C7631-8EE4-4832-9FF8-9AF84D943AEE}"/>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79" name="Rectangle 478">
                <a:extLst>
                  <a:ext uri="{FF2B5EF4-FFF2-40B4-BE49-F238E27FC236}">
                    <a16:creationId xmlns:a16="http://schemas.microsoft.com/office/drawing/2014/main" id="{16F51F0B-4159-4F38-8384-C8022B091AA5}"/>
                  </a:ext>
                </a:extLst>
              </p:cNvPr>
              <p:cNvSpPr/>
              <p:nvPr/>
            </p:nvSpPr>
            <p:spPr>
              <a:xfrm>
                <a:off x="4975969" y="2993686"/>
                <a:ext cx="486474" cy="47124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Rectangle 479">
                <a:extLst>
                  <a:ext uri="{FF2B5EF4-FFF2-40B4-BE49-F238E27FC236}">
                    <a16:creationId xmlns:a16="http://schemas.microsoft.com/office/drawing/2014/main" id="{7BD6CE52-6E6D-4673-8C5C-2535F00DE059}"/>
                  </a:ext>
                </a:extLst>
              </p:cNvPr>
              <p:cNvSpPr/>
              <p:nvPr/>
            </p:nvSpPr>
            <p:spPr>
              <a:xfrm>
                <a:off x="5062070" y="2797013"/>
                <a:ext cx="314272" cy="1910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1" name="Group 480">
                <a:extLst>
                  <a:ext uri="{FF2B5EF4-FFF2-40B4-BE49-F238E27FC236}">
                    <a16:creationId xmlns:a16="http://schemas.microsoft.com/office/drawing/2014/main" id="{DBFF7668-14C8-48CC-8D80-D3B3DED384BF}"/>
                  </a:ext>
                </a:extLst>
              </p:cNvPr>
              <p:cNvGrpSpPr/>
              <p:nvPr/>
            </p:nvGrpSpPr>
            <p:grpSpPr>
              <a:xfrm rot="19305018">
                <a:off x="4925809" y="2362235"/>
                <a:ext cx="136864" cy="510876"/>
                <a:chOff x="3278436" y="2191523"/>
                <a:chExt cx="1504812" cy="976221"/>
              </a:xfrm>
            </p:grpSpPr>
            <p:sp>
              <p:nvSpPr>
                <p:cNvPr id="500" name="Rectangle 499">
                  <a:extLst>
                    <a:ext uri="{FF2B5EF4-FFF2-40B4-BE49-F238E27FC236}">
                      <a16:creationId xmlns:a16="http://schemas.microsoft.com/office/drawing/2014/main" id="{E94D20F7-351B-40C8-BC5B-B9877E85977F}"/>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CC2EB6E6-5797-4AAE-A854-B2FECBFCC36E}"/>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2" name="Group 481">
                <a:extLst>
                  <a:ext uri="{FF2B5EF4-FFF2-40B4-BE49-F238E27FC236}">
                    <a16:creationId xmlns:a16="http://schemas.microsoft.com/office/drawing/2014/main" id="{50EDE36C-B4CC-4BEC-BB58-C90E31F841E8}"/>
                  </a:ext>
                </a:extLst>
              </p:cNvPr>
              <p:cNvGrpSpPr/>
              <p:nvPr/>
            </p:nvGrpSpPr>
            <p:grpSpPr>
              <a:xfrm rot="1100235">
                <a:off x="5360168" y="1399560"/>
                <a:ext cx="239230" cy="1017896"/>
                <a:chOff x="2711116" y="2149848"/>
                <a:chExt cx="2639452" cy="1017896"/>
              </a:xfrm>
            </p:grpSpPr>
            <p:sp>
              <p:nvSpPr>
                <p:cNvPr id="496" name="Rectangle 495">
                  <a:extLst>
                    <a:ext uri="{FF2B5EF4-FFF2-40B4-BE49-F238E27FC236}">
                      <a16:creationId xmlns:a16="http://schemas.microsoft.com/office/drawing/2014/main" id="{A28876A4-508E-4638-AC8E-D603F97D0575}"/>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7" name="Group 496">
                  <a:extLst>
                    <a:ext uri="{FF2B5EF4-FFF2-40B4-BE49-F238E27FC236}">
                      <a16:creationId xmlns:a16="http://schemas.microsoft.com/office/drawing/2014/main" id="{5C442237-6FAF-4F5B-AEFC-C026974EF5CF}"/>
                    </a:ext>
                  </a:extLst>
                </p:cNvPr>
                <p:cNvGrpSpPr/>
                <p:nvPr/>
              </p:nvGrpSpPr>
              <p:grpSpPr>
                <a:xfrm>
                  <a:off x="2711116" y="2149848"/>
                  <a:ext cx="2639452" cy="273796"/>
                  <a:chOff x="2711116" y="2149848"/>
                  <a:chExt cx="2639452" cy="273796"/>
                </a:xfrm>
              </p:grpSpPr>
              <p:sp>
                <p:nvSpPr>
                  <p:cNvPr id="498" name="Oval 497">
                    <a:extLst>
                      <a:ext uri="{FF2B5EF4-FFF2-40B4-BE49-F238E27FC236}">
                        <a16:creationId xmlns:a16="http://schemas.microsoft.com/office/drawing/2014/main" id="{1A85CF28-6100-4D23-8E1F-BACEE7549910}"/>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58EE0CB0-2AED-490B-AF04-6A311C0DF59C}"/>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3" name="Group 482">
                <a:extLst>
                  <a:ext uri="{FF2B5EF4-FFF2-40B4-BE49-F238E27FC236}">
                    <a16:creationId xmlns:a16="http://schemas.microsoft.com/office/drawing/2014/main" id="{877B6635-5503-40FC-80B6-9F56F2C60E10}"/>
                  </a:ext>
                </a:extLst>
              </p:cNvPr>
              <p:cNvGrpSpPr/>
              <p:nvPr/>
            </p:nvGrpSpPr>
            <p:grpSpPr>
              <a:xfrm rot="569135">
                <a:off x="5214767" y="2320913"/>
                <a:ext cx="136864" cy="510876"/>
                <a:chOff x="3278436" y="2191523"/>
                <a:chExt cx="1504812" cy="976221"/>
              </a:xfrm>
            </p:grpSpPr>
            <p:sp>
              <p:nvSpPr>
                <p:cNvPr id="494" name="Rectangle 493">
                  <a:extLst>
                    <a:ext uri="{FF2B5EF4-FFF2-40B4-BE49-F238E27FC236}">
                      <a16:creationId xmlns:a16="http://schemas.microsoft.com/office/drawing/2014/main" id="{AFA8E793-8556-4FEE-9406-100ABA842753}"/>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167A6F6-4D82-44D6-BBDF-12826D67791E}"/>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4" name="Group 483">
                <a:extLst>
                  <a:ext uri="{FF2B5EF4-FFF2-40B4-BE49-F238E27FC236}">
                    <a16:creationId xmlns:a16="http://schemas.microsoft.com/office/drawing/2014/main" id="{BF78B0B9-737A-434D-BC35-BD3851D8723A}"/>
                  </a:ext>
                </a:extLst>
              </p:cNvPr>
              <p:cNvGrpSpPr/>
              <p:nvPr/>
            </p:nvGrpSpPr>
            <p:grpSpPr>
              <a:xfrm rot="1100235">
                <a:off x="5702965" y="1586589"/>
                <a:ext cx="239230" cy="1017896"/>
                <a:chOff x="2711116" y="2149848"/>
                <a:chExt cx="2639452" cy="1017896"/>
              </a:xfrm>
            </p:grpSpPr>
            <p:sp>
              <p:nvSpPr>
                <p:cNvPr id="490" name="Rectangle 489">
                  <a:extLst>
                    <a:ext uri="{FF2B5EF4-FFF2-40B4-BE49-F238E27FC236}">
                      <a16:creationId xmlns:a16="http://schemas.microsoft.com/office/drawing/2014/main" id="{6D68EA89-F521-452F-A094-EC42A2502C94}"/>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1" name="Group 490">
                  <a:extLst>
                    <a:ext uri="{FF2B5EF4-FFF2-40B4-BE49-F238E27FC236}">
                      <a16:creationId xmlns:a16="http://schemas.microsoft.com/office/drawing/2014/main" id="{0A4223BA-FFB6-4854-9AAA-A021C5DCA7BE}"/>
                    </a:ext>
                  </a:extLst>
                </p:cNvPr>
                <p:cNvGrpSpPr/>
                <p:nvPr/>
              </p:nvGrpSpPr>
              <p:grpSpPr>
                <a:xfrm>
                  <a:off x="2711116" y="2149848"/>
                  <a:ext cx="2639452" cy="273796"/>
                  <a:chOff x="2711116" y="2149848"/>
                  <a:chExt cx="2639452" cy="273796"/>
                </a:xfrm>
              </p:grpSpPr>
              <p:sp>
                <p:nvSpPr>
                  <p:cNvPr id="492" name="Oval 491">
                    <a:extLst>
                      <a:ext uri="{FF2B5EF4-FFF2-40B4-BE49-F238E27FC236}">
                        <a16:creationId xmlns:a16="http://schemas.microsoft.com/office/drawing/2014/main" id="{1557621C-C6F4-4BFF-8B1A-11D9FD2835BF}"/>
                      </a:ext>
                    </a:extLst>
                  </p:cNvPr>
                  <p:cNvSpPr/>
                  <p:nvPr/>
                </p:nvSpPr>
                <p:spPr>
                  <a:xfrm rot="16357580">
                    <a:off x="3893944" y="967020"/>
                    <a:ext cx="27379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08056777-2148-46AF-AA6D-6CF0EF9F67BC}"/>
                      </a:ext>
                    </a:extLst>
                  </p:cNvPr>
                  <p:cNvSpPr/>
                  <p:nvPr/>
                </p:nvSpPr>
                <p:spPr>
                  <a:xfrm>
                    <a:off x="3558230" y="2191523"/>
                    <a:ext cx="945222"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5" name="Group 484">
                <a:extLst>
                  <a:ext uri="{FF2B5EF4-FFF2-40B4-BE49-F238E27FC236}">
                    <a16:creationId xmlns:a16="http://schemas.microsoft.com/office/drawing/2014/main" id="{01B805C3-91C3-412D-AE0A-0D151E9FFFEF}"/>
                  </a:ext>
                </a:extLst>
              </p:cNvPr>
              <p:cNvGrpSpPr/>
              <p:nvPr/>
            </p:nvGrpSpPr>
            <p:grpSpPr>
              <a:xfrm rot="2796000">
                <a:off x="5457782" y="2449226"/>
                <a:ext cx="136864" cy="510876"/>
                <a:chOff x="3278436" y="2191523"/>
                <a:chExt cx="1504812" cy="976221"/>
              </a:xfrm>
            </p:grpSpPr>
            <p:sp>
              <p:nvSpPr>
                <p:cNvPr id="488" name="Rectangle 487">
                  <a:extLst>
                    <a:ext uri="{FF2B5EF4-FFF2-40B4-BE49-F238E27FC236}">
                      <a16:creationId xmlns:a16="http://schemas.microsoft.com/office/drawing/2014/main" id="{C58D810A-126B-45C0-911E-DA8B70E27E1F}"/>
                    </a:ext>
                  </a:extLst>
                </p:cNvPr>
                <p:cNvSpPr/>
                <p:nvPr/>
              </p:nvSpPr>
              <p:spPr>
                <a:xfrm>
                  <a:off x="3278436" y="2307772"/>
                  <a:ext cx="1504812" cy="859972"/>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AD810FEC-7A2B-41EE-8957-E138D1F7805D}"/>
                    </a:ext>
                  </a:extLst>
                </p:cNvPr>
                <p:cNvSpPr/>
                <p:nvPr/>
              </p:nvSpPr>
              <p:spPr>
                <a:xfrm>
                  <a:off x="3558234" y="2191523"/>
                  <a:ext cx="94521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6" name="Rectangle 485">
                <a:extLst>
                  <a:ext uri="{FF2B5EF4-FFF2-40B4-BE49-F238E27FC236}">
                    <a16:creationId xmlns:a16="http://schemas.microsoft.com/office/drawing/2014/main" id="{7D444A2C-41B4-46FA-87D1-153A0C27C042}"/>
                  </a:ext>
                </a:extLst>
              </p:cNvPr>
              <p:cNvSpPr/>
              <p:nvPr/>
            </p:nvSpPr>
            <p:spPr>
              <a:xfrm>
                <a:off x="5074138" y="3129246"/>
                <a:ext cx="279860" cy="247650"/>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9C5DC2C7-3930-4CC8-B84D-4B4FA6476BA0}"/>
                  </a:ext>
                </a:extLst>
              </p:cNvPr>
              <p:cNvSpPr/>
              <p:nvPr/>
            </p:nvSpPr>
            <p:spPr>
              <a:xfrm>
                <a:off x="5180969" y="3193154"/>
                <a:ext cx="66198" cy="122495"/>
              </a:xfrm>
              <a:prstGeom prst="ellipse">
                <a:avLst/>
              </a:prstGeom>
              <a:solidFill>
                <a:srgbClr val="DC6465"/>
              </a:solidFill>
              <a:ln>
                <a:solidFill>
                  <a:srgbClr val="DC6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a:extLst>
              <a:ext uri="{FF2B5EF4-FFF2-40B4-BE49-F238E27FC236}">
                <a16:creationId xmlns:a16="http://schemas.microsoft.com/office/drawing/2014/main" id="{BD0F66A8-CD01-459F-8CA0-6D36A07F7CD5}"/>
              </a:ext>
            </a:extLst>
          </p:cNvPr>
          <p:cNvGrpSpPr/>
          <p:nvPr/>
        </p:nvGrpSpPr>
        <p:grpSpPr>
          <a:xfrm>
            <a:off x="3892887" y="2294855"/>
            <a:ext cx="1311582" cy="1581511"/>
            <a:chOff x="3892887" y="2294855"/>
            <a:chExt cx="1311582" cy="1581511"/>
          </a:xfrm>
        </p:grpSpPr>
        <p:sp>
          <p:nvSpPr>
            <p:cNvPr id="442" name="Rectangle: Rounded Corners 441">
              <a:extLst>
                <a:ext uri="{FF2B5EF4-FFF2-40B4-BE49-F238E27FC236}">
                  <a16:creationId xmlns:a16="http://schemas.microsoft.com/office/drawing/2014/main" id="{C15A17D8-E310-4322-8F55-020B6335DB65}"/>
                </a:ext>
              </a:extLst>
            </p:cNvPr>
            <p:cNvSpPr/>
            <p:nvPr/>
          </p:nvSpPr>
          <p:spPr>
            <a:xfrm>
              <a:off x="3892887" y="2294855"/>
              <a:ext cx="1311582" cy="1581511"/>
            </a:xfrm>
            <a:prstGeom prst="roundRect">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6" name="Group 505">
              <a:extLst>
                <a:ext uri="{FF2B5EF4-FFF2-40B4-BE49-F238E27FC236}">
                  <a16:creationId xmlns:a16="http://schemas.microsoft.com/office/drawing/2014/main" id="{4FBD1F67-A05A-45A2-873C-E4B2995217B2}"/>
                </a:ext>
              </a:extLst>
            </p:cNvPr>
            <p:cNvGrpSpPr>
              <a:grpSpLocks noChangeAspect="1"/>
            </p:cNvGrpSpPr>
            <p:nvPr/>
          </p:nvGrpSpPr>
          <p:grpSpPr>
            <a:xfrm>
              <a:off x="3998770" y="2638343"/>
              <a:ext cx="1041691" cy="853049"/>
              <a:chOff x="6595481" y="1587776"/>
              <a:chExt cx="2963950" cy="2427199"/>
            </a:xfrm>
            <a:solidFill>
              <a:schemeClr val="bg1">
                <a:lumMod val="50000"/>
              </a:schemeClr>
            </a:solidFill>
          </p:grpSpPr>
          <p:sp>
            <p:nvSpPr>
              <p:cNvPr id="507" name="Rectangle 506">
                <a:extLst>
                  <a:ext uri="{FF2B5EF4-FFF2-40B4-BE49-F238E27FC236}">
                    <a16:creationId xmlns:a16="http://schemas.microsoft.com/office/drawing/2014/main" id="{7BB0B31E-21D2-4F02-B3F2-ED5187E4902F}"/>
                  </a:ext>
                </a:extLst>
              </p:cNvPr>
              <p:cNvSpPr/>
              <p:nvPr/>
            </p:nvSpPr>
            <p:spPr>
              <a:xfrm rot="3475009">
                <a:off x="6717554" y="1859728"/>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Rectangle 507">
                <a:extLst>
                  <a:ext uri="{FF2B5EF4-FFF2-40B4-BE49-F238E27FC236}">
                    <a16:creationId xmlns:a16="http://schemas.microsoft.com/office/drawing/2014/main" id="{C3E10BA5-4CA8-46F9-9484-F4231052AB52}"/>
                  </a:ext>
                </a:extLst>
              </p:cNvPr>
              <p:cNvSpPr/>
              <p:nvPr/>
            </p:nvSpPr>
            <p:spPr>
              <a:xfrm rot="7564731">
                <a:off x="6931663" y="1867366"/>
                <a:ext cx="45719" cy="289866"/>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9" name="Straight Connector 508">
                <a:extLst>
                  <a:ext uri="{FF2B5EF4-FFF2-40B4-BE49-F238E27FC236}">
                    <a16:creationId xmlns:a16="http://schemas.microsoft.com/office/drawing/2014/main" id="{195292AA-3DD6-4CAA-9B81-D8A12C66BB5A}"/>
                  </a:ext>
                </a:extLst>
              </p:cNvPr>
              <p:cNvCxnSpPr>
                <a:cxnSpLocks/>
                <a:stCxn id="517" idx="0"/>
              </p:cNvCxnSpPr>
              <p:nvPr/>
            </p:nvCxnSpPr>
            <p:spPr>
              <a:xfrm flipH="1" flipV="1">
                <a:off x="9084222" y="2190069"/>
                <a:ext cx="249312" cy="141089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10" name="Rectangle 509">
                <a:extLst>
                  <a:ext uri="{FF2B5EF4-FFF2-40B4-BE49-F238E27FC236}">
                    <a16:creationId xmlns:a16="http://schemas.microsoft.com/office/drawing/2014/main" id="{4C3DEB5B-3F97-49DC-A625-9EAAE9E9D148}"/>
                  </a:ext>
                </a:extLst>
              </p:cNvPr>
              <p:cNvSpPr/>
              <p:nvPr/>
            </p:nvSpPr>
            <p:spPr>
              <a:xfrm rot="5565177">
                <a:off x="7180722" y="1513323"/>
                <a:ext cx="45719" cy="1173368"/>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Rectangle 510">
                <a:extLst>
                  <a:ext uri="{FF2B5EF4-FFF2-40B4-BE49-F238E27FC236}">
                    <a16:creationId xmlns:a16="http://schemas.microsoft.com/office/drawing/2014/main" id="{BF1CB4A5-BA4A-4518-8B28-39512B3C36AB}"/>
                  </a:ext>
                </a:extLst>
              </p:cNvPr>
              <p:cNvSpPr/>
              <p:nvPr/>
            </p:nvSpPr>
            <p:spPr>
              <a:xfrm flipH="1">
                <a:off x="8678544" y="3896854"/>
                <a:ext cx="795781"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Rectangle 511">
                <a:extLst>
                  <a:ext uri="{FF2B5EF4-FFF2-40B4-BE49-F238E27FC236}">
                    <a16:creationId xmlns:a16="http://schemas.microsoft.com/office/drawing/2014/main" id="{5C0CD87B-8DC7-44B2-877C-EF37080C3788}"/>
                  </a:ext>
                </a:extLst>
              </p:cNvPr>
              <p:cNvSpPr/>
              <p:nvPr/>
            </p:nvSpPr>
            <p:spPr>
              <a:xfrm flipH="1">
                <a:off x="8956766" y="3758927"/>
                <a:ext cx="2535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Rectangle: Rounded Corners 512">
                <a:extLst>
                  <a:ext uri="{FF2B5EF4-FFF2-40B4-BE49-F238E27FC236}">
                    <a16:creationId xmlns:a16="http://schemas.microsoft.com/office/drawing/2014/main" id="{FE8EBA9A-65B6-4578-A521-B1F821B4B92D}"/>
                  </a:ext>
                </a:extLst>
              </p:cNvPr>
              <p:cNvSpPr/>
              <p:nvPr/>
            </p:nvSpPr>
            <p:spPr>
              <a:xfrm rot="5400000">
                <a:off x="9227962" y="3538023"/>
                <a:ext cx="54794" cy="3436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Rectangle 513">
                <a:extLst>
                  <a:ext uri="{FF2B5EF4-FFF2-40B4-BE49-F238E27FC236}">
                    <a16:creationId xmlns:a16="http://schemas.microsoft.com/office/drawing/2014/main" id="{12B2E6D8-A78B-4C0C-8CF3-00DFF0152D3F}"/>
                  </a:ext>
                </a:extLst>
              </p:cNvPr>
              <p:cNvSpPr/>
              <p:nvPr/>
            </p:nvSpPr>
            <p:spPr>
              <a:xfrm rot="6784575" flipH="1">
                <a:off x="9289675" y="1934460"/>
                <a:ext cx="45719" cy="49379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Rectangle 514">
                <a:extLst>
                  <a:ext uri="{FF2B5EF4-FFF2-40B4-BE49-F238E27FC236}">
                    <a16:creationId xmlns:a16="http://schemas.microsoft.com/office/drawing/2014/main" id="{065B5B5F-91BC-4FB6-8661-9060D015F97D}"/>
                  </a:ext>
                </a:extLst>
              </p:cNvPr>
              <p:cNvSpPr/>
              <p:nvPr/>
            </p:nvSpPr>
            <p:spPr>
              <a:xfrm rot="4695926" flipH="1">
                <a:off x="9285496" y="1775304"/>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Rectangle 515">
                <a:extLst>
                  <a:ext uri="{FF2B5EF4-FFF2-40B4-BE49-F238E27FC236}">
                    <a16:creationId xmlns:a16="http://schemas.microsoft.com/office/drawing/2014/main" id="{87DFE4CA-65A6-47F3-A71F-A37529389122}"/>
                  </a:ext>
                </a:extLst>
              </p:cNvPr>
              <p:cNvSpPr/>
              <p:nvPr/>
            </p:nvSpPr>
            <p:spPr>
              <a:xfrm flipH="1">
                <a:off x="9025853" y="3837793"/>
                <a:ext cx="101159" cy="118121"/>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Rectangle: Rounded Corners 516">
                <a:extLst>
                  <a:ext uri="{FF2B5EF4-FFF2-40B4-BE49-F238E27FC236}">
                    <a16:creationId xmlns:a16="http://schemas.microsoft.com/office/drawing/2014/main" id="{EB53F470-8EF4-4FDA-8881-373C6A2C409A}"/>
                  </a:ext>
                </a:extLst>
              </p:cNvPr>
              <p:cNvSpPr/>
              <p:nvPr/>
            </p:nvSpPr>
            <p:spPr>
              <a:xfrm>
                <a:off x="9282955" y="3600961"/>
                <a:ext cx="101158" cy="19625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8" name="Straight Connector 517">
                <a:extLst>
                  <a:ext uri="{FF2B5EF4-FFF2-40B4-BE49-F238E27FC236}">
                    <a16:creationId xmlns:a16="http://schemas.microsoft.com/office/drawing/2014/main" id="{64CBFC9E-2EB4-496D-A081-D30633EB6AEA}"/>
                  </a:ext>
                </a:extLst>
              </p:cNvPr>
              <p:cNvCxnSpPr>
                <a:cxnSpLocks/>
                <a:endCxn id="517" idx="3"/>
              </p:cNvCxnSpPr>
              <p:nvPr/>
            </p:nvCxnSpPr>
            <p:spPr>
              <a:xfrm flipH="1">
                <a:off x="9384113" y="2267443"/>
                <a:ext cx="140868" cy="143164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E4FBA2ED-BA59-4E84-84B5-5D4F643404A9}"/>
                  </a:ext>
                </a:extLst>
              </p:cNvPr>
              <p:cNvCxnSpPr>
                <a:cxnSpLocks/>
                <a:stCxn id="515" idx="0"/>
              </p:cNvCxnSpPr>
              <p:nvPr/>
            </p:nvCxnSpPr>
            <p:spPr>
              <a:xfrm flipH="1">
                <a:off x="9520263" y="1964099"/>
                <a:ext cx="28032" cy="335061"/>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DA97C95B-A402-4431-AAAA-50D0E8097138}"/>
                  </a:ext>
                </a:extLst>
              </p:cNvPr>
              <p:cNvCxnSpPr>
                <a:cxnSpLocks/>
                <a:endCxn id="521" idx="0"/>
              </p:cNvCxnSpPr>
              <p:nvPr/>
            </p:nvCxnSpPr>
            <p:spPr>
              <a:xfrm flipH="1" flipV="1">
                <a:off x="9041366" y="1588696"/>
                <a:ext cx="500588" cy="35582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21" name="Rectangle 520">
                <a:extLst>
                  <a:ext uri="{FF2B5EF4-FFF2-40B4-BE49-F238E27FC236}">
                    <a16:creationId xmlns:a16="http://schemas.microsoft.com/office/drawing/2014/main" id="{A1C5BCAC-43DC-4943-889F-3A187F1CCC83}"/>
                  </a:ext>
                </a:extLst>
              </p:cNvPr>
              <p:cNvSpPr/>
              <p:nvPr/>
            </p:nvSpPr>
            <p:spPr>
              <a:xfrm rot="21297001" flipH="1">
                <a:off x="9031469" y="1587776"/>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2" name="Straight Connector 521">
                <a:extLst>
                  <a:ext uri="{FF2B5EF4-FFF2-40B4-BE49-F238E27FC236}">
                    <a16:creationId xmlns:a16="http://schemas.microsoft.com/office/drawing/2014/main" id="{15AE38A2-CEF0-4BFA-B3AE-DEA0C28F97DB}"/>
                  </a:ext>
                </a:extLst>
              </p:cNvPr>
              <p:cNvCxnSpPr>
                <a:cxnSpLocks/>
              </p:cNvCxnSpPr>
              <p:nvPr/>
            </p:nvCxnSpPr>
            <p:spPr>
              <a:xfrm flipH="1" flipV="1">
                <a:off x="7762594" y="1674406"/>
                <a:ext cx="1108055" cy="37458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23" name="Rectangle 522">
                <a:extLst>
                  <a:ext uri="{FF2B5EF4-FFF2-40B4-BE49-F238E27FC236}">
                    <a16:creationId xmlns:a16="http://schemas.microsoft.com/office/drawing/2014/main" id="{A31A3AD4-1B3C-4DDA-88F2-4BE0CDB2541D}"/>
                  </a:ext>
                </a:extLst>
              </p:cNvPr>
              <p:cNvSpPr/>
              <p:nvPr/>
            </p:nvSpPr>
            <p:spPr>
              <a:xfrm rot="21297001" flipH="1">
                <a:off x="7760101" y="1671317"/>
                <a:ext cx="61516" cy="47398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4" name="Straight Connector 523">
                <a:extLst>
                  <a:ext uri="{FF2B5EF4-FFF2-40B4-BE49-F238E27FC236}">
                    <a16:creationId xmlns:a16="http://schemas.microsoft.com/office/drawing/2014/main" id="{2A2C7964-D9B2-4D36-BEEE-0D0777870B36}"/>
                  </a:ext>
                </a:extLst>
              </p:cNvPr>
              <p:cNvCxnSpPr>
                <a:cxnSpLocks/>
                <a:stCxn id="512" idx="3"/>
              </p:cNvCxnSpPr>
              <p:nvPr/>
            </p:nvCxnSpPr>
            <p:spPr>
              <a:xfrm flipH="1" flipV="1">
                <a:off x="8870650" y="2044256"/>
                <a:ext cx="86116" cy="1773732"/>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C93A64AF-7AF2-434C-81DC-840DEF900FE2}"/>
                  </a:ext>
                </a:extLst>
              </p:cNvPr>
              <p:cNvCxnSpPr>
                <a:cxnSpLocks/>
              </p:cNvCxnSpPr>
              <p:nvPr/>
            </p:nvCxnSpPr>
            <p:spPr>
              <a:xfrm flipV="1">
                <a:off x="9277185" y="2021254"/>
                <a:ext cx="106051" cy="118995"/>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CF2993D5-6159-4A2B-9E9F-AC563E24BB04}"/>
                  </a:ext>
                </a:extLst>
              </p:cNvPr>
              <p:cNvCxnSpPr>
                <a:cxnSpLocks/>
              </p:cNvCxnSpPr>
              <p:nvPr/>
            </p:nvCxnSpPr>
            <p:spPr>
              <a:xfrm flipH="1">
                <a:off x="6823924" y="1684417"/>
                <a:ext cx="964747" cy="379136"/>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27" name="Rectangle 526">
                <a:extLst>
                  <a:ext uri="{FF2B5EF4-FFF2-40B4-BE49-F238E27FC236}">
                    <a16:creationId xmlns:a16="http://schemas.microsoft.com/office/drawing/2014/main" id="{3F7BFCF7-FEA5-442E-BAF3-03DF3AD52619}"/>
                  </a:ext>
                </a:extLst>
              </p:cNvPr>
              <p:cNvSpPr/>
              <p:nvPr/>
            </p:nvSpPr>
            <p:spPr>
              <a:xfrm flipH="1">
                <a:off x="9053575" y="2039492"/>
                <a:ext cx="47155" cy="177660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Rectangle 527">
                <a:extLst>
                  <a:ext uri="{FF2B5EF4-FFF2-40B4-BE49-F238E27FC236}">
                    <a16:creationId xmlns:a16="http://schemas.microsoft.com/office/drawing/2014/main" id="{683F3C85-E13B-487D-BF89-14E32EAF2418}"/>
                  </a:ext>
                </a:extLst>
              </p:cNvPr>
              <p:cNvSpPr/>
              <p:nvPr/>
            </p:nvSpPr>
            <p:spPr>
              <a:xfrm rot="5213209" flipH="1">
                <a:off x="8421413" y="1434044"/>
                <a:ext cx="47156" cy="13079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Rectangle 528">
                <a:extLst>
                  <a:ext uri="{FF2B5EF4-FFF2-40B4-BE49-F238E27FC236}">
                    <a16:creationId xmlns:a16="http://schemas.microsoft.com/office/drawing/2014/main" id="{ED602350-FFAE-4839-AB4F-41BFDE3641E0}"/>
                  </a:ext>
                </a:extLst>
              </p:cNvPr>
              <p:cNvSpPr/>
              <p:nvPr/>
            </p:nvSpPr>
            <p:spPr>
              <a:xfrm rot="3559019" flipH="1">
                <a:off x="7912427" y="1867196"/>
                <a:ext cx="45719" cy="308113"/>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0" name="Straight Connector 529">
                <a:extLst>
                  <a:ext uri="{FF2B5EF4-FFF2-40B4-BE49-F238E27FC236}">
                    <a16:creationId xmlns:a16="http://schemas.microsoft.com/office/drawing/2014/main" id="{323D0AB8-9BFB-44BE-827B-50DCE23CD253}"/>
                  </a:ext>
                </a:extLst>
              </p:cNvPr>
              <p:cNvCxnSpPr>
                <a:cxnSpLocks/>
                <a:stCxn id="529" idx="3"/>
                <a:endCxn id="523" idx="1"/>
              </p:cNvCxnSpPr>
              <p:nvPr/>
            </p:nvCxnSpPr>
            <p:spPr>
              <a:xfrm flipH="1" flipV="1">
                <a:off x="7821498" y="1905605"/>
                <a:ext cx="102123" cy="9598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8" name="Rectangle 7">
            <a:hlinkClick r:id="rId3" action="ppaction://hlinksldjump"/>
            <a:extLst>
              <a:ext uri="{FF2B5EF4-FFF2-40B4-BE49-F238E27FC236}">
                <a16:creationId xmlns:a16="http://schemas.microsoft.com/office/drawing/2014/main" id="{1FD020A1-82EB-4F18-A5DB-13B569C1984A}"/>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A80391C-394A-45BA-B63C-B076D4641DE3}"/>
              </a:ext>
            </a:extLst>
          </p:cNvPr>
          <p:cNvSpPr/>
          <p:nvPr/>
        </p:nvSpPr>
        <p:spPr>
          <a:xfrm>
            <a:off x="1485635" y="5244551"/>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hlinkClick r:id="rId4" action="ppaction://hlinksldjump"/>
            <a:extLst>
              <a:ext uri="{FF2B5EF4-FFF2-40B4-BE49-F238E27FC236}">
                <a16:creationId xmlns:a16="http://schemas.microsoft.com/office/drawing/2014/main" id="{27CEACA7-33A1-40C0-A6E0-C53BCB6B4845}"/>
              </a:ext>
            </a:extLst>
          </p:cNvPr>
          <p:cNvSpPr/>
          <p:nvPr/>
        </p:nvSpPr>
        <p:spPr>
          <a:xfrm>
            <a:off x="853345" y="5061863"/>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hlinkClick r:id="rId5" action="ppaction://hlinksldjump"/>
            <a:extLst>
              <a:ext uri="{FF2B5EF4-FFF2-40B4-BE49-F238E27FC236}">
                <a16:creationId xmlns:a16="http://schemas.microsoft.com/office/drawing/2014/main" id="{2C9053AB-ACE5-4CF7-9BF2-4ADB483107A7}"/>
              </a:ext>
            </a:extLst>
          </p:cNvPr>
          <p:cNvSpPr/>
          <p:nvPr/>
        </p:nvSpPr>
        <p:spPr>
          <a:xfrm>
            <a:off x="241299" y="5196642"/>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4544181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0 L 3.125E-6 0.15764 " pathEditMode="relative" rAng="0" ptsTypes="AA">
                                      <p:cBhvr>
                                        <p:cTn id="6" dur="2000" fill="hold"/>
                                        <p:tgtEl>
                                          <p:spTgt spid="2"/>
                                        </p:tgtEl>
                                        <p:attrNameLst>
                                          <p:attrName>ppt_x</p:attrName>
                                          <p:attrName>ppt_y</p:attrName>
                                        </p:attrNameLst>
                                      </p:cBhvr>
                                      <p:rCtr x="0" y="7870"/>
                                    </p:animMotion>
                                  </p:childTnLst>
                                </p:cTn>
                              </p:par>
                              <p:par>
                                <p:cTn id="7" presetID="42" presetClass="path" presetSubtype="0" accel="50000" decel="50000" fill="hold" nodeType="withEffect">
                                  <p:stCondLst>
                                    <p:cond delay="0"/>
                                  </p:stCondLst>
                                  <p:childTnLst>
                                    <p:animMotion origin="layout" path="M -4.375E-6 1.85185E-6 L -4.375E-6 0.16041 " pathEditMode="relative" rAng="0" ptsTypes="AA">
                                      <p:cBhvr>
                                        <p:cTn id="8" dur="2000" fill="hold"/>
                                        <p:tgtEl>
                                          <p:spTgt spid="4"/>
                                        </p:tgtEl>
                                        <p:attrNameLst>
                                          <p:attrName>ppt_x</p:attrName>
                                          <p:attrName>ppt_y</p:attrName>
                                        </p:attrNameLst>
                                      </p:cBhvr>
                                      <p:rCtr x="0" y="8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68</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Selection</a:t>
            </a:r>
          </a:p>
        </p:txBody>
      </p:sp>
      <p:sp>
        <p:nvSpPr>
          <p:cNvPr id="16" name="TextBox 15">
            <a:extLst>
              <a:ext uri="{FF2B5EF4-FFF2-40B4-BE49-F238E27FC236}">
                <a16:creationId xmlns:a16="http://schemas.microsoft.com/office/drawing/2014/main" id="{6B2B74F9-F84C-4A1B-98A5-B505F084F26D}"/>
              </a:ext>
            </a:extLst>
          </p:cNvPr>
          <p:cNvSpPr txBox="1"/>
          <p:nvPr/>
        </p:nvSpPr>
        <p:spPr>
          <a:xfrm>
            <a:off x="4437252" y="1321959"/>
            <a:ext cx="3317496" cy="461665"/>
          </a:xfrm>
          <a:prstGeom prst="rect">
            <a:avLst/>
          </a:prstGeom>
          <a:noFill/>
        </p:spPr>
        <p:txBody>
          <a:bodyPr wrap="square" rtlCol="0">
            <a:spAutoFit/>
          </a:bodyPr>
          <a:lstStyle/>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Pugh Chart</a:t>
            </a:r>
          </a:p>
        </p:txBody>
      </p:sp>
      <p:grpSp>
        <p:nvGrpSpPr>
          <p:cNvPr id="46" name="Group 45">
            <a:extLst>
              <a:ext uri="{FF2B5EF4-FFF2-40B4-BE49-F238E27FC236}">
                <a16:creationId xmlns:a16="http://schemas.microsoft.com/office/drawing/2014/main" id="{93729F29-86C2-4A9E-9998-004C28915FDE}"/>
              </a:ext>
            </a:extLst>
          </p:cNvPr>
          <p:cNvGrpSpPr>
            <a:grpSpLocks noChangeAspect="1"/>
          </p:cNvGrpSpPr>
          <p:nvPr/>
        </p:nvGrpSpPr>
        <p:grpSpPr>
          <a:xfrm rot="151111">
            <a:off x="140583" y="5097933"/>
            <a:ext cx="1982984" cy="754214"/>
            <a:chOff x="1224028" y="1874428"/>
            <a:chExt cx="7352613" cy="2796516"/>
          </a:xfrm>
        </p:grpSpPr>
        <p:sp>
          <p:nvSpPr>
            <p:cNvPr id="47" name="Freeform: Shape 46">
              <a:extLst>
                <a:ext uri="{FF2B5EF4-FFF2-40B4-BE49-F238E27FC236}">
                  <a16:creationId xmlns:a16="http://schemas.microsoft.com/office/drawing/2014/main" id="{DE9A1A1C-CE20-4342-A9CE-ED98795205F5}"/>
                </a:ext>
              </a:extLst>
            </p:cNvPr>
            <p:cNvSpPr/>
            <p:nvPr/>
          </p:nvSpPr>
          <p:spPr>
            <a:xfrm rot="18900000">
              <a:off x="2081322" y="2737402"/>
              <a:ext cx="1059712" cy="1059712"/>
            </a:xfrm>
            <a:custGeom>
              <a:avLst/>
              <a:gdLst>
                <a:gd name="connsiteX0" fmla="*/ 1059713 w 1059712"/>
                <a:gd name="connsiteY0" fmla="*/ 529857 h 1059712"/>
                <a:gd name="connsiteX1" fmla="*/ 529856 w 1059712"/>
                <a:gd name="connsiteY1" fmla="*/ 1059713 h 1059712"/>
                <a:gd name="connsiteX2" fmla="*/ 0 w 1059712"/>
                <a:gd name="connsiteY2" fmla="*/ 529857 h 1059712"/>
                <a:gd name="connsiteX3" fmla="*/ 529856 w 1059712"/>
                <a:gd name="connsiteY3" fmla="*/ 0 h 1059712"/>
                <a:gd name="connsiteX4" fmla="*/ 1059713 w 1059712"/>
                <a:gd name="connsiteY4" fmla="*/ 529857 h 10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12" h="1059712">
                  <a:moveTo>
                    <a:pt x="1059713" y="529857"/>
                  </a:moveTo>
                  <a:cubicBezTo>
                    <a:pt x="1059713" y="822488"/>
                    <a:pt x="822488" y="1059713"/>
                    <a:pt x="529856" y="1059713"/>
                  </a:cubicBezTo>
                  <a:cubicBezTo>
                    <a:pt x="237225" y="1059713"/>
                    <a:pt x="0" y="822488"/>
                    <a:pt x="0" y="529857"/>
                  </a:cubicBezTo>
                  <a:cubicBezTo>
                    <a:pt x="0" y="237225"/>
                    <a:pt x="237225" y="0"/>
                    <a:pt x="529856" y="0"/>
                  </a:cubicBezTo>
                  <a:cubicBezTo>
                    <a:pt x="822488" y="0"/>
                    <a:pt x="1059713" y="237225"/>
                    <a:pt x="1059713" y="529857"/>
                  </a:cubicBezTo>
                  <a:close/>
                </a:path>
              </a:pathLst>
            </a:custGeom>
            <a:solidFill>
              <a:srgbClr val="FDB05D"/>
            </a:solidFill>
            <a:ln w="775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1C4B524-E737-4AF3-AB1F-6DCC020AC599}"/>
                </a:ext>
              </a:extLst>
            </p:cNvPr>
            <p:cNvSpPr/>
            <p:nvPr/>
          </p:nvSpPr>
          <p:spPr>
            <a:xfrm>
              <a:off x="4369456" y="2737396"/>
              <a:ext cx="1059723" cy="1059723"/>
            </a:xfrm>
            <a:custGeom>
              <a:avLst/>
              <a:gdLst>
                <a:gd name="connsiteX0" fmla="*/ 1059723 w 1059723"/>
                <a:gd name="connsiteY0" fmla="*/ 529862 h 1059723"/>
                <a:gd name="connsiteX1" fmla="*/ 529862 w 1059723"/>
                <a:gd name="connsiteY1" fmla="*/ 1059723 h 1059723"/>
                <a:gd name="connsiteX2" fmla="*/ 0 w 1059723"/>
                <a:gd name="connsiteY2" fmla="*/ 529862 h 1059723"/>
                <a:gd name="connsiteX3" fmla="*/ 529862 w 1059723"/>
                <a:gd name="connsiteY3" fmla="*/ 0 h 1059723"/>
                <a:gd name="connsiteX4" fmla="*/ 1059723 w 1059723"/>
                <a:gd name="connsiteY4" fmla="*/ 529862 h 105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23" h="1059723">
                  <a:moveTo>
                    <a:pt x="1059723" y="529862"/>
                  </a:moveTo>
                  <a:cubicBezTo>
                    <a:pt x="1059723" y="822496"/>
                    <a:pt x="822496" y="1059723"/>
                    <a:pt x="529862" y="1059723"/>
                  </a:cubicBezTo>
                  <a:cubicBezTo>
                    <a:pt x="237227" y="1059723"/>
                    <a:pt x="0" y="822496"/>
                    <a:pt x="0" y="529862"/>
                  </a:cubicBezTo>
                  <a:cubicBezTo>
                    <a:pt x="0" y="237227"/>
                    <a:pt x="237227" y="0"/>
                    <a:pt x="529862" y="0"/>
                  </a:cubicBezTo>
                  <a:cubicBezTo>
                    <a:pt x="822496" y="0"/>
                    <a:pt x="1059723" y="237227"/>
                    <a:pt x="1059723" y="529862"/>
                  </a:cubicBezTo>
                  <a:close/>
                </a:path>
              </a:pathLst>
            </a:custGeom>
            <a:solidFill>
              <a:srgbClr val="E58B8C"/>
            </a:solidFill>
            <a:ln w="775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DF77D2D-21F5-4053-BFD5-97BF709CBF1B}"/>
                </a:ext>
              </a:extLst>
            </p:cNvPr>
            <p:cNvSpPr/>
            <p:nvPr/>
          </p:nvSpPr>
          <p:spPr>
            <a:xfrm rot="18900000">
              <a:off x="6643602" y="2737429"/>
              <a:ext cx="1059712" cy="1059712"/>
            </a:xfrm>
            <a:custGeom>
              <a:avLst/>
              <a:gdLst>
                <a:gd name="connsiteX0" fmla="*/ 1059713 w 1059712"/>
                <a:gd name="connsiteY0" fmla="*/ 529857 h 1059712"/>
                <a:gd name="connsiteX1" fmla="*/ 529857 w 1059712"/>
                <a:gd name="connsiteY1" fmla="*/ 1059713 h 1059712"/>
                <a:gd name="connsiteX2" fmla="*/ 0 w 1059712"/>
                <a:gd name="connsiteY2" fmla="*/ 529857 h 1059712"/>
                <a:gd name="connsiteX3" fmla="*/ 529857 w 1059712"/>
                <a:gd name="connsiteY3" fmla="*/ 0 h 1059712"/>
                <a:gd name="connsiteX4" fmla="*/ 1059713 w 1059712"/>
                <a:gd name="connsiteY4" fmla="*/ 529857 h 10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12" h="1059712">
                  <a:moveTo>
                    <a:pt x="1059713" y="529857"/>
                  </a:moveTo>
                  <a:cubicBezTo>
                    <a:pt x="1059713" y="822488"/>
                    <a:pt x="822488" y="1059713"/>
                    <a:pt x="529857" y="1059713"/>
                  </a:cubicBezTo>
                  <a:cubicBezTo>
                    <a:pt x="237225" y="1059713"/>
                    <a:pt x="0" y="822488"/>
                    <a:pt x="0" y="529857"/>
                  </a:cubicBezTo>
                  <a:cubicBezTo>
                    <a:pt x="0" y="237225"/>
                    <a:pt x="237225" y="0"/>
                    <a:pt x="529857" y="0"/>
                  </a:cubicBezTo>
                  <a:cubicBezTo>
                    <a:pt x="822488" y="0"/>
                    <a:pt x="1059713" y="237225"/>
                    <a:pt x="1059713" y="529857"/>
                  </a:cubicBezTo>
                  <a:close/>
                </a:path>
              </a:pathLst>
            </a:custGeom>
            <a:solidFill>
              <a:srgbClr val="5C93AA"/>
            </a:solidFill>
            <a:ln w="775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15197393-AEDC-406C-9215-DF48A855FC85}"/>
                </a:ext>
              </a:extLst>
            </p:cNvPr>
            <p:cNvSpPr/>
            <p:nvPr/>
          </p:nvSpPr>
          <p:spPr>
            <a:xfrm>
              <a:off x="5770275" y="2961511"/>
              <a:ext cx="2806366" cy="1709433"/>
            </a:xfrm>
            <a:custGeom>
              <a:avLst/>
              <a:gdLst>
                <a:gd name="connsiteX0" fmla="*/ 2270071 w 2806366"/>
                <a:gd name="connsiteY0" fmla="*/ 281637 h 1709433"/>
                <a:gd name="connsiteX1" fmla="*/ 1403222 w 2806366"/>
                <a:gd name="connsiteY1" fmla="*/ 1173060 h 1709433"/>
                <a:gd name="connsiteX2" fmla="*/ 535908 w 2806366"/>
                <a:gd name="connsiteY2" fmla="*/ 281637 h 1709433"/>
                <a:gd name="connsiteX3" fmla="*/ 267373 w 2806366"/>
                <a:gd name="connsiteY3" fmla="*/ 582421 h 1709433"/>
                <a:gd name="connsiteX4" fmla="*/ 0 w 2806366"/>
                <a:gd name="connsiteY4" fmla="*/ 281637 h 1709433"/>
                <a:gd name="connsiteX5" fmla="*/ 1403222 w 2806366"/>
                <a:gd name="connsiteY5" fmla="*/ 1709433 h 1709433"/>
                <a:gd name="connsiteX6" fmla="*/ 2806367 w 2806366"/>
                <a:gd name="connsiteY6" fmla="*/ 281637 h 1709433"/>
                <a:gd name="connsiteX7" fmla="*/ 2539304 w 2806366"/>
                <a:gd name="connsiteY7" fmla="*/ 0 h 1709433"/>
                <a:gd name="connsiteX8" fmla="*/ 2270071 w 2806366"/>
                <a:gd name="connsiteY8" fmla="*/ 281637 h 170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366" h="1709433">
                  <a:moveTo>
                    <a:pt x="2270071" y="281637"/>
                  </a:moveTo>
                  <a:cubicBezTo>
                    <a:pt x="2265575" y="755915"/>
                    <a:pt x="1878586" y="1173060"/>
                    <a:pt x="1403222" y="1173060"/>
                  </a:cubicBezTo>
                  <a:cubicBezTo>
                    <a:pt x="927858" y="1173060"/>
                    <a:pt x="540405" y="755915"/>
                    <a:pt x="535908" y="281637"/>
                  </a:cubicBezTo>
                  <a:lnTo>
                    <a:pt x="267373" y="582421"/>
                  </a:lnTo>
                  <a:lnTo>
                    <a:pt x="0" y="281637"/>
                  </a:lnTo>
                  <a:cubicBezTo>
                    <a:pt x="4496" y="1051661"/>
                    <a:pt x="632190" y="1709433"/>
                    <a:pt x="1403222" y="1709433"/>
                  </a:cubicBezTo>
                  <a:cubicBezTo>
                    <a:pt x="2174254" y="1709433"/>
                    <a:pt x="2801871" y="1051661"/>
                    <a:pt x="2806367" y="281637"/>
                  </a:cubicBezTo>
                  <a:lnTo>
                    <a:pt x="2539304" y="0"/>
                  </a:lnTo>
                  <a:lnTo>
                    <a:pt x="2270071" y="281637"/>
                  </a:lnTo>
                  <a:close/>
                </a:path>
              </a:pathLst>
            </a:custGeom>
            <a:solidFill>
              <a:srgbClr val="5C93AA"/>
            </a:solidFill>
            <a:ln w="775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A5DCB0B-3658-4AD6-9111-04F60E55EFBE}"/>
                </a:ext>
              </a:extLst>
            </p:cNvPr>
            <p:cNvSpPr/>
            <p:nvPr/>
          </p:nvSpPr>
          <p:spPr>
            <a:xfrm>
              <a:off x="3496638" y="1874428"/>
              <a:ext cx="2806909" cy="1679665"/>
            </a:xfrm>
            <a:custGeom>
              <a:avLst/>
              <a:gdLst>
                <a:gd name="connsiteX0" fmla="*/ 536373 w 2806909"/>
                <a:gd name="connsiteY0" fmla="*/ 1411595 h 1679665"/>
                <a:gd name="connsiteX1" fmla="*/ 1403765 w 2806909"/>
                <a:gd name="connsiteY1" fmla="*/ 536296 h 1679665"/>
                <a:gd name="connsiteX2" fmla="*/ 2270304 w 2806909"/>
                <a:gd name="connsiteY2" fmla="*/ 1378880 h 1679665"/>
                <a:gd name="connsiteX3" fmla="*/ 2538374 w 2806909"/>
                <a:gd name="connsiteY3" fmla="*/ 1679665 h 1679665"/>
                <a:gd name="connsiteX4" fmla="*/ 2806909 w 2806909"/>
                <a:gd name="connsiteY4" fmla="*/ 1378880 h 1679665"/>
                <a:gd name="connsiteX5" fmla="*/ 1403687 w 2806909"/>
                <a:gd name="connsiteY5" fmla="*/ 0 h 1679665"/>
                <a:gd name="connsiteX6" fmla="*/ 0 w 2806909"/>
                <a:gd name="connsiteY6" fmla="*/ 1411595 h 1679665"/>
                <a:gd name="connsiteX7" fmla="*/ 251868 w 2806909"/>
                <a:gd name="connsiteY7" fmla="*/ 1126857 h 1679665"/>
                <a:gd name="connsiteX8" fmla="*/ 536373 w 2806909"/>
                <a:gd name="connsiteY8" fmla="*/ 1411595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909" h="1679665">
                  <a:moveTo>
                    <a:pt x="536373" y="1411595"/>
                  </a:moveTo>
                  <a:cubicBezTo>
                    <a:pt x="536373" y="933518"/>
                    <a:pt x="925688" y="536296"/>
                    <a:pt x="1403765" y="536296"/>
                  </a:cubicBezTo>
                  <a:cubicBezTo>
                    <a:pt x="1881842" y="536296"/>
                    <a:pt x="2270304" y="900803"/>
                    <a:pt x="2270304" y="1378880"/>
                  </a:cubicBezTo>
                  <a:lnTo>
                    <a:pt x="2538374" y="1679665"/>
                  </a:lnTo>
                  <a:cubicBezTo>
                    <a:pt x="2538374" y="1679665"/>
                    <a:pt x="2806909" y="1381671"/>
                    <a:pt x="2806909" y="1378880"/>
                  </a:cubicBezTo>
                  <a:cubicBezTo>
                    <a:pt x="2806909" y="605058"/>
                    <a:pt x="2177510" y="0"/>
                    <a:pt x="1403687" y="0"/>
                  </a:cubicBezTo>
                  <a:cubicBezTo>
                    <a:pt x="629865" y="0"/>
                    <a:pt x="0" y="637772"/>
                    <a:pt x="0" y="1411595"/>
                  </a:cubicBezTo>
                  <a:lnTo>
                    <a:pt x="251868" y="1126857"/>
                  </a:lnTo>
                  <a:lnTo>
                    <a:pt x="536373" y="1411595"/>
                  </a:lnTo>
                  <a:close/>
                </a:path>
              </a:pathLst>
            </a:custGeom>
            <a:solidFill>
              <a:srgbClr val="E58B8C"/>
            </a:solidFill>
            <a:ln w="775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F62A9AD9-8CA5-4387-90B8-A2C84E20D844}"/>
                </a:ext>
              </a:extLst>
            </p:cNvPr>
            <p:cNvSpPr/>
            <p:nvPr/>
          </p:nvSpPr>
          <p:spPr>
            <a:xfrm>
              <a:off x="1224028" y="2994226"/>
              <a:ext cx="2806444" cy="1676718"/>
            </a:xfrm>
            <a:custGeom>
              <a:avLst/>
              <a:gdLst>
                <a:gd name="connsiteX0" fmla="*/ 2270149 w 2806444"/>
                <a:gd name="connsiteY0" fmla="*/ 281637 h 1676718"/>
                <a:gd name="connsiteX1" fmla="*/ 1403222 w 2806444"/>
                <a:gd name="connsiteY1" fmla="*/ 1140423 h 1676718"/>
                <a:gd name="connsiteX2" fmla="*/ 536296 w 2806444"/>
                <a:gd name="connsiteY2" fmla="*/ 281637 h 1676718"/>
                <a:gd name="connsiteX3" fmla="*/ 0 w 2806444"/>
                <a:gd name="connsiteY3" fmla="*/ 281637 h 1676718"/>
                <a:gd name="connsiteX4" fmla="*/ 1403222 w 2806444"/>
                <a:gd name="connsiteY4" fmla="*/ 1676719 h 1676718"/>
                <a:gd name="connsiteX5" fmla="*/ 2806444 w 2806444"/>
                <a:gd name="connsiteY5" fmla="*/ 281637 h 1676718"/>
                <a:gd name="connsiteX6" fmla="*/ 2522560 w 2806444"/>
                <a:gd name="connsiteY6" fmla="*/ 0 h 1676718"/>
                <a:gd name="connsiteX7" fmla="*/ 2270149 w 2806444"/>
                <a:gd name="connsiteY7" fmla="*/ 281637 h 167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6444" h="1676718">
                  <a:moveTo>
                    <a:pt x="2270149" y="281637"/>
                  </a:moveTo>
                  <a:cubicBezTo>
                    <a:pt x="2265652" y="755915"/>
                    <a:pt x="1878508" y="1140423"/>
                    <a:pt x="1403222" y="1140423"/>
                  </a:cubicBezTo>
                  <a:cubicBezTo>
                    <a:pt x="927936" y="1140423"/>
                    <a:pt x="540792" y="755993"/>
                    <a:pt x="536296" y="281637"/>
                  </a:cubicBezTo>
                  <a:cubicBezTo>
                    <a:pt x="357531" y="281637"/>
                    <a:pt x="178765" y="281637"/>
                    <a:pt x="0" y="281637"/>
                  </a:cubicBezTo>
                  <a:cubicBezTo>
                    <a:pt x="4496" y="1051661"/>
                    <a:pt x="632190" y="1676719"/>
                    <a:pt x="1403222" y="1676719"/>
                  </a:cubicBezTo>
                  <a:cubicBezTo>
                    <a:pt x="2174254" y="1676719"/>
                    <a:pt x="2801948" y="1051661"/>
                    <a:pt x="2806444" y="281637"/>
                  </a:cubicBezTo>
                  <a:lnTo>
                    <a:pt x="2522560" y="0"/>
                  </a:lnTo>
                  <a:lnTo>
                    <a:pt x="2270149" y="281637"/>
                  </a:lnTo>
                  <a:close/>
                </a:path>
              </a:pathLst>
            </a:custGeom>
            <a:solidFill>
              <a:srgbClr val="FDB05D"/>
            </a:solidFill>
            <a:ln w="7750"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CBB64A95-1AAD-4E31-8DB4-9363C90D6B8F}"/>
              </a:ext>
            </a:extLst>
          </p:cNvPr>
          <p:cNvGrpSpPr>
            <a:grpSpLocks noChangeAspect="1"/>
          </p:cNvGrpSpPr>
          <p:nvPr/>
        </p:nvGrpSpPr>
        <p:grpSpPr>
          <a:xfrm>
            <a:off x="4707092" y="2024927"/>
            <a:ext cx="2777816" cy="3349502"/>
            <a:chOff x="6208910" y="2297468"/>
            <a:chExt cx="1311582" cy="1581511"/>
          </a:xfrm>
        </p:grpSpPr>
        <p:sp>
          <p:nvSpPr>
            <p:cNvPr id="444" name="Rectangle: Rounded Corners 443">
              <a:extLst>
                <a:ext uri="{FF2B5EF4-FFF2-40B4-BE49-F238E27FC236}">
                  <a16:creationId xmlns:a16="http://schemas.microsoft.com/office/drawing/2014/main" id="{8483F8B3-678D-4548-8FE0-8AF3F26A4B1C}"/>
                </a:ext>
              </a:extLst>
            </p:cNvPr>
            <p:cNvSpPr/>
            <p:nvPr/>
          </p:nvSpPr>
          <p:spPr>
            <a:xfrm>
              <a:off x="6208910" y="2297468"/>
              <a:ext cx="1311582" cy="1581511"/>
            </a:xfrm>
            <a:prstGeom prst="roundRect">
              <a:avLst/>
            </a:prstGeom>
            <a:solidFill>
              <a:srgbClr val="85A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5" name="Group 444">
              <a:extLst>
                <a:ext uri="{FF2B5EF4-FFF2-40B4-BE49-F238E27FC236}">
                  <a16:creationId xmlns:a16="http://schemas.microsoft.com/office/drawing/2014/main" id="{134FC596-E8A1-4DCD-946C-EEBFAA4668A8}"/>
                </a:ext>
              </a:extLst>
            </p:cNvPr>
            <p:cNvGrpSpPr>
              <a:grpSpLocks noChangeAspect="1"/>
            </p:cNvGrpSpPr>
            <p:nvPr/>
          </p:nvGrpSpPr>
          <p:grpSpPr>
            <a:xfrm>
              <a:off x="6345775" y="2534979"/>
              <a:ext cx="1017922" cy="1117683"/>
              <a:chOff x="4209701" y="2724078"/>
              <a:chExt cx="2049462" cy="2250317"/>
            </a:xfrm>
          </p:grpSpPr>
          <p:sp>
            <p:nvSpPr>
              <p:cNvPr id="446" name="Rectangle 445">
                <a:extLst>
                  <a:ext uri="{FF2B5EF4-FFF2-40B4-BE49-F238E27FC236}">
                    <a16:creationId xmlns:a16="http://schemas.microsoft.com/office/drawing/2014/main" id="{45B78F30-BAF7-49FD-B7F0-F36A65ADD982}"/>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ectangle 446">
                <a:extLst>
                  <a:ext uri="{FF2B5EF4-FFF2-40B4-BE49-F238E27FC236}">
                    <a16:creationId xmlns:a16="http://schemas.microsoft.com/office/drawing/2014/main" id="{0A0AF00A-7B5C-4877-9211-C892AEDF28EA}"/>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A09E64FE-840B-4130-9056-86210B3EDDFE}"/>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DDE49A8A-3839-4779-9013-499865676358}"/>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B128B236-14E5-4F11-ADAB-329717784164}"/>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C442A421-724A-4EF7-8495-D4D69CA63824}"/>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ectangle 451">
                <a:extLst>
                  <a:ext uri="{FF2B5EF4-FFF2-40B4-BE49-F238E27FC236}">
                    <a16:creationId xmlns:a16="http://schemas.microsoft.com/office/drawing/2014/main" id="{78E73F5F-0877-47BB-96CD-EBE2429EBA7F}"/>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Rectangle 452">
                <a:extLst>
                  <a:ext uri="{FF2B5EF4-FFF2-40B4-BE49-F238E27FC236}">
                    <a16:creationId xmlns:a16="http://schemas.microsoft.com/office/drawing/2014/main" id="{A4AEF38A-3BB3-4452-AE46-CDA9F0A49151}"/>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a:extLst>
                  <a:ext uri="{FF2B5EF4-FFF2-40B4-BE49-F238E27FC236}">
                    <a16:creationId xmlns:a16="http://schemas.microsoft.com/office/drawing/2014/main" id="{49902152-6039-48C0-8E33-8BEE49B1DC86}"/>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6" name="Group 455">
                <a:extLst>
                  <a:ext uri="{FF2B5EF4-FFF2-40B4-BE49-F238E27FC236}">
                    <a16:creationId xmlns:a16="http://schemas.microsoft.com/office/drawing/2014/main" id="{EBAA5C19-1D7A-4A9D-93EC-436399F25F79}"/>
                  </a:ext>
                </a:extLst>
              </p:cNvPr>
              <p:cNvGrpSpPr/>
              <p:nvPr/>
            </p:nvGrpSpPr>
            <p:grpSpPr>
              <a:xfrm rot="748349">
                <a:off x="4618137" y="2724078"/>
                <a:ext cx="1424795" cy="922549"/>
                <a:chOff x="4527639" y="2602919"/>
                <a:chExt cx="1388537" cy="869038"/>
              </a:xfrm>
            </p:grpSpPr>
            <p:sp>
              <p:nvSpPr>
                <p:cNvPr id="461" name="Rectangle 460">
                  <a:extLst>
                    <a:ext uri="{FF2B5EF4-FFF2-40B4-BE49-F238E27FC236}">
                      <a16:creationId xmlns:a16="http://schemas.microsoft.com/office/drawing/2014/main" id="{1CA2D152-7A51-40C8-AE6C-687CCEA514A1}"/>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2" name="Group 461">
                  <a:extLst>
                    <a:ext uri="{FF2B5EF4-FFF2-40B4-BE49-F238E27FC236}">
                      <a16:creationId xmlns:a16="http://schemas.microsoft.com/office/drawing/2014/main" id="{3749F87F-3288-4901-B470-59492394382A}"/>
                    </a:ext>
                  </a:extLst>
                </p:cNvPr>
                <p:cNvGrpSpPr/>
                <p:nvPr/>
              </p:nvGrpSpPr>
              <p:grpSpPr>
                <a:xfrm rot="16200000">
                  <a:off x="4986286" y="2144272"/>
                  <a:ext cx="471244" cy="1388537"/>
                  <a:chOff x="2713571" y="2145900"/>
                  <a:chExt cx="2639452" cy="277746"/>
                </a:xfrm>
              </p:grpSpPr>
              <p:sp>
                <p:nvSpPr>
                  <p:cNvPr id="463" name="Oval 462">
                    <a:extLst>
                      <a:ext uri="{FF2B5EF4-FFF2-40B4-BE49-F238E27FC236}">
                        <a16:creationId xmlns:a16="http://schemas.microsoft.com/office/drawing/2014/main" id="{C3C91671-C534-49CE-A15A-19982786607A}"/>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50828EC3-5FBC-4998-841B-98B736CA8551}"/>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7" name="Oval 456">
                <a:extLst>
                  <a:ext uri="{FF2B5EF4-FFF2-40B4-BE49-F238E27FC236}">
                    <a16:creationId xmlns:a16="http://schemas.microsoft.com/office/drawing/2014/main" id="{8A44F684-E030-4827-ACE5-25CF72576DDC}"/>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a:extLst>
                  <a:ext uri="{FF2B5EF4-FFF2-40B4-BE49-F238E27FC236}">
                    <a16:creationId xmlns:a16="http://schemas.microsoft.com/office/drawing/2014/main" id="{7101E2C2-393E-4038-A20F-3A84C4DB2440}"/>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3495482C-8951-4D19-AC6A-E340F54E31F2}"/>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Rectangle 459">
                <a:extLst>
                  <a:ext uri="{FF2B5EF4-FFF2-40B4-BE49-F238E27FC236}">
                    <a16:creationId xmlns:a16="http://schemas.microsoft.com/office/drawing/2014/main" id="{FD09E65A-1DCF-421D-B4EB-4CB2728801CA}"/>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Rectangle 3">
            <a:extLst>
              <a:ext uri="{FF2B5EF4-FFF2-40B4-BE49-F238E27FC236}">
                <a16:creationId xmlns:a16="http://schemas.microsoft.com/office/drawing/2014/main" id="{6FEEB30F-BB42-46F4-BFD4-40DD318B5AE2}"/>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3855303-EC93-41AB-83A7-00AC2F583840}"/>
              </a:ext>
            </a:extLst>
          </p:cNvPr>
          <p:cNvSpPr/>
          <p:nvPr/>
        </p:nvSpPr>
        <p:spPr>
          <a:xfrm>
            <a:off x="1485635" y="5244551"/>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a:hlinkClick r:id="rId3" action="ppaction://hlinksldjump"/>
            <a:extLst>
              <a:ext uri="{FF2B5EF4-FFF2-40B4-BE49-F238E27FC236}">
                <a16:creationId xmlns:a16="http://schemas.microsoft.com/office/drawing/2014/main" id="{525A0DA4-9741-4A38-94C5-1A947343A5DB}"/>
              </a:ext>
            </a:extLst>
          </p:cNvPr>
          <p:cNvSpPr/>
          <p:nvPr/>
        </p:nvSpPr>
        <p:spPr>
          <a:xfrm>
            <a:off x="853345" y="5061863"/>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a:hlinkClick r:id="rId4" action="ppaction://hlinksldjump"/>
            <a:extLst>
              <a:ext uri="{FF2B5EF4-FFF2-40B4-BE49-F238E27FC236}">
                <a16:creationId xmlns:a16="http://schemas.microsoft.com/office/drawing/2014/main" id="{A50D93EA-F856-4851-BEE2-E65D86038011}"/>
              </a:ext>
            </a:extLst>
          </p:cNvPr>
          <p:cNvSpPr/>
          <p:nvPr/>
        </p:nvSpPr>
        <p:spPr>
          <a:xfrm>
            <a:off x="241299" y="5196642"/>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912430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69</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Selection</a:t>
            </a:r>
          </a:p>
        </p:txBody>
      </p:sp>
      <p:grpSp>
        <p:nvGrpSpPr>
          <p:cNvPr id="2" name="Group 1">
            <a:extLst>
              <a:ext uri="{FF2B5EF4-FFF2-40B4-BE49-F238E27FC236}">
                <a16:creationId xmlns:a16="http://schemas.microsoft.com/office/drawing/2014/main" id="{9F40E4FC-DB97-4685-B9CA-7F44B50F19B6}"/>
              </a:ext>
            </a:extLst>
          </p:cNvPr>
          <p:cNvGrpSpPr>
            <a:grpSpLocks noChangeAspect="1"/>
          </p:cNvGrpSpPr>
          <p:nvPr/>
        </p:nvGrpSpPr>
        <p:grpSpPr>
          <a:xfrm rot="151111">
            <a:off x="140287" y="5111405"/>
            <a:ext cx="2596132" cy="754214"/>
            <a:chOff x="1224028" y="1874428"/>
            <a:chExt cx="9626075" cy="2796516"/>
          </a:xfrm>
        </p:grpSpPr>
        <p:sp>
          <p:nvSpPr>
            <p:cNvPr id="5" name="Freeform: Shape 4">
              <a:extLst>
                <a:ext uri="{FF2B5EF4-FFF2-40B4-BE49-F238E27FC236}">
                  <a16:creationId xmlns:a16="http://schemas.microsoft.com/office/drawing/2014/main" id="{D0F43FB7-CA12-4B81-9C4D-205EE81EB654}"/>
                </a:ext>
              </a:extLst>
            </p:cNvPr>
            <p:cNvSpPr/>
            <p:nvPr/>
          </p:nvSpPr>
          <p:spPr>
            <a:xfrm rot="18900000">
              <a:off x="2081322" y="2737402"/>
              <a:ext cx="1059712" cy="1059712"/>
            </a:xfrm>
            <a:custGeom>
              <a:avLst/>
              <a:gdLst>
                <a:gd name="connsiteX0" fmla="*/ 1059713 w 1059712"/>
                <a:gd name="connsiteY0" fmla="*/ 529857 h 1059712"/>
                <a:gd name="connsiteX1" fmla="*/ 529856 w 1059712"/>
                <a:gd name="connsiteY1" fmla="*/ 1059713 h 1059712"/>
                <a:gd name="connsiteX2" fmla="*/ 0 w 1059712"/>
                <a:gd name="connsiteY2" fmla="*/ 529857 h 1059712"/>
                <a:gd name="connsiteX3" fmla="*/ 529856 w 1059712"/>
                <a:gd name="connsiteY3" fmla="*/ 0 h 1059712"/>
                <a:gd name="connsiteX4" fmla="*/ 1059713 w 1059712"/>
                <a:gd name="connsiteY4" fmla="*/ 529857 h 10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12" h="1059712">
                  <a:moveTo>
                    <a:pt x="1059713" y="529857"/>
                  </a:moveTo>
                  <a:cubicBezTo>
                    <a:pt x="1059713" y="822488"/>
                    <a:pt x="822488" y="1059713"/>
                    <a:pt x="529856" y="1059713"/>
                  </a:cubicBezTo>
                  <a:cubicBezTo>
                    <a:pt x="237225" y="1059713"/>
                    <a:pt x="0" y="822488"/>
                    <a:pt x="0" y="529857"/>
                  </a:cubicBezTo>
                  <a:cubicBezTo>
                    <a:pt x="0" y="237225"/>
                    <a:pt x="237225" y="0"/>
                    <a:pt x="529856" y="0"/>
                  </a:cubicBezTo>
                  <a:cubicBezTo>
                    <a:pt x="822488" y="0"/>
                    <a:pt x="1059713" y="237225"/>
                    <a:pt x="1059713" y="529857"/>
                  </a:cubicBezTo>
                  <a:close/>
                </a:path>
              </a:pathLst>
            </a:custGeom>
            <a:solidFill>
              <a:srgbClr val="FDB05D"/>
            </a:solidFill>
            <a:ln w="775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9BB7E7B-087F-48C6-BDB9-E5E2B0C909FC}"/>
                </a:ext>
              </a:extLst>
            </p:cNvPr>
            <p:cNvSpPr/>
            <p:nvPr/>
          </p:nvSpPr>
          <p:spPr>
            <a:xfrm>
              <a:off x="4369456" y="2737396"/>
              <a:ext cx="1059723" cy="1059723"/>
            </a:xfrm>
            <a:custGeom>
              <a:avLst/>
              <a:gdLst>
                <a:gd name="connsiteX0" fmla="*/ 1059723 w 1059723"/>
                <a:gd name="connsiteY0" fmla="*/ 529862 h 1059723"/>
                <a:gd name="connsiteX1" fmla="*/ 529862 w 1059723"/>
                <a:gd name="connsiteY1" fmla="*/ 1059723 h 1059723"/>
                <a:gd name="connsiteX2" fmla="*/ 0 w 1059723"/>
                <a:gd name="connsiteY2" fmla="*/ 529862 h 1059723"/>
                <a:gd name="connsiteX3" fmla="*/ 529862 w 1059723"/>
                <a:gd name="connsiteY3" fmla="*/ 0 h 1059723"/>
                <a:gd name="connsiteX4" fmla="*/ 1059723 w 1059723"/>
                <a:gd name="connsiteY4" fmla="*/ 529862 h 105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23" h="1059723">
                  <a:moveTo>
                    <a:pt x="1059723" y="529862"/>
                  </a:moveTo>
                  <a:cubicBezTo>
                    <a:pt x="1059723" y="822496"/>
                    <a:pt x="822496" y="1059723"/>
                    <a:pt x="529862" y="1059723"/>
                  </a:cubicBezTo>
                  <a:cubicBezTo>
                    <a:pt x="237227" y="1059723"/>
                    <a:pt x="0" y="822496"/>
                    <a:pt x="0" y="529862"/>
                  </a:cubicBezTo>
                  <a:cubicBezTo>
                    <a:pt x="0" y="237227"/>
                    <a:pt x="237227" y="0"/>
                    <a:pt x="529862" y="0"/>
                  </a:cubicBezTo>
                  <a:cubicBezTo>
                    <a:pt x="822496" y="0"/>
                    <a:pt x="1059723" y="237227"/>
                    <a:pt x="1059723" y="529862"/>
                  </a:cubicBezTo>
                  <a:close/>
                </a:path>
              </a:pathLst>
            </a:custGeom>
            <a:solidFill>
              <a:srgbClr val="E58B8C"/>
            </a:solidFill>
            <a:ln w="775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B00F051-9C9E-400E-A587-86793C232AE7}"/>
                </a:ext>
              </a:extLst>
            </p:cNvPr>
            <p:cNvSpPr/>
            <p:nvPr/>
          </p:nvSpPr>
          <p:spPr>
            <a:xfrm rot="18900000">
              <a:off x="6643602" y="2737429"/>
              <a:ext cx="1059712" cy="1059712"/>
            </a:xfrm>
            <a:custGeom>
              <a:avLst/>
              <a:gdLst>
                <a:gd name="connsiteX0" fmla="*/ 1059713 w 1059712"/>
                <a:gd name="connsiteY0" fmla="*/ 529857 h 1059712"/>
                <a:gd name="connsiteX1" fmla="*/ 529857 w 1059712"/>
                <a:gd name="connsiteY1" fmla="*/ 1059713 h 1059712"/>
                <a:gd name="connsiteX2" fmla="*/ 0 w 1059712"/>
                <a:gd name="connsiteY2" fmla="*/ 529857 h 1059712"/>
                <a:gd name="connsiteX3" fmla="*/ 529857 w 1059712"/>
                <a:gd name="connsiteY3" fmla="*/ 0 h 1059712"/>
                <a:gd name="connsiteX4" fmla="*/ 1059713 w 1059712"/>
                <a:gd name="connsiteY4" fmla="*/ 529857 h 10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12" h="1059712">
                  <a:moveTo>
                    <a:pt x="1059713" y="529857"/>
                  </a:moveTo>
                  <a:cubicBezTo>
                    <a:pt x="1059713" y="822488"/>
                    <a:pt x="822488" y="1059713"/>
                    <a:pt x="529857" y="1059713"/>
                  </a:cubicBezTo>
                  <a:cubicBezTo>
                    <a:pt x="237225" y="1059713"/>
                    <a:pt x="0" y="822488"/>
                    <a:pt x="0" y="529857"/>
                  </a:cubicBezTo>
                  <a:cubicBezTo>
                    <a:pt x="0" y="237225"/>
                    <a:pt x="237225" y="0"/>
                    <a:pt x="529857" y="0"/>
                  </a:cubicBezTo>
                  <a:cubicBezTo>
                    <a:pt x="822488" y="0"/>
                    <a:pt x="1059713" y="237225"/>
                    <a:pt x="1059713" y="529857"/>
                  </a:cubicBezTo>
                  <a:close/>
                </a:path>
              </a:pathLst>
            </a:custGeom>
            <a:solidFill>
              <a:srgbClr val="5C93AA"/>
            </a:solidFill>
            <a:ln w="775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D249CB2-AE4C-4DFA-822B-B79A1958AAF6}"/>
                </a:ext>
              </a:extLst>
            </p:cNvPr>
            <p:cNvSpPr/>
            <p:nvPr/>
          </p:nvSpPr>
          <p:spPr>
            <a:xfrm>
              <a:off x="8917893" y="2737396"/>
              <a:ext cx="1059723" cy="1059723"/>
            </a:xfrm>
            <a:custGeom>
              <a:avLst/>
              <a:gdLst>
                <a:gd name="connsiteX0" fmla="*/ 1059723 w 1059723"/>
                <a:gd name="connsiteY0" fmla="*/ 529862 h 1059723"/>
                <a:gd name="connsiteX1" fmla="*/ 529862 w 1059723"/>
                <a:gd name="connsiteY1" fmla="*/ 1059723 h 1059723"/>
                <a:gd name="connsiteX2" fmla="*/ 1 w 1059723"/>
                <a:gd name="connsiteY2" fmla="*/ 529862 h 1059723"/>
                <a:gd name="connsiteX3" fmla="*/ 529862 w 1059723"/>
                <a:gd name="connsiteY3" fmla="*/ 0 h 1059723"/>
                <a:gd name="connsiteX4" fmla="*/ 1059723 w 1059723"/>
                <a:gd name="connsiteY4" fmla="*/ 529862 h 105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23" h="1059723">
                  <a:moveTo>
                    <a:pt x="1059723" y="529862"/>
                  </a:moveTo>
                  <a:cubicBezTo>
                    <a:pt x="1059723" y="822496"/>
                    <a:pt x="822496" y="1059723"/>
                    <a:pt x="529862" y="1059723"/>
                  </a:cubicBezTo>
                  <a:cubicBezTo>
                    <a:pt x="237228" y="1059723"/>
                    <a:pt x="1" y="822496"/>
                    <a:pt x="1" y="529862"/>
                  </a:cubicBezTo>
                  <a:cubicBezTo>
                    <a:pt x="1" y="237227"/>
                    <a:pt x="237228" y="0"/>
                    <a:pt x="529862" y="0"/>
                  </a:cubicBezTo>
                  <a:cubicBezTo>
                    <a:pt x="822496" y="0"/>
                    <a:pt x="1059723" y="237227"/>
                    <a:pt x="1059723" y="529862"/>
                  </a:cubicBezTo>
                  <a:close/>
                </a:path>
              </a:pathLst>
            </a:custGeom>
            <a:solidFill>
              <a:srgbClr val="6FBBAD"/>
            </a:solidFill>
            <a:ln w="775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DA94C51-96F0-4E5B-BEE7-162C2F67666B}"/>
                </a:ext>
              </a:extLst>
            </p:cNvPr>
            <p:cNvSpPr/>
            <p:nvPr/>
          </p:nvSpPr>
          <p:spPr>
            <a:xfrm>
              <a:off x="8043350" y="1874428"/>
              <a:ext cx="2806753" cy="1688037"/>
            </a:xfrm>
            <a:custGeom>
              <a:avLst/>
              <a:gdLst>
                <a:gd name="connsiteX0" fmla="*/ 534668 w 2806753"/>
                <a:gd name="connsiteY0" fmla="*/ 1378880 h 1688037"/>
                <a:gd name="connsiteX1" fmla="*/ 1403454 w 2806753"/>
                <a:gd name="connsiteY1" fmla="*/ 536296 h 1688037"/>
                <a:gd name="connsiteX2" fmla="*/ 2270459 w 2806753"/>
                <a:gd name="connsiteY2" fmla="*/ 1403300 h 1688037"/>
                <a:gd name="connsiteX3" fmla="*/ 2270381 w 2806753"/>
                <a:gd name="connsiteY3" fmla="*/ 1411595 h 1688037"/>
                <a:gd name="connsiteX4" fmla="*/ 2524032 w 2806753"/>
                <a:gd name="connsiteY4" fmla="*/ 1688037 h 1688037"/>
                <a:gd name="connsiteX5" fmla="*/ 2806676 w 2806753"/>
                <a:gd name="connsiteY5" fmla="*/ 1411595 h 1688037"/>
                <a:gd name="connsiteX6" fmla="*/ 2806754 w 2806753"/>
                <a:gd name="connsiteY6" fmla="*/ 1403300 h 1688037"/>
                <a:gd name="connsiteX7" fmla="*/ 1403454 w 2806753"/>
                <a:gd name="connsiteY7" fmla="*/ 0 h 1688037"/>
                <a:gd name="connsiteX8" fmla="*/ 0 w 2806753"/>
                <a:gd name="connsiteY8" fmla="*/ 1378880 h 1688037"/>
                <a:gd name="connsiteX9" fmla="*/ 268690 w 2806753"/>
                <a:gd name="connsiteY9" fmla="*/ 1095073 h 1688037"/>
                <a:gd name="connsiteX10" fmla="*/ 534668 w 2806753"/>
                <a:gd name="connsiteY10" fmla="*/ 1378880 h 16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6753" h="1688037">
                  <a:moveTo>
                    <a:pt x="534668" y="1378880"/>
                  </a:moveTo>
                  <a:cubicBezTo>
                    <a:pt x="534668" y="900803"/>
                    <a:pt x="925378" y="536296"/>
                    <a:pt x="1403454" y="536296"/>
                  </a:cubicBezTo>
                  <a:cubicBezTo>
                    <a:pt x="1881531" y="536296"/>
                    <a:pt x="2270459" y="925223"/>
                    <a:pt x="2270459" y="1403300"/>
                  </a:cubicBezTo>
                  <a:cubicBezTo>
                    <a:pt x="2270459" y="1406091"/>
                    <a:pt x="2270381" y="1408804"/>
                    <a:pt x="2270381" y="1411595"/>
                  </a:cubicBezTo>
                  <a:lnTo>
                    <a:pt x="2524032" y="1688037"/>
                  </a:lnTo>
                  <a:lnTo>
                    <a:pt x="2806676" y="1411595"/>
                  </a:lnTo>
                  <a:cubicBezTo>
                    <a:pt x="2806676" y="1408804"/>
                    <a:pt x="2806754" y="1406091"/>
                    <a:pt x="2806754" y="1403300"/>
                  </a:cubicBezTo>
                  <a:cubicBezTo>
                    <a:pt x="2806754" y="629477"/>
                    <a:pt x="2177200" y="0"/>
                    <a:pt x="1403454" y="0"/>
                  </a:cubicBezTo>
                  <a:cubicBezTo>
                    <a:pt x="629709" y="0"/>
                    <a:pt x="0" y="605058"/>
                    <a:pt x="0" y="1378880"/>
                  </a:cubicBezTo>
                  <a:lnTo>
                    <a:pt x="268690" y="1095073"/>
                  </a:lnTo>
                  <a:lnTo>
                    <a:pt x="534668" y="1378880"/>
                  </a:lnTo>
                  <a:close/>
                </a:path>
              </a:pathLst>
            </a:custGeom>
            <a:solidFill>
              <a:srgbClr val="6FBBAD"/>
            </a:solidFill>
            <a:ln w="775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C1F4A37-74CD-41A9-BA44-3DB871BABEE0}"/>
                </a:ext>
              </a:extLst>
            </p:cNvPr>
            <p:cNvSpPr/>
            <p:nvPr/>
          </p:nvSpPr>
          <p:spPr>
            <a:xfrm>
              <a:off x="5770275" y="2961511"/>
              <a:ext cx="2806366" cy="1709433"/>
            </a:xfrm>
            <a:custGeom>
              <a:avLst/>
              <a:gdLst>
                <a:gd name="connsiteX0" fmla="*/ 2270071 w 2806366"/>
                <a:gd name="connsiteY0" fmla="*/ 281637 h 1709433"/>
                <a:gd name="connsiteX1" fmla="*/ 1403222 w 2806366"/>
                <a:gd name="connsiteY1" fmla="*/ 1173060 h 1709433"/>
                <a:gd name="connsiteX2" fmla="*/ 535908 w 2806366"/>
                <a:gd name="connsiteY2" fmla="*/ 281637 h 1709433"/>
                <a:gd name="connsiteX3" fmla="*/ 267373 w 2806366"/>
                <a:gd name="connsiteY3" fmla="*/ 582421 h 1709433"/>
                <a:gd name="connsiteX4" fmla="*/ 0 w 2806366"/>
                <a:gd name="connsiteY4" fmla="*/ 281637 h 1709433"/>
                <a:gd name="connsiteX5" fmla="*/ 1403222 w 2806366"/>
                <a:gd name="connsiteY5" fmla="*/ 1709433 h 1709433"/>
                <a:gd name="connsiteX6" fmla="*/ 2806367 w 2806366"/>
                <a:gd name="connsiteY6" fmla="*/ 281637 h 1709433"/>
                <a:gd name="connsiteX7" fmla="*/ 2539304 w 2806366"/>
                <a:gd name="connsiteY7" fmla="*/ 0 h 1709433"/>
                <a:gd name="connsiteX8" fmla="*/ 2270071 w 2806366"/>
                <a:gd name="connsiteY8" fmla="*/ 281637 h 170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366" h="1709433">
                  <a:moveTo>
                    <a:pt x="2270071" y="281637"/>
                  </a:moveTo>
                  <a:cubicBezTo>
                    <a:pt x="2265575" y="755915"/>
                    <a:pt x="1878586" y="1173060"/>
                    <a:pt x="1403222" y="1173060"/>
                  </a:cubicBezTo>
                  <a:cubicBezTo>
                    <a:pt x="927858" y="1173060"/>
                    <a:pt x="540405" y="755915"/>
                    <a:pt x="535908" y="281637"/>
                  </a:cubicBezTo>
                  <a:lnTo>
                    <a:pt x="267373" y="582421"/>
                  </a:lnTo>
                  <a:lnTo>
                    <a:pt x="0" y="281637"/>
                  </a:lnTo>
                  <a:cubicBezTo>
                    <a:pt x="4496" y="1051661"/>
                    <a:pt x="632190" y="1709433"/>
                    <a:pt x="1403222" y="1709433"/>
                  </a:cubicBezTo>
                  <a:cubicBezTo>
                    <a:pt x="2174254" y="1709433"/>
                    <a:pt x="2801871" y="1051661"/>
                    <a:pt x="2806367" y="281637"/>
                  </a:cubicBezTo>
                  <a:lnTo>
                    <a:pt x="2539304" y="0"/>
                  </a:lnTo>
                  <a:lnTo>
                    <a:pt x="2270071" y="281637"/>
                  </a:lnTo>
                  <a:close/>
                </a:path>
              </a:pathLst>
            </a:custGeom>
            <a:solidFill>
              <a:srgbClr val="5C93AA"/>
            </a:solidFill>
            <a:ln w="77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1EF1FE6-B635-4249-BD9A-844740EAD892}"/>
                </a:ext>
              </a:extLst>
            </p:cNvPr>
            <p:cNvSpPr/>
            <p:nvPr/>
          </p:nvSpPr>
          <p:spPr>
            <a:xfrm>
              <a:off x="3496638" y="1874428"/>
              <a:ext cx="2806909" cy="1679665"/>
            </a:xfrm>
            <a:custGeom>
              <a:avLst/>
              <a:gdLst>
                <a:gd name="connsiteX0" fmla="*/ 536373 w 2806909"/>
                <a:gd name="connsiteY0" fmla="*/ 1411595 h 1679665"/>
                <a:gd name="connsiteX1" fmla="*/ 1403765 w 2806909"/>
                <a:gd name="connsiteY1" fmla="*/ 536296 h 1679665"/>
                <a:gd name="connsiteX2" fmla="*/ 2270304 w 2806909"/>
                <a:gd name="connsiteY2" fmla="*/ 1378880 h 1679665"/>
                <a:gd name="connsiteX3" fmla="*/ 2538374 w 2806909"/>
                <a:gd name="connsiteY3" fmla="*/ 1679665 h 1679665"/>
                <a:gd name="connsiteX4" fmla="*/ 2806909 w 2806909"/>
                <a:gd name="connsiteY4" fmla="*/ 1378880 h 1679665"/>
                <a:gd name="connsiteX5" fmla="*/ 1403687 w 2806909"/>
                <a:gd name="connsiteY5" fmla="*/ 0 h 1679665"/>
                <a:gd name="connsiteX6" fmla="*/ 0 w 2806909"/>
                <a:gd name="connsiteY6" fmla="*/ 1411595 h 1679665"/>
                <a:gd name="connsiteX7" fmla="*/ 251868 w 2806909"/>
                <a:gd name="connsiteY7" fmla="*/ 1126857 h 1679665"/>
                <a:gd name="connsiteX8" fmla="*/ 536373 w 2806909"/>
                <a:gd name="connsiteY8" fmla="*/ 1411595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909" h="1679665">
                  <a:moveTo>
                    <a:pt x="536373" y="1411595"/>
                  </a:moveTo>
                  <a:cubicBezTo>
                    <a:pt x="536373" y="933518"/>
                    <a:pt x="925688" y="536296"/>
                    <a:pt x="1403765" y="536296"/>
                  </a:cubicBezTo>
                  <a:cubicBezTo>
                    <a:pt x="1881842" y="536296"/>
                    <a:pt x="2270304" y="900803"/>
                    <a:pt x="2270304" y="1378880"/>
                  </a:cubicBezTo>
                  <a:lnTo>
                    <a:pt x="2538374" y="1679665"/>
                  </a:lnTo>
                  <a:cubicBezTo>
                    <a:pt x="2538374" y="1679665"/>
                    <a:pt x="2806909" y="1381671"/>
                    <a:pt x="2806909" y="1378880"/>
                  </a:cubicBezTo>
                  <a:cubicBezTo>
                    <a:pt x="2806909" y="605058"/>
                    <a:pt x="2177510" y="0"/>
                    <a:pt x="1403687" y="0"/>
                  </a:cubicBezTo>
                  <a:cubicBezTo>
                    <a:pt x="629865" y="0"/>
                    <a:pt x="0" y="637772"/>
                    <a:pt x="0" y="1411595"/>
                  </a:cubicBezTo>
                  <a:lnTo>
                    <a:pt x="251868" y="1126857"/>
                  </a:lnTo>
                  <a:lnTo>
                    <a:pt x="536373" y="1411595"/>
                  </a:lnTo>
                  <a:close/>
                </a:path>
              </a:pathLst>
            </a:custGeom>
            <a:solidFill>
              <a:srgbClr val="E58B8C"/>
            </a:solidFill>
            <a:ln w="775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4F89969-1CED-4FAB-BD12-01E30F78FEF1}"/>
                </a:ext>
              </a:extLst>
            </p:cNvPr>
            <p:cNvSpPr/>
            <p:nvPr/>
          </p:nvSpPr>
          <p:spPr>
            <a:xfrm>
              <a:off x="1224028" y="2994226"/>
              <a:ext cx="2806444" cy="1676718"/>
            </a:xfrm>
            <a:custGeom>
              <a:avLst/>
              <a:gdLst>
                <a:gd name="connsiteX0" fmla="*/ 2270149 w 2806444"/>
                <a:gd name="connsiteY0" fmla="*/ 281637 h 1676718"/>
                <a:gd name="connsiteX1" fmla="*/ 1403222 w 2806444"/>
                <a:gd name="connsiteY1" fmla="*/ 1140423 h 1676718"/>
                <a:gd name="connsiteX2" fmla="*/ 536296 w 2806444"/>
                <a:gd name="connsiteY2" fmla="*/ 281637 h 1676718"/>
                <a:gd name="connsiteX3" fmla="*/ 0 w 2806444"/>
                <a:gd name="connsiteY3" fmla="*/ 281637 h 1676718"/>
                <a:gd name="connsiteX4" fmla="*/ 1403222 w 2806444"/>
                <a:gd name="connsiteY4" fmla="*/ 1676719 h 1676718"/>
                <a:gd name="connsiteX5" fmla="*/ 2806444 w 2806444"/>
                <a:gd name="connsiteY5" fmla="*/ 281637 h 1676718"/>
                <a:gd name="connsiteX6" fmla="*/ 2522560 w 2806444"/>
                <a:gd name="connsiteY6" fmla="*/ 0 h 1676718"/>
                <a:gd name="connsiteX7" fmla="*/ 2270149 w 2806444"/>
                <a:gd name="connsiteY7" fmla="*/ 281637 h 167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6444" h="1676718">
                  <a:moveTo>
                    <a:pt x="2270149" y="281637"/>
                  </a:moveTo>
                  <a:cubicBezTo>
                    <a:pt x="2265652" y="755915"/>
                    <a:pt x="1878508" y="1140423"/>
                    <a:pt x="1403222" y="1140423"/>
                  </a:cubicBezTo>
                  <a:cubicBezTo>
                    <a:pt x="927936" y="1140423"/>
                    <a:pt x="540792" y="755993"/>
                    <a:pt x="536296" y="281637"/>
                  </a:cubicBezTo>
                  <a:cubicBezTo>
                    <a:pt x="357531" y="281637"/>
                    <a:pt x="178765" y="281637"/>
                    <a:pt x="0" y="281637"/>
                  </a:cubicBezTo>
                  <a:cubicBezTo>
                    <a:pt x="4496" y="1051661"/>
                    <a:pt x="632190" y="1676719"/>
                    <a:pt x="1403222" y="1676719"/>
                  </a:cubicBezTo>
                  <a:cubicBezTo>
                    <a:pt x="2174254" y="1676719"/>
                    <a:pt x="2801948" y="1051661"/>
                    <a:pt x="2806444" y="281637"/>
                  </a:cubicBezTo>
                  <a:lnTo>
                    <a:pt x="2522560" y="0"/>
                  </a:lnTo>
                  <a:lnTo>
                    <a:pt x="2270149" y="281637"/>
                  </a:lnTo>
                  <a:close/>
                </a:path>
              </a:pathLst>
            </a:custGeom>
            <a:solidFill>
              <a:srgbClr val="FDB05D"/>
            </a:solidFill>
            <a:ln w="7750"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2E002B0D-AA31-42B4-8E41-811DF79FED27}"/>
              </a:ext>
            </a:extLst>
          </p:cNvPr>
          <p:cNvSpPr txBox="1"/>
          <p:nvPr/>
        </p:nvSpPr>
        <p:spPr>
          <a:xfrm>
            <a:off x="3927821" y="1321959"/>
            <a:ext cx="4336358" cy="461665"/>
          </a:xfrm>
          <a:prstGeom prst="rect">
            <a:avLst/>
          </a:prstGeom>
          <a:noFill/>
        </p:spPr>
        <p:txBody>
          <a:bodyPr wrap="square" rtlCol="0">
            <a:spAutoFit/>
          </a:bodyPr>
          <a:lstStyle/>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Analytical Hierarchy Process</a:t>
            </a:r>
          </a:p>
        </p:txBody>
      </p:sp>
      <p:sp>
        <p:nvSpPr>
          <p:cNvPr id="15" name="Rectangle 14">
            <a:hlinkClick r:id="rId3" action="ppaction://hlinksldjump"/>
            <a:extLst>
              <a:ext uri="{FF2B5EF4-FFF2-40B4-BE49-F238E27FC236}">
                <a16:creationId xmlns:a16="http://schemas.microsoft.com/office/drawing/2014/main" id="{089BEE42-DECC-4027-864C-F8E05C881C7A}"/>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hlinkClick r:id="rId4" action="ppaction://hlinksldjump"/>
            <a:extLst>
              <a:ext uri="{FF2B5EF4-FFF2-40B4-BE49-F238E27FC236}">
                <a16:creationId xmlns:a16="http://schemas.microsoft.com/office/drawing/2014/main" id="{B01EE54B-471A-4619-A1A7-6AF5D976ACCF}"/>
              </a:ext>
            </a:extLst>
          </p:cNvPr>
          <p:cNvSpPr/>
          <p:nvPr/>
        </p:nvSpPr>
        <p:spPr>
          <a:xfrm>
            <a:off x="2126298" y="5135546"/>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EBD7F61D-E941-45D6-8B2C-3AD118D98037}"/>
              </a:ext>
            </a:extLst>
          </p:cNvPr>
          <p:cNvSpPr/>
          <p:nvPr/>
        </p:nvSpPr>
        <p:spPr>
          <a:xfrm>
            <a:off x="1485635" y="5244551"/>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hlinkClick r:id="rId5" action="ppaction://hlinksldjump"/>
            <a:extLst>
              <a:ext uri="{FF2B5EF4-FFF2-40B4-BE49-F238E27FC236}">
                <a16:creationId xmlns:a16="http://schemas.microsoft.com/office/drawing/2014/main" id="{E51E4E3B-7635-4A92-B3B4-B7B876E9C229}"/>
              </a:ext>
            </a:extLst>
          </p:cNvPr>
          <p:cNvSpPr/>
          <p:nvPr/>
        </p:nvSpPr>
        <p:spPr>
          <a:xfrm>
            <a:off x="853345" y="5061863"/>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hlinkClick r:id="rId6" action="ppaction://hlinksldjump"/>
            <a:extLst>
              <a:ext uri="{FF2B5EF4-FFF2-40B4-BE49-F238E27FC236}">
                <a16:creationId xmlns:a16="http://schemas.microsoft.com/office/drawing/2014/main" id="{E8DFBE6C-4311-46B9-8A6A-2AD0677D032E}"/>
              </a:ext>
            </a:extLst>
          </p:cNvPr>
          <p:cNvSpPr/>
          <p:nvPr/>
        </p:nvSpPr>
        <p:spPr>
          <a:xfrm>
            <a:off x="241299" y="5196642"/>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4FDBF205-33AC-40CD-AB45-385D40E037A9}"/>
              </a:ext>
            </a:extLst>
          </p:cNvPr>
          <p:cNvSpPr/>
          <p:nvPr/>
        </p:nvSpPr>
        <p:spPr>
          <a:xfrm>
            <a:off x="1565769" y="3244281"/>
            <a:ext cx="511620" cy="268570"/>
          </a:xfrm>
          <a:prstGeom prst="ellipse">
            <a:avLst/>
          </a:prstGeom>
          <a:solidFill>
            <a:srgbClr val="FDB05D"/>
          </a:solidFill>
          <a:ln>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C622ED2-8ED0-42B2-8E85-37F6355BB93A}"/>
              </a:ext>
            </a:extLst>
          </p:cNvPr>
          <p:cNvSpPr/>
          <p:nvPr/>
        </p:nvSpPr>
        <p:spPr>
          <a:xfrm>
            <a:off x="2784290" y="3583267"/>
            <a:ext cx="511620" cy="268570"/>
          </a:xfrm>
          <a:prstGeom prst="ellipse">
            <a:avLst/>
          </a:prstGeom>
          <a:solidFill>
            <a:srgbClr val="FDB05D"/>
          </a:solidFill>
          <a:ln>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DF760C13-AA6C-4D0A-AB21-5C5EC9C6C133}"/>
              </a:ext>
            </a:extLst>
          </p:cNvPr>
          <p:cNvCxnSpPr>
            <a:cxnSpLocks/>
          </p:cNvCxnSpPr>
          <p:nvPr/>
        </p:nvCxnSpPr>
        <p:spPr>
          <a:xfrm flipH="1">
            <a:off x="2410289" y="2563045"/>
            <a:ext cx="20238" cy="1477371"/>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E6617EA-7215-4E5F-8D79-75920F3946EB}"/>
              </a:ext>
            </a:extLst>
          </p:cNvPr>
          <p:cNvSpPr/>
          <p:nvPr/>
        </p:nvSpPr>
        <p:spPr>
          <a:xfrm>
            <a:off x="2756174" y="3529105"/>
            <a:ext cx="620570" cy="13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D7B6EBD0-DA77-4A59-A81A-C8132A6FD0F9}"/>
              </a:ext>
            </a:extLst>
          </p:cNvPr>
          <p:cNvCxnSpPr>
            <a:cxnSpLocks/>
          </p:cNvCxnSpPr>
          <p:nvPr/>
        </p:nvCxnSpPr>
        <p:spPr>
          <a:xfrm>
            <a:off x="1795768" y="2656184"/>
            <a:ext cx="1269516" cy="35503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FC0579A-383C-4232-90FB-59A6067CED61}"/>
              </a:ext>
            </a:extLst>
          </p:cNvPr>
          <p:cNvCxnSpPr>
            <a:cxnSpLocks/>
          </p:cNvCxnSpPr>
          <p:nvPr/>
        </p:nvCxnSpPr>
        <p:spPr>
          <a:xfrm>
            <a:off x="3049083" y="3011220"/>
            <a:ext cx="184291" cy="677972"/>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ECA01BD-8D81-408B-AE44-C5CE9E50D067}"/>
              </a:ext>
            </a:extLst>
          </p:cNvPr>
          <p:cNvCxnSpPr>
            <a:cxnSpLocks/>
          </p:cNvCxnSpPr>
          <p:nvPr/>
        </p:nvCxnSpPr>
        <p:spPr>
          <a:xfrm flipH="1">
            <a:off x="2852496" y="2997166"/>
            <a:ext cx="189364" cy="69202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F9C6FCB-077A-4833-AF46-2C0C14EC26B6}"/>
              </a:ext>
            </a:extLst>
          </p:cNvPr>
          <p:cNvSpPr/>
          <p:nvPr/>
        </p:nvSpPr>
        <p:spPr>
          <a:xfrm>
            <a:off x="1535449" y="3176063"/>
            <a:ext cx="620570" cy="13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989943-F5A5-494B-AECF-AF528074C9E4}"/>
              </a:ext>
            </a:extLst>
          </p:cNvPr>
          <p:cNvCxnSpPr>
            <a:cxnSpLocks/>
          </p:cNvCxnSpPr>
          <p:nvPr/>
        </p:nvCxnSpPr>
        <p:spPr>
          <a:xfrm>
            <a:off x="1830562" y="2672234"/>
            <a:ext cx="184291" cy="677972"/>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E8DC0E6-5B14-4E96-8151-C4B947F233B8}"/>
              </a:ext>
            </a:extLst>
          </p:cNvPr>
          <p:cNvCxnSpPr>
            <a:cxnSpLocks/>
          </p:cNvCxnSpPr>
          <p:nvPr/>
        </p:nvCxnSpPr>
        <p:spPr>
          <a:xfrm flipH="1">
            <a:off x="1633975" y="2658180"/>
            <a:ext cx="189364" cy="69202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0ABA5A7-48D2-4900-9A4D-89DC264E7E66}"/>
              </a:ext>
            </a:extLst>
          </p:cNvPr>
          <p:cNvCxnSpPr>
            <a:cxnSpLocks/>
          </p:cNvCxnSpPr>
          <p:nvPr/>
        </p:nvCxnSpPr>
        <p:spPr>
          <a:xfrm flipH="1">
            <a:off x="2157621" y="4040416"/>
            <a:ext cx="545811" cy="0"/>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CE51E9E-0C69-4A1B-8958-2B6E13A6481D}"/>
              </a:ext>
            </a:extLst>
          </p:cNvPr>
          <p:cNvCxnSpPr>
            <a:cxnSpLocks/>
          </p:cNvCxnSpPr>
          <p:nvPr/>
        </p:nvCxnSpPr>
        <p:spPr>
          <a:xfrm flipH="1">
            <a:off x="1944818" y="4103014"/>
            <a:ext cx="971421" cy="0"/>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36" name="Flowchart: Connector 35">
            <a:extLst>
              <a:ext uri="{FF2B5EF4-FFF2-40B4-BE49-F238E27FC236}">
                <a16:creationId xmlns:a16="http://schemas.microsoft.com/office/drawing/2014/main" id="{288BC18A-72E4-47FB-95DE-4F29F013CACA}"/>
              </a:ext>
            </a:extLst>
          </p:cNvPr>
          <p:cNvSpPr/>
          <p:nvPr/>
        </p:nvSpPr>
        <p:spPr>
          <a:xfrm>
            <a:off x="2360361" y="2766902"/>
            <a:ext cx="141120" cy="158111"/>
          </a:xfrm>
          <a:prstGeom prst="flowChartConnector">
            <a:avLst/>
          </a:prstGeom>
          <a:solidFill>
            <a:schemeClr val="bg1"/>
          </a:solidFill>
          <a:ln w="38100">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Protecting hand">
            <a:extLst>
              <a:ext uri="{FF2B5EF4-FFF2-40B4-BE49-F238E27FC236}">
                <a16:creationId xmlns:a16="http://schemas.microsoft.com/office/drawing/2014/main" id="{1F1103F6-716A-49A7-8F33-1136BF82AF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60679" y="3004193"/>
            <a:ext cx="914400" cy="914400"/>
          </a:xfrm>
          <a:prstGeom prst="rect">
            <a:avLst/>
          </a:prstGeom>
        </p:spPr>
      </p:pic>
      <p:pic>
        <p:nvPicPr>
          <p:cNvPr id="49" name="Graphic 48" descr="Lightbulb">
            <a:extLst>
              <a:ext uri="{FF2B5EF4-FFF2-40B4-BE49-F238E27FC236}">
                <a16:creationId xmlns:a16="http://schemas.microsoft.com/office/drawing/2014/main" id="{6A8767D8-9BB1-42D5-A5D4-E7D8C17D33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95181" y="2262021"/>
            <a:ext cx="1732835" cy="1732835"/>
          </a:xfrm>
          <a:prstGeom prst="rect">
            <a:avLst/>
          </a:prstGeom>
        </p:spPr>
      </p:pic>
      <p:pic>
        <p:nvPicPr>
          <p:cNvPr id="59" name="Graphic 58" descr="Lightbulb">
            <a:extLst>
              <a:ext uri="{FF2B5EF4-FFF2-40B4-BE49-F238E27FC236}">
                <a16:creationId xmlns:a16="http://schemas.microsoft.com/office/drawing/2014/main" id="{9932325A-6774-4FFA-83D7-195E7F0C77C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43231" y="2631090"/>
            <a:ext cx="1421971" cy="1421971"/>
          </a:xfrm>
          <a:prstGeom prst="rect">
            <a:avLst/>
          </a:prstGeom>
        </p:spPr>
      </p:pic>
      <p:pic>
        <p:nvPicPr>
          <p:cNvPr id="65" name="Graphic 64" descr="Lightbulb">
            <a:extLst>
              <a:ext uri="{FF2B5EF4-FFF2-40B4-BE49-F238E27FC236}">
                <a16:creationId xmlns:a16="http://schemas.microsoft.com/office/drawing/2014/main" id="{A50F02E1-59AC-439A-B871-D99E537FA69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13154" y="3429184"/>
            <a:ext cx="971270" cy="971270"/>
          </a:xfrm>
          <a:prstGeom prst="rect">
            <a:avLst/>
          </a:prstGeom>
        </p:spPr>
      </p:pic>
      <p:sp>
        <p:nvSpPr>
          <p:cNvPr id="75" name="Freeform: Shape 74">
            <a:extLst>
              <a:ext uri="{FF2B5EF4-FFF2-40B4-BE49-F238E27FC236}">
                <a16:creationId xmlns:a16="http://schemas.microsoft.com/office/drawing/2014/main" id="{42530EF0-6900-424D-B597-CBFBB4AFC827}"/>
              </a:ext>
            </a:extLst>
          </p:cNvPr>
          <p:cNvSpPr/>
          <p:nvPr/>
        </p:nvSpPr>
        <p:spPr>
          <a:xfrm>
            <a:off x="5303890" y="2464277"/>
            <a:ext cx="1827742" cy="1828575"/>
          </a:xfrm>
          <a:custGeom>
            <a:avLst/>
            <a:gdLst>
              <a:gd name="connsiteX0" fmla="*/ 53782 w 1827742"/>
              <a:gd name="connsiteY0" fmla="*/ 0 h 1828575"/>
              <a:gd name="connsiteX1" fmla="*/ 0 w 1827742"/>
              <a:gd name="connsiteY1" fmla="*/ 0 h 1828575"/>
              <a:gd name="connsiteX2" fmla="*/ 0 w 1827742"/>
              <a:gd name="connsiteY2" fmla="*/ 1828576 h 1828575"/>
              <a:gd name="connsiteX3" fmla="*/ 1827742 w 1827742"/>
              <a:gd name="connsiteY3" fmla="*/ 1828576 h 1828575"/>
              <a:gd name="connsiteX4" fmla="*/ 1827742 w 1827742"/>
              <a:gd name="connsiteY4" fmla="*/ 1774794 h 1828575"/>
              <a:gd name="connsiteX5" fmla="*/ 53782 w 1827742"/>
              <a:gd name="connsiteY5" fmla="*/ 1774794 h 1828575"/>
              <a:gd name="connsiteX6" fmla="*/ 53782 w 1827742"/>
              <a:gd name="connsiteY6" fmla="*/ 0 h 18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7742" h="1828575">
                <a:moveTo>
                  <a:pt x="53782" y="0"/>
                </a:moveTo>
                <a:lnTo>
                  <a:pt x="0" y="0"/>
                </a:lnTo>
                <a:lnTo>
                  <a:pt x="0" y="1828576"/>
                </a:lnTo>
                <a:lnTo>
                  <a:pt x="1827742" y="1828576"/>
                </a:lnTo>
                <a:lnTo>
                  <a:pt x="1827742" y="1774794"/>
                </a:lnTo>
                <a:lnTo>
                  <a:pt x="53782" y="1774794"/>
                </a:lnTo>
                <a:lnTo>
                  <a:pt x="53782" y="0"/>
                </a:lnTo>
                <a:close/>
              </a:path>
            </a:pathLst>
          </a:custGeom>
          <a:solidFill>
            <a:srgbClr val="6FBBAD"/>
          </a:solidFill>
          <a:ln w="2688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950FE93-9458-47AD-A5A4-FA93E46ED1B1}"/>
              </a:ext>
            </a:extLst>
          </p:cNvPr>
          <p:cNvSpPr/>
          <p:nvPr/>
        </p:nvSpPr>
        <p:spPr>
          <a:xfrm>
            <a:off x="5519071" y="3029146"/>
            <a:ext cx="322689" cy="1049010"/>
          </a:xfrm>
          <a:custGeom>
            <a:avLst/>
            <a:gdLst>
              <a:gd name="connsiteX0" fmla="*/ 322690 w 322689"/>
              <a:gd name="connsiteY0" fmla="*/ 1049011 h 1049010"/>
              <a:gd name="connsiteX1" fmla="*/ 322690 w 322689"/>
              <a:gd name="connsiteY1" fmla="*/ 0 h 1049010"/>
              <a:gd name="connsiteX2" fmla="*/ 0 w 322689"/>
              <a:gd name="connsiteY2" fmla="*/ 0 h 1049010"/>
              <a:gd name="connsiteX3" fmla="*/ 0 w 322689"/>
              <a:gd name="connsiteY3" fmla="*/ 1049011 h 1049010"/>
              <a:gd name="connsiteX4" fmla="*/ 53782 w 322689"/>
              <a:gd name="connsiteY4" fmla="*/ 53782 h 1049010"/>
              <a:gd name="connsiteX5" fmla="*/ 268908 w 322689"/>
              <a:gd name="connsiteY5" fmla="*/ 53782 h 1049010"/>
              <a:gd name="connsiteX6" fmla="*/ 268908 w 322689"/>
              <a:gd name="connsiteY6" fmla="*/ 995229 h 1049010"/>
              <a:gd name="connsiteX7" fmla="*/ 53782 w 322689"/>
              <a:gd name="connsiteY7" fmla="*/ 995229 h 104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689" h="1049010">
                <a:moveTo>
                  <a:pt x="322690" y="1049011"/>
                </a:moveTo>
                <a:lnTo>
                  <a:pt x="322690" y="0"/>
                </a:lnTo>
                <a:lnTo>
                  <a:pt x="0" y="0"/>
                </a:lnTo>
                <a:lnTo>
                  <a:pt x="0" y="1049011"/>
                </a:lnTo>
                <a:close/>
                <a:moveTo>
                  <a:pt x="53782" y="53782"/>
                </a:moveTo>
                <a:lnTo>
                  <a:pt x="268908" y="53782"/>
                </a:lnTo>
                <a:lnTo>
                  <a:pt x="268908" y="995229"/>
                </a:lnTo>
                <a:lnTo>
                  <a:pt x="53782" y="995229"/>
                </a:lnTo>
                <a:close/>
              </a:path>
            </a:pathLst>
          </a:custGeom>
          <a:solidFill>
            <a:srgbClr val="6FBBAD"/>
          </a:solidFill>
          <a:ln w="2688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C3B1B70-6516-4675-B20C-C2C4FDE107D5}"/>
              </a:ext>
            </a:extLst>
          </p:cNvPr>
          <p:cNvSpPr/>
          <p:nvPr/>
        </p:nvSpPr>
        <p:spPr>
          <a:xfrm>
            <a:off x="5949324" y="2464277"/>
            <a:ext cx="322689" cy="1613879"/>
          </a:xfrm>
          <a:custGeom>
            <a:avLst/>
            <a:gdLst>
              <a:gd name="connsiteX0" fmla="*/ 322690 w 322689"/>
              <a:gd name="connsiteY0" fmla="*/ 1613880 h 1613879"/>
              <a:gd name="connsiteX1" fmla="*/ 322690 w 322689"/>
              <a:gd name="connsiteY1" fmla="*/ 0 h 1613879"/>
              <a:gd name="connsiteX2" fmla="*/ 0 w 322689"/>
              <a:gd name="connsiteY2" fmla="*/ 0 h 1613879"/>
              <a:gd name="connsiteX3" fmla="*/ 0 w 322689"/>
              <a:gd name="connsiteY3" fmla="*/ 1613880 h 1613879"/>
              <a:gd name="connsiteX4" fmla="*/ 53782 w 322689"/>
              <a:gd name="connsiteY4" fmla="*/ 53782 h 1613879"/>
              <a:gd name="connsiteX5" fmla="*/ 268908 w 322689"/>
              <a:gd name="connsiteY5" fmla="*/ 53782 h 1613879"/>
              <a:gd name="connsiteX6" fmla="*/ 268908 w 322689"/>
              <a:gd name="connsiteY6" fmla="*/ 1560098 h 1613879"/>
              <a:gd name="connsiteX7" fmla="*/ 53782 w 322689"/>
              <a:gd name="connsiteY7" fmla="*/ 1560098 h 161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689" h="1613879">
                <a:moveTo>
                  <a:pt x="322690" y="1613880"/>
                </a:moveTo>
                <a:lnTo>
                  <a:pt x="322690" y="0"/>
                </a:lnTo>
                <a:lnTo>
                  <a:pt x="0" y="0"/>
                </a:lnTo>
                <a:lnTo>
                  <a:pt x="0" y="1613880"/>
                </a:lnTo>
                <a:close/>
                <a:moveTo>
                  <a:pt x="53782" y="53782"/>
                </a:moveTo>
                <a:lnTo>
                  <a:pt x="268908" y="53782"/>
                </a:lnTo>
                <a:lnTo>
                  <a:pt x="268908" y="1560098"/>
                </a:lnTo>
                <a:lnTo>
                  <a:pt x="53782" y="1560098"/>
                </a:lnTo>
                <a:close/>
              </a:path>
            </a:pathLst>
          </a:custGeom>
          <a:solidFill>
            <a:srgbClr val="6FBBAD"/>
          </a:solidFill>
          <a:ln w="2688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B594F06-4453-4013-BCC1-EB025D61B201}"/>
              </a:ext>
            </a:extLst>
          </p:cNvPr>
          <p:cNvSpPr/>
          <p:nvPr/>
        </p:nvSpPr>
        <p:spPr>
          <a:xfrm>
            <a:off x="6379577" y="3029146"/>
            <a:ext cx="322689" cy="1049010"/>
          </a:xfrm>
          <a:custGeom>
            <a:avLst/>
            <a:gdLst>
              <a:gd name="connsiteX0" fmla="*/ 322690 w 322689"/>
              <a:gd name="connsiteY0" fmla="*/ 1049011 h 1049010"/>
              <a:gd name="connsiteX1" fmla="*/ 322690 w 322689"/>
              <a:gd name="connsiteY1" fmla="*/ 0 h 1049010"/>
              <a:gd name="connsiteX2" fmla="*/ 0 w 322689"/>
              <a:gd name="connsiteY2" fmla="*/ 0 h 1049010"/>
              <a:gd name="connsiteX3" fmla="*/ 0 w 322689"/>
              <a:gd name="connsiteY3" fmla="*/ 1049011 h 1049010"/>
              <a:gd name="connsiteX4" fmla="*/ 53782 w 322689"/>
              <a:gd name="connsiteY4" fmla="*/ 53782 h 1049010"/>
              <a:gd name="connsiteX5" fmla="*/ 268908 w 322689"/>
              <a:gd name="connsiteY5" fmla="*/ 53782 h 1049010"/>
              <a:gd name="connsiteX6" fmla="*/ 268908 w 322689"/>
              <a:gd name="connsiteY6" fmla="*/ 995229 h 1049010"/>
              <a:gd name="connsiteX7" fmla="*/ 53782 w 322689"/>
              <a:gd name="connsiteY7" fmla="*/ 995229 h 104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689" h="1049010">
                <a:moveTo>
                  <a:pt x="322690" y="1049011"/>
                </a:moveTo>
                <a:lnTo>
                  <a:pt x="322690" y="0"/>
                </a:lnTo>
                <a:lnTo>
                  <a:pt x="0" y="0"/>
                </a:lnTo>
                <a:lnTo>
                  <a:pt x="0" y="1049011"/>
                </a:lnTo>
                <a:close/>
                <a:moveTo>
                  <a:pt x="53782" y="53782"/>
                </a:moveTo>
                <a:lnTo>
                  <a:pt x="268908" y="53782"/>
                </a:lnTo>
                <a:lnTo>
                  <a:pt x="268908" y="995229"/>
                </a:lnTo>
                <a:lnTo>
                  <a:pt x="53782" y="995229"/>
                </a:lnTo>
                <a:close/>
              </a:path>
            </a:pathLst>
          </a:custGeom>
          <a:solidFill>
            <a:srgbClr val="6FBBAD"/>
          </a:solidFill>
          <a:ln w="2688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44B289-7C6E-445E-AD69-89BE5FCDA572}"/>
              </a:ext>
            </a:extLst>
          </p:cNvPr>
          <p:cNvSpPr/>
          <p:nvPr/>
        </p:nvSpPr>
        <p:spPr>
          <a:xfrm>
            <a:off x="6809830" y="3486424"/>
            <a:ext cx="322689" cy="591732"/>
          </a:xfrm>
          <a:custGeom>
            <a:avLst/>
            <a:gdLst>
              <a:gd name="connsiteX0" fmla="*/ 0 w 322689"/>
              <a:gd name="connsiteY0" fmla="*/ 591733 h 591732"/>
              <a:gd name="connsiteX1" fmla="*/ 322690 w 322689"/>
              <a:gd name="connsiteY1" fmla="*/ 591733 h 591732"/>
              <a:gd name="connsiteX2" fmla="*/ 322690 w 322689"/>
              <a:gd name="connsiteY2" fmla="*/ 0 h 591732"/>
              <a:gd name="connsiteX3" fmla="*/ 0 w 322689"/>
              <a:gd name="connsiteY3" fmla="*/ 0 h 591732"/>
              <a:gd name="connsiteX4" fmla="*/ 53782 w 322689"/>
              <a:gd name="connsiteY4" fmla="*/ 53782 h 591732"/>
              <a:gd name="connsiteX5" fmla="*/ 268908 w 322689"/>
              <a:gd name="connsiteY5" fmla="*/ 53782 h 591732"/>
              <a:gd name="connsiteX6" fmla="*/ 268908 w 322689"/>
              <a:gd name="connsiteY6" fmla="*/ 537951 h 591732"/>
              <a:gd name="connsiteX7" fmla="*/ 53782 w 322689"/>
              <a:gd name="connsiteY7" fmla="*/ 537951 h 59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689" h="591732">
                <a:moveTo>
                  <a:pt x="0" y="591733"/>
                </a:moveTo>
                <a:lnTo>
                  <a:pt x="322690" y="591733"/>
                </a:lnTo>
                <a:lnTo>
                  <a:pt x="322690" y="0"/>
                </a:lnTo>
                <a:lnTo>
                  <a:pt x="0" y="0"/>
                </a:lnTo>
                <a:close/>
                <a:moveTo>
                  <a:pt x="53782" y="53782"/>
                </a:moveTo>
                <a:lnTo>
                  <a:pt x="268908" y="53782"/>
                </a:lnTo>
                <a:lnTo>
                  <a:pt x="268908" y="537951"/>
                </a:lnTo>
                <a:lnTo>
                  <a:pt x="53782" y="537951"/>
                </a:lnTo>
                <a:close/>
              </a:path>
            </a:pathLst>
          </a:custGeom>
          <a:solidFill>
            <a:srgbClr val="6FBBAD"/>
          </a:solidFill>
          <a:ln w="26888" cap="flat">
            <a:noFill/>
            <a:prstDash val="solid"/>
            <a:miter/>
          </a:ln>
        </p:spPr>
        <p:txBody>
          <a:bodyPr rtlCol="0" anchor="ctr"/>
          <a:lstStyle/>
          <a:p>
            <a:endParaRPr lang="en-US"/>
          </a:p>
        </p:txBody>
      </p:sp>
    </p:spTree>
    <p:extLst>
      <p:ext uri="{BB962C8B-B14F-4D97-AF65-F5344CB8AC3E}">
        <p14:creationId xmlns:p14="http://schemas.microsoft.com/office/powerpoint/2010/main" val="2168269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253628F-34D5-4262-9679-5CA371C70E97}"/>
              </a:ext>
            </a:extLst>
          </p:cNvPr>
          <p:cNvSpPr/>
          <p:nvPr/>
        </p:nvSpPr>
        <p:spPr>
          <a:xfrm>
            <a:off x="5450411" y="4871771"/>
            <a:ext cx="721459" cy="646128"/>
          </a:xfrm>
          <a:prstGeom prst="ellipse">
            <a:avLst/>
          </a:prstGeom>
          <a:solidFill>
            <a:srgbClr val="3FA49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528074E3-38E0-4DDC-937C-8EA2B8B88C74}"/>
              </a:ext>
            </a:extLst>
          </p:cNvPr>
          <p:cNvCxnSpPr>
            <a:cxnSpLocks/>
          </p:cNvCxnSpPr>
          <p:nvPr/>
        </p:nvCxnSpPr>
        <p:spPr>
          <a:xfrm>
            <a:off x="512798" y="5482198"/>
            <a:ext cx="5799929" cy="0"/>
          </a:xfrm>
          <a:prstGeom prst="line">
            <a:avLst/>
          </a:prstGeom>
          <a:ln w="76200">
            <a:solidFill>
              <a:schemeClr val="bg2">
                <a:lumMod val="75000"/>
              </a:schemeClr>
            </a:solidFill>
          </a:ln>
        </p:spPr>
        <p:style>
          <a:lnRef idx="1">
            <a:schemeClr val="accent3"/>
          </a:lnRef>
          <a:fillRef idx="0">
            <a:schemeClr val="accent3"/>
          </a:fillRef>
          <a:effectRef idx="0">
            <a:schemeClr val="accent3"/>
          </a:effectRef>
          <a:fontRef idx="minor">
            <a:schemeClr val="tx1"/>
          </a:fontRef>
        </p:style>
      </p:cxnSp>
      <p:sp>
        <p:nvSpPr>
          <p:cNvPr id="8" name="Oval 7">
            <a:extLst>
              <a:ext uri="{FF2B5EF4-FFF2-40B4-BE49-F238E27FC236}">
                <a16:creationId xmlns:a16="http://schemas.microsoft.com/office/drawing/2014/main" id="{30D20123-E1F0-431E-8A31-2C298A9E2025}"/>
              </a:ext>
            </a:extLst>
          </p:cNvPr>
          <p:cNvSpPr/>
          <p:nvPr/>
        </p:nvSpPr>
        <p:spPr>
          <a:xfrm>
            <a:off x="2672698" y="4095553"/>
            <a:ext cx="1254871" cy="1124782"/>
          </a:xfrm>
          <a:prstGeom prst="ellipse">
            <a:avLst/>
          </a:prstGeom>
          <a:solidFill>
            <a:srgbClr val="FC962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7</a:t>
            </a:fld>
            <a:endParaRPr lang="en-US"/>
          </a:p>
        </p:txBody>
      </p:sp>
      <p:sp>
        <p:nvSpPr>
          <p:cNvPr id="25" name="Title 1">
            <a:extLst>
              <a:ext uri="{FF2B5EF4-FFF2-40B4-BE49-F238E27FC236}">
                <a16:creationId xmlns:a16="http://schemas.microsoft.com/office/drawing/2014/main" id="{49E6AFEE-0806-4585-ACFD-1210E9BD61B4}"/>
              </a:ext>
            </a:extLst>
          </p:cNvPr>
          <p:cNvSpPr txBox="1">
            <a:spLocks/>
          </p:cNvSpPr>
          <p:nvPr/>
        </p:nvSpPr>
        <p:spPr>
          <a:xfrm>
            <a:off x="345159" y="-77656"/>
            <a:ext cx="11501682" cy="129900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Project Objective</a:t>
            </a:r>
          </a:p>
        </p:txBody>
      </p:sp>
      <p:grpSp>
        <p:nvGrpSpPr>
          <p:cNvPr id="5" name="Group 4">
            <a:extLst>
              <a:ext uri="{FF2B5EF4-FFF2-40B4-BE49-F238E27FC236}">
                <a16:creationId xmlns:a16="http://schemas.microsoft.com/office/drawing/2014/main" id="{5820F626-9ABB-455F-97A4-6E839C647489}"/>
              </a:ext>
            </a:extLst>
          </p:cNvPr>
          <p:cNvGrpSpPr/>
          <p:nvPr/>
        </p:nvGrpSpPr>
        <p:grpSpPr>
          <a:xfrm>
            <a:off x="5579403" y="1288149"/>
            <a:ext cx="6232490" cy="3266679"/>
            <a:chOff x="5579403" y="1288149"/>
            <a:chExt cx="6232490" cy="3266679"/>
          </a:xfrm>
        </p:grpSpPr>
        <p:sp>
          <p:nvSpPr>
            <p:cNvPr id="3" name="Rectangle: Rounded Corners 2">
              <a:extLst>
                <a:ext uri="{FF2B5EF4-FFF2-40B4-BE49-F238E27FC236}">
                  <a16:creationId xmlns:a16="http://schemas.microsoft.com/office/drawing/2014/main" id="{210677DD-19D3-49BD-BF48-51AC712FC295}"/>
                </a:ext>
              </a:extLst>
            </p:cNvPr>
            <p:cNvSpPr/>
            <p:nvPr/>
          </p:nvSpPr>
          <p:spPr>
            <a:xfrm>
              <a:off x="5579403" y="1288149"/>
              <a:ext cx="6232490" cy="292700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3E6016A-43FE-4A2A-85AD-297FA692BD46}"/>
                </a:ext>
              </a:extLst>
            </p:cNvPr>
            <p:cNvSpPr txBox="1"/>
            <p:nvPr/>
          </p:nvSpPr>
          <p:spPr>
            <a:xfrm>
              <a:off x="5709137" y="1446285"/>
              <a:ext cx="5817902" cy="3108543"/>
            </a:xfrm>
            <a:prstGeom prst="rect">
              <a:avLst/>
            </a:prstGeom>
            <a:noFill/>
          </p:spPr>
          <p:txBody>
            <a:bodyPr wrap="square" lIns="91440" tIns="45720" rIns="91440" bIns="45720" rtlCol="0" anchor="t">
              <a:spAutoFit/>
            </a:bodyPr>
            <a:lstStyle/>
            <a:p>
              <a:pPr algn="ctr"/>
              <a:r>
                <a:rPr lang="en-US" sz="2800" b="0" i="0">
                  <a:solidFill>
                    <a:schemeClr val="bg1">
                      <a:lumMod val="50000"/>
                    </a:schemeClr>
                  </a:solidFill>
                  <a:effectLst/>
                  <a:latin typeface="Tahoma"/>
                  <a:ea typeface="Tahoma"/>
                  <a:cs typeface="Tahoma"/>
                </a:rPr>
                <a:t>The objective of this project is to offload the</a:t>
              </a:r>
              <a:r>
                <a:rPr lang="en-US" sz="2800" b="0" i="0">
                  <a:effectLst/>
                  <a:latin typeface="Tahoma"/>
                  <a:ea typeface="Tahoma"/>
                  <a:cs typeface="Tahoma"/>
                </a:rPr>
                <a:t> </a:t>
              </a:r>
              <a:r>
                <a:rPr lang="en-US" sz="2800" b="0" i="0">
                  <a:solidFill>
                    <a:srgbClr val="AF6E8E"/>
                  </a:solidFill>
                  <a:effectLst/>
                  <a:latin typeface="Tahoma"/>
                  <a:ea typeface="Tahoma"/>
                  <a:cs typeface="Tahoma"/>
                </a:rPr>
                <a:t>LSMS</a:t>
              </a:r>
              <a:r>
                <a:rPr lang="en-US" sz="2800" b="0" i="0">
                  <a:effectLst/>
                  <a:latin typeface="Tahoma"/>
                  <a:ea typeface="Tahoma"/>
                  <a:cs typeface="Tahoma"/>
                </a:rPr>
                <a:t> </a:t>
              </a:r>
              <a:r>
                <a:rPr lang="en-US" sz="2800" b="0" i="0">
                  <a:solidFill>
                    <a:schemeClr val="bg1">
                      <a:lumMod val="50000"/>
                    </a:schemeClr>
                  </a:solidFill>
                  <a:effectLst/>
                  <a:latin typeface="Tahoma"/>
                  <a:ea typeface="Tahoma"/>
                  <a:cs typeface="Tahoma"/>
                </a:rPr>
                <a:t>(Lightweight Surface Manipulation System) from the</a:t>
              </a:r>
              <a:r>
                <a:rPr lang="en-US" sz="2800" b="0" i="0">
                  <a:effectLst/>
                  <a:latin typeface="Tahoma"/>
                  <a:ea typeface="Tahoma"/>
                  <a:cs typeface="Tahoma"/>
                </a:rPr>
                <a:t> </a:t>
              </a:r>
              <a:r>
                <a:rPr lang="en-US" sz="2800" b="0" i="0">
                  <a:solidFill>
                    <a:srgbClr val="FC9627"/>
                  </a:solidFill>
                  <a:effectLst/>
                  <a:latin typeface="Tahoma"/>
                  <a:ea typeface="Tahoma"/>
                  <a:cs typeface="Tahoma"/>
                </a:rPr>
                <a:t>CLPS</a:t>
              </a:r>
              <a:r>
                <a:rPr lang="en-US" sz="2800" b="0" i="0">
                  <a:effectLst/>
                  <a:latin typeface="Tahoma"/>
                  <a:ea typeface="Tahoma"/>
                  <a:cs typeface="Tahoma"/>
                </a:rPr>
                <a:t> </a:t>
              </a:r>
              <a:r>
                <a:rPr lang="en-US" sz="2800" b="0" i="0">
                  <a:solidFill>
                    <a:schemeClr val="bg1">
                      <a:lumMod val="50000"/>
                    </a:schemeClr>
                  </a:solidFill>
                  <a:effectLst/>
                  <a:latin typeface="Tahoma"/>
                  <a:ea typeface="Tahoma"/>
                  <a:cs typeface="Tahoma"/>
                </a:rPr>
                <a:t>(Commercial Lunar Payload Services) lander</a:t>
              </a:r>
              <a:r>
                <a:rPr lang="en-US" sz="2800">
                  <a:solidFill>
                    <a:schemeClr val="bg1">
                      <a:lumMod val="50000"/>
                    </a:schemeClr>
                  </a:solidFill>
                  <a:latin typeface="Tahoma"/>
                  <a:ea typeface="Tahoma"/>
                  <a:cs typeface="Tahoma"/>
                </a:rPr>
                <a:t> onto a</a:t>
              </a:r>
              <a:r>
                <a:rPr lang="en-US" sz="2800">
                  <a:latin typeface="Tahoma"/>
                  <a:ea typeface="Tahoma"/>
                  <a:cs typeface="Tahoma"/>
                </a:rPr>
                <a:t> </a:t>
              </a:r>
              <a:r>
                <a:rPr lang="en-US" sz="2800">
                  <a:solidFill>
                    <a:srgbClr val="3FA492"/>
                  </a:solidFill>
                  <a:latin typeface="Tahoma"/>
                  <a:ea typeface="Tahoma"/>
                  <a:cs typeface="Tahoma"/>
                </a:rPr>
                <a:t>platform</a:t>
              </a:r>
              <a:r>
                <a:rPr lang="en-US" sz="2800" b="0" i="0">
                  <a:solidFill>
                    <a:schemeClr val="bg1">
                      <a:lumMod val="50000"/>
                    </a:schemeClr>
                  </a:solidFill>
                  <a:effectLst/>
                  <a:latin typeface="Tahoma"/>
                  <a:ea typeface="Tahoma"/>
                  <a:cs typeface="Tahoma"/>
                </a:rPr>
                <a:t>.</a:t>
              </a:r>
              <a:endParaRPr lang="en-US" sz="2800">
                <a:solidFill>
                  <a:schemeClr val="bg1">
                    <a:lumMod val="50000"/>
                  </a:schemeClr>
                </a:solidFill>
                <a:latin typeface="Tahoma"/>
                <a:ea typeface="Tahoma"/>
                <a:cs typeface="Tahoma"/>
              </a:endParaRPr>
            </a:p>
            <a:p>
              <a:pPr algn="ctr"/>
              <a:endParaRPr lang="en-US" sz="2800"/>
            </a:p>
          </p:txBody>
        </p:sp>
      </p:grpSp>
      <p:grpSp>
        <p:nvGrpSpPr>
          <p:cNvPr id="111" name="Group 110">
            <a:extLst>
              <a:ext uri="{FF2B5EF4-FFF2-40B4-BE49-F238E27FC236}">
                <a16:creationId xmlns:a16="http://schemas.microsoft.com/office/drawing/2014/main" id="{92203C1C-AF67-48B3-8D11-47A0EB48CF06}"/>
              </a:ext>
            </a:extLst>
          </p:cNvPr>
          <p:cNvGrpSpPr/>
          <p:nvPr/>
        </p:nvGrpSpPr>
        <p:grpSpPr>
          <a:xfrm>
            <a:off x="1881164" y="2538160"/>
            <a:ext cx="1407588" cy="1428145"/>
            <a:chOff x="1881164" y="2538160"/>
            <a:chExt cx="1407588" cy="1428145"/>
          </a:xfrm>
        </p:grpSpPr>
        <p:sp>
          <p:nvSpPr>
            <p:cNvPr id="6" name="Oval 5">
              <a:extLst>
                <a:ext uri="{FF2B5EF4-FFF2-40B4-BE49-F238E27FC236}">
                  <a16:creationId xmlns:a16="http://schemas.microsoft.com/office/drawing/2014/main" id="{10E62DF8-4560-4369-B9E0-CC042689A43C}"/>
                </a:ext>
              </a:extLst>
            </p:cNvPr>
            <p:cNvSpPr/>
            <p:nvPr/>
          </p:nvSpPr>
          <p:spPr>
            <a:xfrm>
              <a:off x="2079853" y="2538160"/>
              <a:ext cx="1208899" cy="1156434"/>
            </a:xfrm>
            <a:prstGeom prst="ellipse">
              <a:avLst/>
            </a:prstGeom>
            <a:solidFill>
              <a:srgbClr val="AF6E8E">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D4C40A06-41C4-4F43-A7DE-33DF36730BC1}"/>
                </a:ext>
              </a:extLst>
            </p:cNvPr>
            <p:cNvGrpSpPr/>
            <p:nvPr/>
          </p:nvGrpSpPr>
          <p:grpSpPr>
            <a:xfrm>
              <a:off x="1881164" y="2829178"/>
              <a:ext cx="1241869" cy="1137127"/>
              <a:chOff x="2934460" y="1852098"/>
              <a:chExt cx="1241869" cy="1137127"/>
            </a:xfrm>
          </p:grpSpPr>
          <p:sp>
            <p:nvSpPr>
              <p:cNvPr id="38" name="Rectangle 37">
                <a:extLst>
                  <a:ext uri="{FF2B5EF4-FFF2-40B4-BE49-F238E27FC236}">
                    <a16:creationId xmlns:a16="http://schemas.microsoft.com/office/drawing/2014/main" id="{913C9B5E-BDDE-4EA1-8CBC-696F9CF8F93C}"/>
                  </a:ext>
                </a:extLst>
              </p:cNvPr>
              <p:cNvSpPr/>
              <p:nvPr/>
            </p:nvSpPr>
            <p:spPr>
              <a:xfrm rot="3475009">
                <a:off x="2984476" y="1986680"/>
                <a:ext cx="21419" cy="12145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717A310-9E32-4C15-A0F2-984F8C0C2EDA}"/>
                  </a:ext>
                </a:extLst>
              </p:cNvPr>
              <p:cNvSpPr/>
              <p:nvPr/>
            </p:nvSpPr>
            <p:spPr>
              <a:xfrm rot="7564731">
                <a:off x="3074186" y="1990259"/>
                <a:ext cx="21419" cy="12145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339505D0-3074-4EBC-9FBE-59331CC58C8D}"/>
                  </a:ext>
                </a:extLst>
              </p:cNvPr>
              <p:cNvCxnSpPr>
                <a:cxnSpLocks/>
                <a:stCxn id="48" idx="0"/>
              </p:cNvCxnSpPr>
              <p:nvPr/>
            </p:nvCxnSpPr>
            <p:spPr>
              <a:xfrm flipH="1" flipV="1">
                <a:off x="3977221" y="2134268"/>
                <a:ext cx="104460" cy="6609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3CBAE6E-8136-4429-8E73-6F278A9AC1B8}"/>
                  </a:ext>
                </a:extLst>
              </p:cNvPr>
              <p:cNvSpPr/>
              <p:nvPr/>
            </p:nvSpPr>
            <p:spPr>
              <a:xfrm rot="5565177">
                <a:off x="3178539" y="1846259"/>
                <a:ext cx="21419" cy="4916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7CC9598-8858-49DE-924D-66B9948C973D}"/>
                  </a:ext>
                </a:extLst>
              </p:cNvPr>
              <p:cNvSpPr/>
              <p:nvPr/>
            </p:nvSpPr>
            <p:spPr>
              <a:xfrm flipH="1">
                <a:off x="3807246" y="2933886"/>
                <a:ext cx="333426" cy="5533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A226EAB-F6E8-4C23-8D52-6C1083475EF0}"/>
                  </a:ext>
                </a:extLst>
              </p:cNvPr>
              <p:cNvSpPr/>
              <p:nvPr/>
            </p:nvSpPr>
            <p:spPr>
              <a:xfrm flipH="1">
                <a:off x="3923818" y="2869268"/>
                <a:ext cx="106239" cy="5533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43EC296F-0B50-44DA-B599-2563FA71857F}"/>
                  </a:ext>
                </a:extLst>
              </p:cNvPr>
              <p:cNvSpPr/>
              <p:nvPr/>
            </p:nvSpPr>
            <p:spPr>
              <a:xfrm rot="5400000">
                <a:off x="4036091" y="2774281"/>
                <a:ext cx="25671" cy="143975"/>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3B3DE51-7643-43F0-A393-B4B3B7F11500}"/>
                  </a:ext>
                </a:extLst>
              </p:cNvPr>
              <p:cNvSpPr/>
              <p:nvPr/>
            </p:nvSpPr>
            <p:spPr>
              <a:xfrm rot="6784575" flipH="1">
                <a:off x="4062172" y="2026739"/>
                <a:ext cx="21419" cy="20689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0C6E6DC-4FD3-4255-97A5-485CA211F814}"/>
                  </a:ext>
                </a:extLst>
              </p:cNvPr>
              <p:cNvSpPr/>
              <p:nvPr/>
            </p:nvSpPr>
            <p:spPr>
              <a:xfrm rot="4695926" flipH="1">
                <a:off x="4060031" y="1951685"/>
                <a:ext cx="28820" cy="19859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A365755-67EF-48E1-8131-B9DF5B662881}"/>
                  </a:ext>
                </a:extLst>
              </p:cNvPr>
              <p:cNvSpPr/>
              <p:nvPr/>
            </p:nvSpPr>
            <p:spPr>
              <a:xfrm flipH="1">
                <a:off x="3952765" y="2906216"/>
                <a:ext cx="42385" cy="5533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E958BF37-6A40-4C5A-8DEB-1221C4214C5B}"/>
                  </a:ext>
                </a:extLst>
              </p:cNvPr>
              <p:cNvSpPr/>
              <p:nvPr/>
            </p:nvSpPr>
            <p:spPr>
              <a:xfrm>
                <a:off x="4060489" y="2795262"/>
                <a:ext cx="42384" cy="9194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6D07709E-5C2D-44D3-AA70-A7DCEA99148D}"/>
                  </a:ext>
                </a:extLst>
              </p:cNvPr>
              <p:cNvCxnSpPr>
                <a:cxnSpLocks/>
                <a:endCxn id="48" idx="3"/>
              </p:cNvCxnSpPr>
              <p:nvPr/>
            </p:nvCxnSpPr>
            <p:spPr>
              <a:xfrm flipH="1">
                <a:off x="4102873" y="2170518"/>
                <a:ext cx="59023" cy="6707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E38BB06-FD2F-42D7-B5EA-7F1857154787}"/>
                  </a:ext>
                </a:extLst>
              </p:cNvPr>
              <p:cNvCxnSpPr>
                <a:cxnSpLocks/>
                <a:stCxn id="46" idx="0"/>
              </p:cNvCxnSpPr>
              <p:nvPr/>
            </p:nvCxnSpPr>
            <p:spPr>
              <a:xfrm flipH="1">
                <a:off x="4159919" y="2028403"/>
                <a:ext cx="11745" cy="1569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D0CDE0C-AD69-4D9B-BB23-6D4292E2E56A}"/>
                  </a:ext>
                </a:extLst>
              </p:cNvPr>
              <p:cNvCxnSpPr>
                <a:cxnSpLocks/>
                <a:endCxn id="52" idx="0"/>
              </p:cNvCxnSpPr>
              <p:nvPr/>
            </p:nvCxnSpPr>
            <p:spPr>
              <a:xfrm flipH="1" flipV="1">
                <a:off x="3959264" y="1852529"/>
                <a:ext cx="209742" cy="1666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8A6E398D-5EB9-49E7-B546-E2095F6295B6}"/>
                  </a:ext>
                </a:extLst>
              </p:cNvPr>
              <p:cNvSpPr/>
              <p:nvPr/>
            </p:nvSpPr>
            <p:spPr>
              <a:xfrm rot="21297001" flipH="1">
                <a:off x="3955117" y="1852098"/>
                <a:ext cx="25775" cy="22206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376082D9-402E-45B1-970F-EB2D409D98DF}"/>
                  </a:ext>
                </a:extLst>
              </p:cNvPr>
              <p:cNvCxnSpPr>
                <a:cxnSpLocks/>
              </p:cNvCxnSpPr>
              <p:nvPr/>
            </p:nvCxnSpPr>
            <p:spPr>
              <a:xfrm flipH="1" flipV="1">
                <a:off x="3423469" y="1892684"/>
                <a:ext cx="464266" cy="175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60431831-17AD-47B9-8F04-6FA369CFB82D}"/>
                  </a:ext>
                </a:extLst>
              </p:cNvPr>
              <p:cNvSpPr/>
              <p:nvPr/>
            </p:nvSpPr>
            <p:spPr>
              <a:xfrm rot="21297001" flipH="1">
                <a:off x="3422425" y="1891236"/>
                <a:ext cx="25775" cy="22206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0F47899C-7BC4-4D8B-AF58-E14E7C2DA12F}"/>
                  </a:ext>
                </a:extLst>
              </p:cNvPr>
              <p:cNvCxnSpPr>
                <a:cxnSpLocks/>
                <a:stCxn id="43" idx="3"/>
              </p:cNvCxnSpPr>
              <p:nvPr/>
            </p:nvCxnSpPr>
            <p:spPr>
              <a:xfrm flipH="1" flipV="1">
                <a:off x="3887736" y="2065956"/>
                <a:ext cx="36082" cy="830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9B3AAE1-E624-4168-92E5-1D78252BB678}"/>
                  </a:ext>
                </a:extLst>
              </p:cNvPr>
              <p:cNvCxnSpPr>
                <a:cxnSpLocks/>
              </p:cNvCxnSpPr>
              <p:nvPr/>
            </p:nvCxnSpPr>
            <p:spPr>
              <a:xfrm flipV="1">
                <a:off x="4058070" y="2055180"/>
                <a:ext cx="44434" cy="557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F11A40F-CFDC-46FA-AB45-D5E749AC1DE9}"/>
                  </a:ext>
                </a:extLst>
              </p:cNvPr>
              <p:cNvCxnSpPr>
                <a:cxnSpLocks/>
              </p:cNvCxnSpPr>
              <p:nvPr/>
            </p:nvCxnSpPr>
            <p:spPr>
              <a:xfrm flipH="1">
                <a:off x="3030175" y="1897374"/>
                <a:ext cx="404221" cy="1776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0781C21A-5E73-4195-B5DD-6A968D1EA1B1}"/>
                  </a:ext>
                </a:extLst>
              </p:cNvPr>
              <p:cNvSpPr/>
              <p:nvPr/>
            </p:nvSpPr>
            <p:spPr>
              <a:xfrm flipH="1">
                <a:off x="3964381" y="2063724"/>
                <a:ext cx="19758" cy="83232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D81FBB1-1F4A-484A-ACD4-924EF159F469}"/>
                  </a:ext>
                </a:extLst>
              </p:cNvPr>
              <p:cNvSpPr/>
              <p:nvPr/>
            </p:nvSpPr>
            <p:spPr>
              <a:xfrm rot="5213209" flipH="1">
                <a:off x="3698340" y="1812454"/>
                <a:ext cx="22092" cy="54803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C504525-D3FF-4079-AE44-2D945DCE2637}"/>
                  </a:ext>
                </a:extLst>
              </p:cNvPr>
              <p:cNvSpPr/>
              <p:nvPr/>
            </p:nvSpPr>
            <p:spPr>
              <a:xfrm rot="3559019" flipH="1">
                <a:off x="3485118" y="1990629"/>
                <a:ext cx="21419" cy="12909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B887CD49-D620-4470-AD90-CF8FC8A297FF}"/>
                  </a:ext>
                </a:extLst>
              </p:cNvPr>
              <p:cNvCxnSpPr>
                <a:cxnSpLocks/>
                <a:stCxn id="60" idx="3"/>
                <a:endCxn id="54" idx="1"/>
              </p:cNvCxnSpPr>
              <p:nvPr/>
            </p:nvCxnSpPr>
            <p:spPr>
              <a:xfrm flipH="1" flipV="1">
                <a:off x="3448144" y="2000992"/>
                <a:ext cx="42789" cy="449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62" name="Graphic 61" descr="Arrow: Clockwise curve">
            <a:extLst>
              <a:ext uri="{FF2B5EF4-FFF2-40B4-BE49-F238E27FC236}">
                <a16:creationId xmlns:a16="http://schemas.microsoft.com/office/drawing/2014/main" id="{BE7C9048-DEE0-48C2-AD0D-3659FB4009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7915680">
            <a:off x="3698337" y="3086255"/>
            <a:ext cx="914400" cy="914400"/>
          </a:xfrm>
          <a:prstGeom prst="rect">
            <a:avLst/>
          </a:prstGeom>
        </p:spPr>
      </p:pic>
      <p:grpSp>
        <p:nvGrpSpPr>
          <p:cNvPr id="90" name="Group 89">
            <a:extLst>
              <a:ext uri="{FF2B5EF4-FFF2-40B4-BE49-F238E27FC236}">
                <a16:creationId xmlns:a16="http://schemas.microsoft.com/office/drawing/2014/main" id="{16EC7ACC-63B5-4DD9-9AF7-E46D5EE92222}"/>
              </a:ext>
            </a:extLst>
          </p:cNvPr>
          <p:cNvGrpSpPr>
            <a:grpSpLocks noChangeAspect="1"/>
          </p:cNvGrpSpPr>
          <p:nvPr/>
        </p:nvGrpSpPr>
        <p:grpSpPr>
          <a:xfrm>
            <a:off x="4691608" y="5091283"/>
            <a:ext cx="1150535" cy="369568"/>
            <a:chOff x="7366469" y="4745481"/>
            <a:chExt cx="3191554" cy="1025173"/>
          </a:xfrm>
        </p:grpSpPr>
        <p:grpSp>
          <p:nvGrpSpPr>
            <p:cNvPr id="91" name="Group 90">
              <a:extLst>
                <a:ext uri="{FF2B5EF4-FFF2-40B4-BE49-F238E27FC236}">
                  <a16:creationId xmlns:a16="http://schemas.microsoft.com/office/drawing/2014/main" id="{A873DDE9-FA52-4A50-A83B-E639AC6D314F}"/>
                </a:ext>
              </a:extLst>
            </p:cNvPr>
            <p:cNvGrpSpPr>
              <a:grpSpLocks noChangeAspect="1"/>
            </p:cNvGrpSpPr>
            <p:nvPr/>
          </p:nvGrpSpPr>
          <p:grpSpPr>
            <a:xfrm>
              <a:off x="7366469" y="4745481"/>
              <a:ext cx="3191554" cy="1025173"/>
              <a:chOff x="7752885" y="5195074"/>
              <a:chExt cx="1201313" cy="385879"/>
            </a:xfrm>
          </p:grpSpPr>
          <p:sp>
            <p:nvSpPr>
              <p:cNvPr id="96" name="Rectangle 95">
                <a:extLst>
                  <a:ext uri="{FF2B5EF4-FFF2-40B4-BE49-F238E27FC236}">
                    <a16:creationId xmlns:a16="http://schemas.microsoft.com/office/drawing/2014/main" id="{9F7F77C6-33E4-44BB-A484-ACA08E08DC31}"/>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Rounded Corners 96">
                <a:extLst>
                  <a:ext uri="{FF2B5EF4-FFF2-40B4-BE49-F238E27FC236}">
                    <a16:creationId xmlns:a16="http://schemas.microsoft.com/office/drawing/2014/main" id="{BBF84785-5C06-42A6-BF34-BB992D8B6499}"/>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Rounded Corners 97">
                <a:extLst>
                  <a:ext uri="{FF2B5EF4-FFF2-40B4-BE49-F238E27FC236}">
                    <a16:creationId xmlns:a16="http://schemas.microsoft.com/office/drawing/2014/main" id="{E52FA7CE-9192-4B2E-B015-A0C55AD027CD}"/>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Rounded Corners 98">
                <a:extLst>
                  <a:ext uri="{FF2B5EF4-FFF2-40B4-BE49-F238E27FC236}">
                    <a16:creationId xmlns:a16="http://schemas.microsoft.com/office/drawing/2014/main" id="{FC7B5A06-01AC-4CB3-AF9E-F6D99E5E7739}"/>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Rounded Corners 99">
                <a:extLst>
                  <a:ext uri="{FF2B5EF4-FFF2-40B4-BE49-F238E27FC236}">
                    <a16:creationId xmlns:a16="http://schemas.microsoft.com/office/drawing/2014/main" id="{C07EA428-E929-4B4C-B3EA-819905BC472B}"/>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Circle: Hollow 100">
                <a:extLst>
                  <a:ext uri="{FF2B5EF4-FFF2-40B4-BE49-F238E27FC236}">
                    <a16:creationId xmlns:a16="http://schemas.microsoft.com/office/drawing/2014/main" id="{B2C121D7-ED69-4548-81D0-E97512D871D7}"/>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2" name="Circle: Hollow 101">
                <a:extLst>
                  <a:ext uri="{FF2B5EF4-FFF2-40B4-BE49-F238E27FC236}">
                    <a16:creationId xmlns:a16="http://schemas.microsoft.com/office/drawing/2014/main" id="{B12A071A-6E81-42A4-9E13-2719E2DDC719}"/>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3" name="Circle: Hollow 102">
                <a:extLst>
                  <a:ext uri="{FF2B5EF4-FFF2-40B4-BE49-F238E27FC236}">
                    <a16:creationId xmlns:a16="http://schemas.microsoft.com/office/drawing/2014/main" id="{E08411D9-DDA7-4D13-B3FD-E65B22CE9C05}"/>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4" name="Straight Arrow Connector 103">
                <a:extLst>
                  <a:ext uri="{FF2B5EF4-FFF2-40B4-BE49-F238E27FC236}">
                    <a16:creationId xmlns:a16="http://schemas.microsoft.com/office/drawing/2014/main" id="{52CB6DA0-4E46-4952-A8B3-65DE64B430D3}"/>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105" name="Oval 104">
                <a:extLst>
                  <a:ext uri="{FF2B5EF4-FFF2-40B4-BE49-F238E27FC236}">
                    <a16:creationId xmlns:a16="http://schemas.microsoft.com/office/drawing/2014/main" id="{5D21C70A-DD8E-4387-AA49-D5402657B8E0}"/>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Oval 105">
                <a:extLst>
                  <a:ext uri="{FF2B5EF4-FFF2-40B4-BE49-F238E27FC236}">
                    <a16:creationId xmlns:a16="http://schemas.microsoft.com/office/drawing/2014/main" id="{7C5B6289-2FD8-4A86-8D97-202EF5963EFB}"/>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a:extLst>
                  <a:ext uri="{FF2B5EF4-FFF2-40B4-BE49-F238E27FC236}">
                    <a16:creationId xmlns:a16="http://schemas.microsoft.com/office/drawing/2014/main" id="{2F7E1087-D3AF-4C8F-ABEC-7903951A6D35}"/>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2" name="Oval 91">
              <a:extLst>
                <a:ext uri="{FF2B5EF4-FFF2-40B4-BE49-F238E27FC236}">
                  <a16:creationId xmlns:a16="http://schemas.microsoft.com/office/drawing/2014/main" id="{19A51293-FD65-4766-AC93-211B93B17508}"/>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3" name="Graphic 38" descr="Single gear">
              <a:extLst>
                <a:ext uri="{FF2B5EF4-FFF2-40B4-BE49-F238E27FC236}">
                  <a16:creationId xmlns:a16="http://schemas.microsoft.com/office/drawing/2014/main" id="{9987EF8E-82FC-43BB-9A17-258E19CFAA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3288" y="5202044"/>
              <a:ext cx="449766" cy="449766"/>
            </a:xfrm>
            <a:prstGeom prst="rect">
              <a:avLst/>
            </a:prstGeom>
          </p:spPr>
        </p:pic>
        <p:pic>
          <p:nvPicPr>
            <p:cNvPr id="94" name="Graphic 38" descr="Single gear">
              <a:extLst>
                <a:ext uri="{FF2B5EF4-FFF2-40B4-BE49-F238E27FC236}">
                  <a16:creationId xmlns:a16="http://schemas.microsoft.com/office/drawing/2014/main" id="{1E42A496-E1DD-4B57-8EE4-BB1BA2C40E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78483" y="5202042"/>
              <a:ext cx="449766" cy="449766"/>
            </a:xfrm>
            <a:prstGeom prst="rect">
              <a:avLst/>
            </a:prstGeom>
          </p:spPr>
        </p:pic>
        <p:pic>
          <p:nvPicPr>
            <p:cNvPr id="95" name="Graphic 38" descr="Single gear">
              <a:extLst>
                <a:ext uri="{FF2B5EF4-FFF2-40B4-BE49-F238E27FC236}">
                  <a16:creationId xmlns:a16="http://schemas.microsoft.com/office/drawing/2014/main" id="{B8FF4498-2831-4E71-BDF8-A680A1EED2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6995" y="5202043"/>
              <a:ext cx="449766" cy="449766"/>
            </a:xfrm>
            <a:prstGeom prst="rect">
              <a:avLst/>
            </a:prstGeom>
          </p:spPr>
        </p:pic>
      </p:grpSp>
      <p:grpSp>
        <p:nvGrpSpPr>
          <p:cNvPr id="115" name="Group 114">
            <a:extLst>
              <a:ext uri="{FF2B5EF4-FFF2-40B4-BE49-F238E27FC236}">
                <a16:creationId xmlns:a16="http://schemas.microsoft.com/office/drawing/2014/main" id="{28604E3E-C52E-400C-B1E7-EF461EDD1006}"/>
              </a:ext>
            </a:extLst>
          </p:cNvPr>
          <p:cNvGrpSpPr/>
          <p:nvPr/>
        </p:nvGrpSpPr>
        <p:grpSpPr>
          <a:xfrm>
            <a:off x="1662853" y="3977836"/>
            <a:ext cx="2228850" cy="1463992"/>
            <a:chOff x="1662853" y="3977836"/>
            <a:chExt cx="2228850" cy="1463992"/>
          </a:xfrm>
        </p:grpSpPr>
        <p:grpSp>
          <p:nvGrpSpPr>
            <p:cNvPr id="14" name="Group 13">
              <a:extLst>
                <a:ext uri="{FF2B5EF4-FFF2-40B4-BE49-F238E27FC236}">
                  <a16:creationId xmlns:a16="http://schemas.microsoft.com/office/drawing/2014/main" id="{C6298E5B-6065-47A8-8D58-A35B08CCC1A5}"/>
                </a:ext>
              </a:extLst>
            </p:cNvPr>
            <p:cNvGrpSpPr/>
            <p:nvPr/>
          </p:nvGrpSpPr>
          <p:grpSpPr>
            <a:xfrm>
              <a:off x="1662853" y="3977836"/>
              <a:ext cx="2228850" cy="1463992"/>
              <a:chOff x="2716149" y="3000756"/>
              <a:chExt cx="2228850" cy="1463992"/>
            </a:xfrm>
          </p:grpSpPr>
          <p:cxnSp>
            <p:nvCxnSpPr>
              <p:cNvPr id="17" name="Straight Connector 16">
                <a:extLst>
                  <a:ext uri="{FF2B5EF4-FFF2-40B4-BE49-F238E27FC236}">
                    <a16:creationId xmlns:a16="http://schemas.microsoft.com/office/drawing/2014/main" id="{13E7AF42-F5D8-4F08-904A-EB537B00EAFF}"/>
                  </a:ext>
                </a:extLst>
              </p:cNvPr>
              <p:cNvCxnSpPr>
                <a:cxnSpLocks/>
              </p:cNvCxnSpPr>
              <p:nvPr/>
            </p:nvCxnSpPr>
            <p:spPr>
              <a:xfrm>
                <a:off x="2716149" y="4464748"/>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34C870C-3F51-4711-BA6B-0FDDB85C1488}"/>
                  </a:ext>
                </a:extLst>
              </p:cNvPr>
              <p:cNvGrpSpPr/>
              <p:nvPr/>
            </p:nvGrpSpPr>
            <p:grpSpPr>
              <a:xfrm>
                <a:off x="2813304" y="3000756"/>
                <a:ext cx="2131695" cy="1458277"/>
                <a:chOff x="5044440" y="2590800"/>
                <a:chExt cx="2131695" cy="1458277"/>
              </a:xfrm>
            </p:grpSpPr>
            <p:sp>
              <p:nvSpPr>
                <p:cNvPr id="21" name="Rectangle 20">
                  <a:extLst>
                    <a:ext uri="{FF2B5EF4-FFF2-40B4-BE49-F238E27FC236}">
                      <a16:creationId xmlns:a16="http://schemas.microsoft.com/office/drawing/2014/main" id="{D3CA4A6F-0761-4EDC-828F-8A40FD7F1779}"/>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330844D-40E2-4922-96F4-D557F1A0077F}"/>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086371A8-7810-4BE6-AC6F-3FF4E77DCF55}"/>
                    </a:ext>
                  </a:extLst>
                </p:cNvPr>
                <p:cNvCxnSpPr>
                  <a:cxnSpLocks/>
                  <a:stCxn id="22"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F6599C1-356A-4AF2-AEF2-77D31E20E964}"/>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8718FC7-BC24-4215-8B4D-F8EF08390DD5}"/>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D696168-9C17-4414-944E-5662F2C1A081}"/>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38CC30A-CC57-415C-90E6-D75150498502}"/>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056124E-0F06-4D46-AB6B-6B1FE531D99E}"/>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63187DA-4120-44E6-87AF-D9DA66189728}"/>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4AD0F99-B0E9-4344-BA40-BBBC472FD5B7}"/>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8C14EE6-0A9B-489E-BCDF-04DDEC42B66D}"/>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Top Corners Snipped 34">
                  <a:extLst>
                    <a:ext uri="{FF2B5EF4-FFF2-40B4-BE49-F238E27FC236}">
                      <a16:creationId xmlns:a16="http://schemas.microsoft.com/office/drawing/2014/main" id="{2B4B105A-73DD-4BFA-8927-8D61283B5E97}"/>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a:extLst>
                    <a:ext uri="{FF2B5EF4-FFF2-40B4-BE49-F238E27FC236}">
                      <a16:creationId xmlns:a16="http://schemas.microsoft.com/office/drawing/2014/main" id="{FE2D2BF1-AA36-49C5-9D11-883FF6A32932}"/>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4" name="Picture 113" descr="A picture containing clock&#10;&#10;Description automatically generated">
              <a:extLst>
                <a:ext uri="{FF2B5EF4-FFF2-40B4-BE49-F238E27FC236}">
                  <a16:creationId xmlns:a16="http://schemas.microsoft.com/office/drawing/2014/main" id="{E957A7A7-6BD4-4384-A935-E0E58D869426}"/>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2259379" y="4730115"/>
              <a:ext cx="152306" cy="127251"/>
            </a:xfrm>
            <a:prstGeom prst="rect">
              <a:avLst/>
            </a:prstGeom>
          </p:spPr>
        </p:pic>
      </p:grpSp>
      <p:sp>
        <p:nvSpPr>
          <p:cNvPr id="16" name="Oval 15">
            <a:extLst>
              <a:ext uri="{FF2B5EF4-FFF2-40B4-BE49-F238E27FC236}">
                <a16:creationId xmlns:a16="http://schemas.microsoft.com/office/drawing/2014/main" id="{87DFB5F5-FD05-4D3A-8899-7667E5E1E364}"/>
              </a:ext>
            </a:extLst>
          </p:cNvPr>
          <p:cNvSpPr/>
          <p:nvPr/>
        </p:nvSpPr>
        <p:spPr>
          <a:xfrm>
            <a:off x="1961939" y="455597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9EB6177-AD96-44BA-8156-DEE311CA9B2F}"/>
              </a:ext>
            </a:extLst>
          </p:cNvPr>
          <p:cNvSpPr/>
          <p:nvPr/>
        </p:nvSpPr>
        <p:spPr>
          <a:xfrm>
            <a:off x="3554306" y="455905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ontent Placeholder 6">
            <a:extLst>
              <a:ext uri="{FF2B5EF4-FFF2-40B4-BE49-F238E27FC236}">
                <a16:creationId xmlns:a16="http://schemas.microsoft.com/office/drawing/2014/main" id="{D9BE49D8-438D-4701-8426-58CD7D4E0C81}"/>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01B1E"/>
                </a:solidFill>
                <a:latin typeface="Arial"/>
                <a:cs typeface="Arial"/>
              </a:rPr>
              <a:t>Alanna Black</a:t>
            </a:r>
            <a:endParaRPr lang="en-US">
              <a:latin typeface="Arial"/>
              <a:cs typeface="Arial"/>
            </a:endParaRPr>
          </a:p>
          <a:p>
            <a:endParaRPr lang="en-US"/>
          </a:p>
        </p:txBody>
      </p:sp>
      <p:grpSp>
        <p:nvGrpSpPr>
          <p:cNvPr id="68" name="Group 67">
            <a:extLst>
              <a:ext uri="{FF2B5EF4-FFF2-40B4-BE49-F238E27FC236}">
                <a16:creationId xmlns:a16="http://schemas.microsoft.com/office/drawing/2014/main" id="{EE9470E1-DA3C-4991-86E7-CA1CA6B19DAE}"/>
              </a:ext>
            </a:extLst>
          </p:cNvPr>
          <p:cNvGrpSpPr/>
          <p:nvPr/>
        </p:nvGrpSpPr>
        <p:grpSpPr>
          <a:xfrm>
            <a:off x="3975448" y="4938306"/>
            <a:ext cx="241989" cy="548277"/>
            <a:chOff x="3975448" y="4938306"/>
            <a:chExt cx="241989" cy="548277"/>
          </a:xfrm>
        </p:grpSpPr>
        <p:sp>
          <p:nvSpPr>
            <p:cNvPr id="109" name="Freeform: Shape 108">
              <a:extLst>
                <a:ext uri="{FF2B5EF4-FFF2-40B4-BE49-F238E27FC236}">
                  <a16:creationId xmlns:a16="http://schemas.microsoft.com/office/drawing/2014/main" id="{DF6782DA-A72F-4626-9C23-34D822112B9C}"/>
                </a:ext>
              </a:extLst>
            </p:cNvPr>
            <p:cNvSpPr/>
            <p:nvPr/>
          </p:nvSpPr>
          <p:spPr>
            <a:xfrm>
              <a:off x="3978566" y="5085961"/>
              <a:ext cx="238871" cy="400622"/>
            </a:xfrm>
            <a:custGeom>
              <a:avLst/>
              <a:gdLst>
                <a:gd name="connsiteX0" fmla="*/ 243712 w 244824"/>
                <a:gd name="connsiteY0" fmla="*/ 173603 h 400622"/>
                <a:gd name="connsiteX1" fmla="*/ 212552 w 244824"/>
                <a:gd name="connsiteY1" fmla="*/ 41175 h 400622"/>
                <a:gd name="connsiteX2" fmla="*/ 205875 w 244824"/>
                <a:gd name="connsiteY2" fmla="*/ 28934 h 400622"/>
                <a:gd name="connsiteX3" fmla="*/ 159136 w 244824"/>
                <a:gd name="connsiteY3" fmla="*/ 4451 h 400622"/>
                <a:gd name="connsiteX4" fmla="*/ 122412 w 244824"/>
                <a:gd name="connsiteY4" fmla="*/ 0 h 400622"/>
                <a:gd name="connsiteX5" fmla="*/ 85689 w 244824"/>
                <a:gd name="connsiteY5" fmla="*/ 5564 h 400622"/>
                <a:gd name="connsiteX6" fmla="*/ 38949 w 244824"/>
                <a:gd name="connsiteY6" fmla="*/ 30047 h 400622"/>
                <a:gd name="connsiteX7" fmla="*/ 32272 w 244824"/>
                <a:gd name="connsiteY7" fmla="*/ 42288 h 400622"/>
                <a:gd name="connsiteX8" fmla="*/ 1113 w 244824"/>
                <a:gd name="connsiteY8" fmla="*/ 174716 h 400622"/>
                <a:gd name="connsiteX9" fmla="*/ 0 w 244824"/>
                <a:gd name="connsiteY9" fmla="*/ 180280 h 400622"/>
                <a:gd name="connsiteX10" fmla="*/ 22257 w 244824"/>
                <a:gd name="connsiteY10" fmla="*/ 202537 h 400622"/>
                <a:gd name="connsiteX11" fmla="*/ 43401 w 244824"/>
                <a:gd name="connsiteY11" fmla="*/ 185844 h 400622"/>
                <a:gd name="connsiteX12" fmla="*/ 66770 w 244824"/>
                <a:gd name="connsiteY12" fmla="*/ 89027 h 400622"/>
                <a:gd name="connsiteX13" fmla="*/ 66770 w 244824"/>
                <a:gd name="connsiteY13" fmla="*/ 400622 h 400622"/>
                <a:gd name="connsiteX14" fmla="*/ 111284 w 244824"/>
                <a:gd name="connsiteY14" fmla="*/ 400622 h 400622"/>
                <a:gd name="connsiteX15" fmla="*/ 111284 w 244824"/>
                <a:gd name="connsiteY15" fmla="*/ 200311 h 400622"/>
                <a:gd name="connsiteX16" fmla="*/ 133541 w 244824"/>
                <a:gd name="connsiteY16" fmla="*/ 200311 h 400622"/>
                <a:gd name="connsiteX17" fmla="*/ 133541 w 244824"/>
                <a:gd name="connsiteY17" fmla="*/ 400622 h 400622"/>
                <a:gd name="connsiteX18" fmla="*/ 178054 w 244824"/>
                <a:gd name="connsiteY18" fmla="*/ 400622 h 400622"/>
                <a:gd name="connsiteX19" fmla="*/ 178054 w 244824"/>
                <a:gd name="connsiteY19" fmla="*/ 87914 h 400622"/>
                <a:gd name="connsiteX20" fmla="*/ 201424 w 244824"/>
                <a:gd name="connsiteY20" fmla="*/ 184731 h 400622"/>
                <a:gd name="connsiteX21" fmla="*/ 222568 w 244824"/>
                <a:gd name="connsiteY21" fmla="*/ 201424 h 400622"/>
                <a:gd name="connsiteX22" fmla="*/ 244825 w 244824"/>
                <a:gd name="connsiteY22" fmla="*/ 179167 h 400622"/>
                <a:gd name="connsiteX23" fmla="*/ 243712 w 244824"/>
                <a:gd name="connsiteY23" fmla="*/ 173603 h 4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824" h="400622">
                  <a:moveTo>
                    <a:pt x="243712" y="173603"/>
                  </a:moveTo>
                  <a:lnTo>
                    <a:pt x="212552" y="41175"/>
                  </a:lnTo>
                  <a:cubicBezTo>
                    <a:pt x="211440" y="36724"/>
                    <a:pt x="209214" y="32272"/>
                    <a:pt x="205875" y="28934"/>
                  </a:cubicBezTo>
                  <a:cubicBezTo>
                    <a:pt x="192521" y="17805"/>
                    <a:pt x="176941" y="10016"/>
                    <a:pt x="159136" y="4451"/>
                  </a:cubicBezTo>
                  <a:cubicBezTo>
                    <a:pt x="146895" y="2226"/>
                    <a:pt x="134654" y="0"/>
                    <a:pt x="122412" y="0"/>
                  </a:cubicBezTo>
                  <a:cubicBezTo>
                    <a:pt x="110171" y="0"/>
                    <a:pt x="97930" y="2226"/>
                    <a:pt x="85689" y="5564"/>
                  </a:cubicBezTo>
                  <a:cubicBezTo>
                    <a:pt x="67883" y="10016"/>
                    <a:pt x="52303" y="18918"/>
                    <a:pt x="38949" y="30047"/>
                  </a:cubicBezTo>
                  <a:cubicBezTo>
                    <a:pt x="35611" y="33385"/>
                    <a:pt x="33385" y="37837"/>
                    <a:pt x="32272" y="42288"/>
                  </a:cubicBezTo>
                  <a:lnTo>
                    <a:pt x="1113" y="174716"/>
                  </a:lnTo>
                  <a:cubicBezTo>
                    <a:pt x="1113" y="175829"/>
                    <a:pt x="0" y="178054"/>
                    <a:pt x="0" y="180280"/>
                  </a:cubicBezTo>
                  <a:cubicBezTo>
                    <a:pt x="0" y="192521"/>
                    <a:pt x="10016" y="202537"/>
                    <a:pt x="22257" y="202537"/>
                  </a:cubicBezTo>
                  <a:cubicBezTo>
                    <a:pt x="32272" y="202537"/>
                    <a:pt x="41175" y="194747"/>
                    <a:pt x="43401" y="185844"/>
                  </a:cubicBezTo>
                  <a:lnTo>
                    <a:pt x="66770" y="89027"/>
                  </a:lnTo>
                  <a:lnTo>
                    <a:pt x="66770" y="400622"/>
                  </a:lnTo>
                  <a:lnTo>
                    <a:pt x="111284" y="400622"/>
                  </a:lnTo>
                  <a:lnTo>
                    <a:pt x="111284" y="200311"/>
                  </a:lnTo>
                  <a:lnTo>
                    <a:pt x="133541" y="200311"/>
                  </a:lnTo>
                  <a:lnTo>
                    <a:pt x="133541" y="400622"/>
                  </a:lnTo>
                  <a:lnTo>
                    <a:pt x="178054" y="400622"/>
                  </a:lnTo>
                  <a:lnTo>
                    <a:pt x="178054" y="87914"/>
                  </a:lnTo>
                  <a:lnTo>
                    <a:pt x="201424" y="184731"/>
                  </a:lnTo>
                  <a:cubicBezTo>
                    <a:pt x="203650" y="193634"/>
                    <a:pt x="212552" y="201424"/>
                    <a:pt x="222568" y="201424"/>
                  </a:cubicBezTo>
                  <a:cubicBezTo>
                    <a:pt x="234809" y="201424"/>
                    <a:pt x="244825" y="191408"/>
                    <a:pt x="244825" y="179167"/>
                  </a:cubicBezTo>
                  <a:cubicBezTo>
                    <a:pt x="244825" y="176941"/>
                    <a:pt x="243712" y="174716"/>
                    <a:pt x="243712" y="173603"/>
                  </a:cubicBezTo>
                  <a:close/>
                </a:path>
              </a:pathLst>
            </a:custGeom>
            <a:solidFill>
              <a:srgbClr val="000000"/>
            </a:solidFill>
            <a:ln w="5556" cap="flat">
              <a:noFill/>
              <a:prstDash val="solid"/>
              <a:miter/>
            </a:ln>
          </p:spPr>
          <p:txBody>
            <a:bodyPr rtlCol="0" anchor="ctr"/>
            <a:lstStyle/>
            <a:p>
              <a:endParaRPr lang="en-US"/>
            </a:p>
          </p:txBody>
        </p:sp>
        <p:sp>
          <p:nvSpPr>
            <p:cNvPr id="66" name="Rectangle 65">
              <a:extLst>
                <a:ext uri="{FF2B5EF4-FFF2-40B4-BE49-F238E27FC236}">
                  <a16:creationId xmlns:a16="http://schemas.microsoft.com/office/drawing/2014/main" id="{546CD88A-7B1F-46EF-B8EE-AD944A2E6A77}"/>
                </a:ext>
              </a:extLst>
            </p:cNvPr>
            <p:cNvSpPr/>
            <p:nvPr/>
          </p:nvSpPr>
          <p:spPr>
            <a:xfrm>
              <a:off x="3975448" y="5088158"/>
              <a:ext cx="234052" cy="45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Graphic 109" descr="Astronaut">
              <a:extLst>
                <a:ext uri="{FF2B5EF4-FFF2-40B4-BE49-F238E27FC236}">
                  <a16:creationId xmlns:a16="http://schemas.microsoft.com/office/drawing/2014/main" id="{747BF0B6-B881-4BC7-8B22-2FD7925FAA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78567" y="4938306"/>
              <a:ext cx="234052" cy="244030"/>
            </a:xfrm>
            <a:prstGeom prst="rect">
              <a:avLst/>
            </a:prstGeom>
          </p:spPr>
        </p:pic>
      </p:grpSp>
      <p:sp>
        <p:nvSpPr>
          <p:cNvPr id="7" name="Rectangle 6">
            <a:hlinkClick r:id="rId10" action="ppaction://hlinksldjump"/>
            <a:extLst>
              <a:ext uri="{FF2B5EF4-FFF2-40B4-BE49-F238E27FC236}">
                <a16:creationId xmlns:a16="http://schemas.microsoft.com/office/drawing/2014/main" id="{9855E314-F44B-4071-8ABD-6FD554C80F59}"/>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6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50" presetClass="path" presetSubtype="0" accel="50000" decel="50000" fill="hold" nodeType="withEffect">
                                  <p:stCondLst>
                                    <p:cond delay="0"/>
                                  </p:stCondLst>
                                  <p:childTnLst>
                                    <p:animMotion origin="layout" path="M 8.33333E-7 -4.07407E-6 L 0.09075 -4.07407E-6 C 0.13151 -4.07407E-6 0.18177 0.0507 0.18177 0.0926 L 0.18177 0.18542 " pathEditMode="relative" rAng="0" ptsTypes="AAAA">
                                      <p:cBhvr>
                                        <p:cTn id="9" dur="3000" fill="hold"/>
                                        <p:tgtEl>
                                          <p:spTgt spid="111"/>
                                        </p:tgtEl>
                                        <p:attrNameLst>
                                          <p:attrName>ppt_x</p:attrName>
                                          <p:attrName>ppt_y</p:attrName>
                                        </p:attrNameLst>
                                      </p:cBhvr>
                                      <p:rCtr x="9089" y="9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70</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Selection</a:t>
            </a:r>
          </a:p>
        </p:txBody>
      </p:sp>
      <p:grpSp>
        <p:nvGrpSpPr>
          <p:cNvPr id="2" name="Group 1">
            <a:extLst>
              <a:ext uri="{FF2B5EF4-FFF2-40B4-BE49-F238E27FC236}">
                <a16:creationId xmlns:a16="http://schemas.microsoft.com/office/drawing/2014/main" id="{9F40E4FC-DB97-4685-B9CA-7F44B50F19B6}"/>
              </a:ext>
            </a:extLst>
          </p:cNvPr>
          <p:cNvGrpSpPr>
            <a:grpSpLocks noChangeAspect="1"/>
          </p:cNvGrpSpPr>
          <p:nvPr/>
        </p:nvGrpSpPr>
        <p:grpSpPr>
          <a:xfrm rot="151111">
            <a:off x="140287" y="5111405"/>
            <a:ext cx="2596132" cy="754214"/>
            <a:chOff x="1224028" y="1874428"/>
            <a:chExt cx="9626075" cy="2796516"/>
          </a:xfrm>
        </p:grpSpPr>
        <p:sp>
          <p:nvSpPr>
            <p:cNvPr id="5" name="Freeform: Shape 4">
              <a:extLst>
                <a:ext uri="{FF2B5EF4-FFF2-40B4-BE49-F238E27FC236}">
                  <a16:creationId xmlns:a16="http://schemas.microsoft.com/office/drawing/2014/main" id="{D0F43FB7-CA12-4B81-9C4D-205EE81EB654}"/>
                </a:ext>
              </a:extLst>
            </p:cNvPr>
            <p:cNvSpPr/>
            <p:nvPr/>
          </p:nvSpPr>
          <p:spPr>
            <a:xfrm rot="18900000">
              <a:off x="2081322" y="2737402"/>
              <a:ext cx="1059712" cy="1059712"/>
            </a:xfrm>
            <a:custGeom>
              <a:avLst/>
              <a:gdLst>
                <a:gd name="connsiteX0" fmla="*/ 1059713 w 1059712"/>
                <a:gd name="connsiteY0" fmla="*/ 529857 h 1059712"/>
                <a:gd name="connsiteX1" fmla="*/ 529856 w 1059712"/>
                <a:gd name="connsiteY1" fmla="*/ 1059713 h 1059712"/>
                <a:gd name="connsiteX2" fmla="*/ 0 w 1059712"/>
                <a:gd name="connsiteY2" fmla="*/ 529857 h 1059712"/>
                <a:gd name="connsiteX3" fmla="*/ 529856 w 1059712"/>
                <a:gd name="connsiteY3" fmla="*/ 0 h 1059712"/>
                <a:gd name="connsiteX4" fmla="*/ 1059713 w 1059712"/>
                <a:gd name="connsiteY4" fmla="*/ 529857 h 10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12" h="1059712">
                  <a:moveTo>
                    <a:pt x="1059713" y="529857"/>
                  </a:moveTo>
                  <a:cubicBezTo>
                    <a:pt x="1059713" y="822488"/>
                    <a:pt x="822488" y="1059713"/>
                    <a:pt x="529856" y="1059713"/>
                  </a:cubicBezTo>
                  <a:cubicBezTo>
                    <a:pt x="237225" y="1059713"/>
                    <a:pt x="0" y="822488"/>
                    <a:pt x="0" y="529857"/>
                  </a:cubicBezTo>
                  <a:cubicBezTo>
                    <a:pt x="0" y="237225"/>
                    <a:pt x="237225" y="0"/>
                    <a:pt x="529856" y="0"/>
                  </a:cubicBezTo>
                  <a:cubicBezTo>
                    <a:pt x="822488" y="0"/>
                    <a:pt x="1059713" y="237225"/>
                    <a:pt x="1059713" y="529857"/>
                  </a:cubicBezTo>
                  <a:close/>
                </a:path>
              </a:pathLst>
            </a:custGeom>
            <a:solidFill>
              <a:srgbClr val="FDB05D"/>
            </a:solidFill>
            <a:ln w="775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9BB7E7B-087F-48C6-BDB9-E5E2B0C909FC}"/>
                </a:ext>
              </a:extLst>
            </p:cNvPr>
            <p:cNvSpPr/>
            <p:nvPr/>
          </p:nvSpPr>
          <p:spPr>
            <a:xfrm>
              <a:off x="4369456" y="2737396"/>
              <a:ext cx="1059723" cy="1059723"/>
            </a:xfrm>
            <a:custGeom>
              <a:avLst/>
              <a:gdLst>
                <a:gd name="connsiteX0" fmla="*/ 1059723 w 1059723"/>
                <a:gd name="connsiteY0" fmla="*/ 529862 h 1059723"/>
                <a:gd name="connsiteX1" fmla="*/ 529862 w 1059723"/>
                <a:gd name="connsiteY1" fmla="*/ 1059723 h 1059723"/>
                <a:gd name="connsiteX2" fmla="*/ 0 w 1059723"/>
                <a:gd name="connsiteY2" fmla="*/ 529862 h 1059723"/>
                <a:gd name="connsiteX3" fmla="*/ 529862 w 1059723"/>
                <a:gd name="connsiteY3" fmla="*/ 0 h 1059723"/>
                <a:gd name="connsiteX4" fmla="*/ 1059723 w 1059723"/>
                <a:gd name="connsiteY4" fmla="*/ 529862 h 105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23" h="1059723">
                  <a:moveTo>
                    <a:pt x="1059723" y="529862"/>
                  </a:moveTo>
                  <a:cubicBezTo>
                    <a:pt x="1059723" y="822496"/>
                    <a:pt x="822496" y="1059723"/>
                    <a:pt x="529862" y="1059723"/>
                  </a:cubicBezTo>
                  <a:cubicBezTo>
                    <a:pt x="237227" y="1059723"/>
                    <a:pt x="0" y="822496"/>
                    <a:pt x="0" y="529862"/>
                  </a:cubicBezTo>
                  <a:cubicBezTo>
                    <a:pt x="0" y="237227"/>
                    <a:pt x="237227" y="0"/>
                    <a:pt x="529862" y="0"/>
                  </a:cubicBezTo>
                  <a:cubicBezTo>
                    <a:pt x="822496" y="0"/>
                    <a:pt x="1059723" y="237227"/>
                    <a:pt x="1059723" y="529862"/>
                  </a:cubicBezTo>
                  <a:close/>
                </a:path>
              </a:pathLst>
            </a:custGeom>
            <a:solidFill>
              <a:srgbClr val="E58B8C"/>
            </a:solidFill>
            <a:ln w="775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B00F051-9C9E-400E-A587-86793C232AE7}"/>
                </a:ext>
              </a:extLst>
            </p:cNvPr>
            <p:cNvSpPr/>
            <p:nvPr/>
          </p:nvSpPr>
          <p:spPr>
            <a:xfrm rot="18900000">
              <a:off x="6643602" y="2737429"/>
              <a:ext cx="1059712" cy="1059712"/>
            </a:xfrm>
            <a:custGeom>
              <a:avLst/>
              <a:gdLst>
                <a:gd name="connsiteX0" fmla="*/ 1059713 w 1059712"/>
                <a:gd name="connsiteY0" fmla="*/ 529857 h 1059712"/>
                <a:gd name="connsiteX1" fmla="*/ 529857 w 1059712"/>
                <a:gd name="connsiteY1" fmla="*/ 1059713 h 1059712"/>
                <a:gd name="connsiteX2" fmla="*/ 0 w 1059712"/>
                <a:gd name="connsiteY2" fmla="*/ 529857 h 1059712"/>
                <a:gd name="connsiteX3" fmla="*/ 529857 w 1059712"/>
                <a:gd name="connsiteY3" fmla="*/ 0 h 1059712"/>
                <a:gd name="connsiteX4" fmla="*/ 1059713 w 1059712"/>
                <a:gd name="connsiteY4" fmla="*/ 529857 h 10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12" h="1059712">
                  <a:moveTo>
                    <a:pt x="1059713" y="529857"/>
                  </a:moveTo>
                  <a:cubicBezTo>
                    <a:pt x="1059713" y="822488"/>
                    <a:pt x="822488" y="1059713"/>
                    <a:pt x="529857" y="1059713"/>
                  </a:cubicBezTo>
                  <a:cubicBezTo>
                    <a:pt x="237225" y="1059713"/>
                    <a:pt x="0" y="822488"/>
                    <a:pt x="0" y="529857"/>
                  </a:cubicBezTo>
                  <a:cubicBezTo>
                    <a:pt x="0" y="237225"/>
                    <a:pt x="237225" y="0"/>
                    <a:pt x="529857" y="0"/>
                  </a:cubicBezTo>
                  <a:cubicBezTo>
                    <a:pt x="822488" y="0"/>
                    <a:pt x="1059713" y="237225"/>
                    <a:pt x="1059713" y="529857"/>
                  </a:cubicBezTo>
                  <a:close/>
                </a:path>
              </a:pathLst>
            </a:custGeom>
            <a:solidFill>
              <a:srgbClr val="5C93AA"/>
            </a:solidFill>
            <a:ln w="775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D249CB2-AE4C-4DFA-822B-B79A1958AAF6}"/>
                </a:ext>
              </a:extLst>
            </p:cNvPr>
            <p:cNvSpPr/>
            <p:nvPr/>
          </p:nvSpPr>
          <p:spPr>
            <a:xfrm>
              <a:off x="8917893" y="2737396"/>
              <a:ext cx="1059723" cy="1059723"/>
            </a:xfrm>
            <a:custGeom>
              <a:avLst/>
              <a:gdLst>
                <a:gd name="connsiteX0" fmla="*/ 1059723 w 1059723"/>
                <a:gd name="connsiteY0" fmla="*/ 529862 h 1059723"/>
                <a:gd name="connsiteX1" fmla="*/ 529862 w 1059723"/>
                <a:gd name="connsiteY1" fmla="*/ 1059723 h 1059723"/>
                <a:gd name="connsiteX2" fmla="*/ 1 w 1059723"/>
                <a:gd name="connsiteY2" fmla="*/ 529862 h 1059723"/>
                <a:gd name="connsiteX3" fmla="*/ 529862 w 1059723"/>
                <a:gd name="connsiteY3" fmla="*/ 0 h 1059723"/>
                <a:gd name="connsiteX4" fmla="*/ 1059723 w 1059723"/>
                <a:gd name="connsiteY4" fmla="*/ 529862 h 105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23" h="1059723">
                  <a:moveTo>
                    <a:pt x="1059723" y="529862"/>
                  </a:moveTo>
                  <a:cubicBezTo>
                    <a:pt x="1059723" y="822496"/>
                    <a:pt x="822496" y="1059723"/>
                    <a:pt x="529862" y="1059723"/>
                  </a:cubicBezTo>
                  <a:cubicBezTo>
                    <a:pt x="237228" y="1059723"/>
                    <a:pt x="1" y="822496"/>
                    <a:pt x="1" y="529862"/>
                  </a:cubicBezTo>
                  <a:cubicBezTo>
                    <a:pt x="1" y="237227"/>
                    <a:pt x="237228" y="0"/>
                    <a:pt x="529862" y="0"/>
                  </a:cubicBezTo>
                  <a:cubicBezTo>
                    <a:pt x="822496" y="0"/>
                    <a:pt x="1059723" y="237227"/>
                    <a:pt x="1059723" y="529862"/>
                  </a:cubicBezTo>
                  <a:close/>
                </a:path>
              </a:pathLst>
            </a:custGeom>
            <a:solidFill>
              <a:srgbClr val="6FBBAD"/>
            </a:solidFill>
            <a:ln w="775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DA94C51-96F0-4E5B-BEE7-162C2F67666B}"/>
                </a:ext>
              </a:extLst>
            </p:cNvPr>
            <p:cNvSpPr/>
            <p:nvPr/>
          </p:nvSpPr>
          <p:spPr>
            <a:xfrm>
              <a:off x="8043350" y="1874428"/>
              <a:ext cx="2806753" cy="1688037"/>
            </a:xfrm>
            <a:custGeom>
              <a:avLst/>
              <a:gdLst>
                <a:gd name="connsiteX0" fmla="*/ 534668 w 2806753"/>
                <a:gd name="connsiteY0" fmla="*/ 1378880 h 1688037"/>
                <a:gd name="connsiteX1" fmla="*/ 1403454 w 2806753"/>
                <a:gd name="connsiteY1" fmla="*/ 536296 h 1688037"/>
                <a:gd name="connsiteX2" fmla="*/ 2270459 w 2806753"/>
                <a:gd name="connsiteY2" fmla="*/ 1403300 h 1688037"/>
                <a:gd name="connsiteX3" fmla="*/ 2270381 w 2806753"/>
                <a:gd name="connsiteY3" fmla="*/ 1411595 h 1688037"/>
                <a:gd name="connsiteX4" fmla="*/ 2524032 w 2806753"/>
                <a:gd name="connsiteY4" fmla="*/ 1688037 h 1688037"/>
                <a:gd name="connsiteX5" fmla="*/ 2806676 w 2806753"/>
                <a:gd name="connsiteY5" fmla="*/ 1411595 h 1688037"/>
                <a:gd name="connsiteX6" fmla="*/ 2806754 w 2806753"/>
                <a:gd name="connsiteY6" fmla="*/ 1403300 h 1688037"/>
                <a:gd name="connsiteX7" fmla="*/ 1403454 w 2806753"/>
                <a:gd name="connsiteY7" fmla="*/ 0 h 1688037"/>
                <a:gd name="connsiteX8" fmla="*/ 0 w 2806753"/>
                <a:gd name="connsiteY8" fmla="*/ 1378880 h 1688037"/>
                <a:gd name="connsiteX9" fmla="*/ 268690 w 2806753"/>
                <a:gd name="connsiteY9" fmla="*/ 1095073 h 1688037"/>
                <a:gd name="connsiteX10" fmla="*/ 534668 w 2806753"/>
                <a:gd name="connsiteY10" fmla="*/ 1378880 h 16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6753" h="1688037">
                  <a:moveTo>
                    <a:pt x="534668" y="1378880"/>
                  </a:moveTo>
                  <a:cubicBezTo>
                    <a:pt x="534668" y="900803"/>
                    <a:pt x="925378" y="536296"/>
                    <a:pt x="1403454" y="536296"/>
                  </a:cubicBezTo>
                  <a:cubicBezTo>
                    <a:pt x="1881531" y="536296"/>
                    <a:pt x="2270459" y="925223"/>
                    <a:pt x="2270459" y="1403300"/>
                  </a:cubicBezTo>
                  <a:cubicBezTo>
                    <a:pt x="2270459" y="1406091"/>
                    <a:pt x="2270381" y="1408804"/>
                    <a:pt x="2270381" y="1411595"/>
                  </a:cubicBezTo>
                  <a:lnTo>
                    <a:pt x="2524032" y="1688037"/>
                  </a:lnTo>
                  <a:lnTo>
                    <a:pt x="2806676" y="1411595"/>
                  </a:lnTo>
                  <a:cubicBezTo>
                    <a:pt x="2806676" y="1408804"/>
                    <a:pt x="2806754" y="1406091"/>
                    <a:pt x="2806754" y="1403300"/>
                  </a:cubicBezTo>
                  <a:cubicBezTo>
                    <a:pt x="2806754" y="629477"/>
                    <a:pt x="2177200" y="0"/>
                    <a:pt x="1403454" y="0"/>
                  </a:cubicBezTo>
                  <a:cubicBezTo>
                    <a:pt x="629709" y="0"/>
                    <a:pt x="0" y="605058"/>
                    <a:pt x="0" y="1378880"/>
                  </a:cubicBezTo>
                  <a:lnTo>
                    <a:pt x="268690" y="1095073"/>
                  </a:lnTo>
                  <a:lnTo>
                    <a:pt x="534668" y="1378880"/>
                  </a:lnTo>
                  <a:close/>
                </a:path>
              </a:pathLst>
            </a:custGeom>
            <a:solidFill>
              <a:srgbClr val="6FBBAD"/>
            </a:solidFill>
            <a:ln w="775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C1F4A37-74CD-41A9-BA44-3DB871BABEE0}"/>
                </a:ext>
              </a:extLst>
            </p:cNvPr>
            <p:cNvSpPr/>
            <p:nvPr/>
          </p:nvSpPr>
          <p:spPr>
            <a:xfrm>
              <a:off x="5770275" y="2961511"/>
              <a:ext cx="2806366" cy="1709433"/>
            </a:xfrm>
            <a:custGeom>
              <a:avLst/>
              <a:gdLst>
                <a:gd name="connsiteX0" fmla="*/ 2270071 w 2806366"/>
                <a:gd name="connsiteY0" fmla="*/ 281637 h 1709433"/>
                <a:gd name="connsiteX1" fmla="*/ 1403222 w 2806366"/>
                <a:gd name="connsiteY1" fmla="*/ 1173060 h 1709433"/>
                <a:gd name="connsiteX2" fmla="*/ 535908 w 2806366"/>
                <a:gd name="connsiteY2" fmla="*/ 281637 h 1709433"/>
                <a:gd name="connsiteX3" fmla="*/ 267373 w 2806366"/>
                <a:gd name="connsiteY3" fmla="*/ 582421 h 1709433"/>
                <a:gd name="connsiteX4" fmla="*/ 0 w 2806366"/>
                <a:gd name="connsiteY4" fmla="*/ 281637 h 1709433"/>
                <a:gd name="connsiteX5" fmla="*/ 1403222 w 2806366"/>
                <a:gd name="connsiteY5" fmla="*/ 1709433 h 1709433"/>
                <a:gd name="connsiteX6" fmla="*/ 2806367 w 2806366"/>
                <a:gd name="connsiteY6" fmla="*/ 281637 h 1709433"/>
                <a:gd name="connsiteX7" fmla="*/ 2539304 w 2806366"/>
                <a:gd name="connsiteY7" fmla="*/ 0 h 1709433"/>
                <a:gd name="connsiteX8" fmla="*/ 2270071 w 2806366"/>
                <a:gd name="connsiteY8" fmla="*/ 281637 h 170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366" h="1709433">
                  <a:moveTo>
                    <a:pt x="2270071" y="281637"/>
                  </a:moveTo>
                  <a:cubicBezTo>
                    <a:pt x="2265575" y="755915"/>
                    <a:pt x="1878586" y="1173060"/>
                    <a:pt x="1403222" y="1173060"/>
                  </a:cubicBezTo>
                  <a:cubicBezTo>
                    <a:pt x="927858" y="1173060"/>
                    <a:pt x="540405" y="755915"/>
                    <a:pt x="535908" y="281637"/>
                  </a:cubicBezTo>
                  <a:lnTo>
                    <a:pt x="267373" y="582421"/>
                  </a:lnTo>
                  <a:lnTo>
                    <a:pt x="0" y="281637"/>
                  </a:lnTo>
                  <a:cubicBezTo>
                    <a:pt x="4496" y="1051661"/>
                    <a:pt x="632190" y="1709433"/>
                    <a:pt x="1403222" y="1709433"/>
                  </a:cubicBezTo>
                  <a:cubicBezTo>
                    <a:pt x="2174254" y="1709433"/>
                    <a:pt x="2801871" y="1051661"/>
                    <a:pt x="2806367" y="281637"/>
                  </a:cubicBezTo>
                  <a:lnTo>
                    <a:pt x="2539304" y="0"/>
                  </a:lnTo>
                  <a:lnTo>
                    <a:pt x="2270071" y="281637"/>
                  </a:lnTo>
                  <a:close/>
                </a:path>
              </a:pathLst>
            </a:custGeom>
            <a:solidFill>
              <a:srgbClr val="5C93AA"/>
            </a:solidFill>
            <a:ln w="77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1EF1FE6-B635-4249-BD9A-844740EAD892}"/>
                </a:ext>
              </a:extLst>
            </p:cNvPr>
            <p:cNvSpPr/>
            <p:nvPr/>
          </p:nvSpPr>
          <p:spPr>
            <a:xfrm>
              <a:off x="3496638" y="1874428"/>
              <a:ext cx="2806909" cy="1679665"/>
            </a:xfrm>
            <a:custGeom>
              <a:avLst/>
              <a:gdLst>
                <a:gd name="connsiteX0" fmla="*/ 536373 w 2806909"/>
                <a:gd name="connsiteY0" fmla="*/ 1411595 h 1679665"/>
                <a:gd name="connsiteX1" fmla="*/ 1403765 w 2806909"/>
                <a:gd name="connsiteY1" fmla="*/ 536296 h 1679665"/>
                <a:gd name="connsiteX2" fmla="*/ 2270304 w 2806909"/>
                <a:gd name="connsiteY2" fmla="*/ 1378880 h 1679665"/>
                <a:gd name="connsiteX3" fmla="*/ 2538374 w 2806909"/>
                <a:gd name="connsiteY3" fmla="*/ 1679665 h 1679665"/>
                <a:gd name="connsiteX4" fmla="*/ 2806909 w 2806909"/>
                <a:gd name="connsiteY4" fmla="*/ 1378880 h 1679665"/>
                <a:gd name="connsiteX5" fmla="*/ 1403687 w 2806909"/>
                <a:gd name="connsiteY5" fmla="*/ 0 h 1679665"/>
                <a:gd name="connsiteX6" fmla="*/ 0 w 2806909"/>
                <a:gd name="connsiteY6" fmla="*/ 1411595 h 1679665"/>
                <a:gd name="connsiteX7" fmla="*/ 251868 w 2806909"/>
                <a:gd name="connsiteY7" fmla="*/ 1126857 h 1679665"/>
                <a:gd name="connsiteX8" fmla="*/ 536373 w 2806909"/>
                <a:gd name="connsiteY8" fmla="*/ 1411595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909" h="1679665">
                  <a:moveTo>
                    <a:pt x="536373" y="1411595"/>
                  </a:moveTo>
                  <a:cubicBezTo>
                    <a:pt x="536373" y="933518"/>
                    <a:pt x="925688" y="536296"/>
                    <a:pt x="1403765" y="536296"/>
                  </a:cubicBezTo>
                  <a:cubicBezTo>
                    <a:pt x="1881842" y="536296"/>
                    <a:pt x="2270304" y="900803"/>
                    <a:pt x="2270304" y="1378880"/>
                  </a:cubicBezTo>
                  <a:lnTo>
                    <a:pt x="2538374" y="1679665"/>
                  </a:lnTo>
                  <a:cubicBezTo>
                    <a:pt x="2538374" y="1679665"/>
                    <a:pt x="2806909" y="1381671"/>
                    <a:pt x="2806909" y="1378880"/>
                  </a:cubicBezTo>
                  <a:cubicBezTo>
                    <a:pt x="2806909" y="605058"/>
                    <a:pt x="2177510" y="0"/>
                    <a:pt x="1403687" y="0"/>
                  </a:cubicBezTo>
                  <a:cubicBezTo>
                    <a:pt x="629865" y="0"/>
                    <a:pt x="0" y="637772"/>
                    <a:pt x="0" y="1411595"/>
                  </a:cubicBezTo>
                  <a:lnTo>
                    <a:pt x="251868" y="1126857"/>
                  </a:lnTo>
                  <a:lnTo>
                    <a:pt x="536373" y="1411595"/>
                  </a:lnTo>
                  <a:close/>
                </a:path>
              </a:pathLst>
            </a:custGeom>
            <a:solidFill>
              <a:srgbClr val="E58B8C"/>
            </a:solidFill>
            <a:ln w="775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4F89969-1CED-4FAB-BD12-01E30F78FEF1}"/>
                </a:ext>
              </a:extLst>
            </p:cNvPr>
            <p:cNvSpPr/>
            <p:nvPr/>
          </p:nvSpPr>
          <p:spPr>
            <a:xfrm>
              <a:off x="1224028" y="2994226"/>
              <a:ext cx="2806444" cy="1676718"/>
            </a:xfrm>
            <a:custGeom>
              <a:avLst/>
              <a:gdLst>
                <a:gd name="connsiteX0" fmla="*/ 2270149 w 2806444"/>
                <a:gd name="connsiteY0" fmla="*/ 281637 h 1676718"/>
                <a:gd name="connsiteX1" fmla="*/ 1403222 w 2806444"/>
                <a:gd name="connsiteY1" fmla="*/ 1140423 h 1676718"/>
                <a:gd name="connsiteX2" fmla="*/ 536296 w 2806444"/>
                <a:gd name="connsiteY2" fmla="*/ 281637 h 1676718"/>
                <a:gd name="connsiteX3" fmla="*/ 0 w 2806444"/>
                <a:gd name="connsiteY3" fmla="*/ 281637 h 1676718"/>
                <a:gd name="connsiteX4" fmla="*/ 1403222 w 2806444"/>
                <a:gd name="connsiteY4" fmla="*/ 1676719 h 1676718"/>
                <a:gd name="connsiteX5" fmla="*/ 2806444 w 2806444"/>
                <a:gd name="connsiteY5" fmla="*/ 281637 h 1676718"/>
                <a:gd name="connsiteX6" fmla="*/ 2522560 w 2806444"/>
                <a:gd name="connsiteY6" fmla="*/ 0 h 1676718"/>
                <a:gd name="connsiteX7" fmla="*/ 2270149 w 2806444"/>
                <a:gd name="connsiteY7" fmla="*/ 281637 h 167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6444" h="1676718">
                  <a:moveTo>
                    <a:pt x="2270149" y="281637"/>
                  </a:moveTo>
                  <a:cubicBezTo>
                    <a:pt x="2265652" y="755915"/>
                    <a:pt x="1878508" y="1140423"/>
                    <a:pt x="1403222" y="1140423"/>
                  </a:cubicBezTo>
                  <a:cubicBezTo>
                    <a:pt x="927936" y="1140423"/>
                    <a:pt x="540792" y="755993"/>
                    <a:pt x="536296" y="281637"/>
                  </a:cubicBezTo>
                  <a:cubicBezTo>
                    <a:pt x="357531" y="281637"/>
                    <a:pt x="178765" y="281637"/>
                    <a:pt x="0" y="281637"/>
                  </a:cubicBezTo>
                  <a:cubicBezTo>
                    <a:pt x="4496" y="1051661"/>
                    <a:pt x="632190" y="1676719"/>
                    <a:pt x="1403222" y="1676719"/>
                  </a:cubicBezTo>
                  <a:cubicBezTo>
                    <a:pt x="2174254" y="1676719"/>
                    <a:pt x="2801948" y="1051661"/>
                    <a:pt x="2806444" y="281637"/>
                  </a:cubicBezTo>
                  <a:lnTo>
                    <a:pt x="2522560" y="0"/>
                  </a:lnTo>
                  <a:lnTo>
                    <a:pt x="2270149" y="281637"/>
                  </a:lnTo>
                  <a:close/>
                </a:path>
              </a:pathLst>
            </a:custGeom>
            <a:solidFill>
              <a:srgbClr val="FDB05D"/>
            </a:solidFill>
            <a:ln w="7750"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2E002B0D-AA31-42B4-8E41-811DF79FED27}"/>
              </a:ext>
            </a:extLst>
          </p:cNvPr>
          <p:cNvSpPr txBox="1"/>
          <p:nvPr/>
        </p:nvSpPr>
        <p:spPr>
          <a:xfrm>
            <a:off x="3927821" y="1321959"/>
            <a:ext cx="4336358" cy="461665"/>
          </a:xfrm>
          <a:prstGeom prst="rect">
            <a:avLst/>
          </a:prstGeom>
          <a:noFill/>
        </p:spPr>
        <p:txBody>
          <a:bodyPr wrap="square" rtlCol="0">
            <a:spAutoFit/>
          </a:bodyPr>
          <a:lstStyle/>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Analytical Hierarchy Process</a:t>
            </a:r>
          </a:p>
        </p:txBody>
      </p:sp>
      <p:sp>
        <p:nvSpPr>
          <p:cNvPr id="15" name="Rectangle 14">
            <a:hlinkClick r:id="rId3" action="ppaction://hlinksldjump"/>
            <a:extLst>
              <a:ext uri="{FF2B5EF4-FFF2-40B4-BE49-F238E27FC236}">
                <a16:creationId xmlns:a16="http://schemas.microsoft.com/office/drawing/2014/main" id="{089BEE42-DECC-4027-864C-F8E05C881C7A}"/>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hlinkClick r:id="rId4" action="ppaction://hlinksldjump"/>
            <a:extLst>
              <a:ext uri="{FF2B5EF4-FFF2-40B4-BE49-F238E27FC236}">
                <a16:creationId xmlns:a16="http://schemas.microsoft.com/office/drawing/2014/main" id="{B01EE54B-471A-4619-A1A7-6AF5D976ACCF}"/>
              </a:ext>
            </a:extLst>
          </p:cNvPr>
          <p:cNvSpPr/>
          <p:nvPr/>
        </p:nvSpPr>
        <p:spPr>
          <a:xfrm>
            <a:off x="2126298" y="5135546"/>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EBD7F61D-E941-45D6-8B2C-3AD118D98037}"/>
              </a:ext>
            </a:extLst>
          </p:cNvPr>
          <p:cNvSpPr/>
          <p:nvPr/>
        </p:nvSpPr>
        <p:spPr>
          <a:xfrm>
            <a:off x="1485635" y="5244551"/>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hlinkClick r:id="rId5" action="ppaction://hlinksldjump"/>
            <a:extLst>
              <a:ext uri="{FF2B5EF4-FFF2-40B4-BE49-F238E27FC236}">
                <a16:creationId xmlns:a16="http://schemas.microsoft.com/office/drawing/2014/main" id="{E51E4E3B-7635-4A92-B3B4-B7B876E9C229}"/>
              </a:ext>
            </a:extLst>
          </p:cNvPr>
          <p:cNvSpPr/>
          <p:nvPr/>
        </p:nvSpPr>
        <p:spPr>
          <a:xfrm>
            <a:off x="853345" y="5061863"/>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hlinkClick r:id="rId6" action="ppaction://hlinksldjump"/>
            <a:extLst>
              <a:ext uri="{FF2B5EF4-FFF2-40B4-BE49-F238E27FC236}">
                <a16:creationId xmlns:a16="http://schemas.microsoft.com/office/drawing/2014/main" id="{E8DFBE6C-4311-46B9-8A6A-2AD0677D032E}"/>
              </a:ext>
            </a:extLst>
          </p:cNvPr>
          <p:cNvSpPr/>
          <p:nvPr/>
        </p:nvSpPr>
        <p:spPr>
          <a:xfrm>
            <a:off x="241299" y="5196642"/>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4FDBF205-33AC-40CD-AB45-385D40E037A9}"/>
              </a:ext>
            </a:extLst>
          </p:cNvPr>
          <p:cNvSpPr/>
          <p:nvPr/>
        </p:nvSpPr>
        <p:spPr>
          <a:xfrm>
            <a:off x="1565769" y="3679812"/>
            <a:ext cx="511620" cy="268570"/>
          </a:xfrm>
          <a:prstGeom prst="ellipse">
            <a:avLst/>
          </a:prstGeom>
          <a:solidFill>
            <a:srgbClr val="FDB05D"/>
          </a:solidFill>
          <a:ln>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C622ED2-8ED0-42B2-8E85-37F6355BB93A}"/>
              </a:ext>
            </a:extLst>
          </p:cNvPr>
          <p:cNvSpPr/>
          <p:nvPr/>
        </p:nvSpPr>
        <p:spPr>
          <a:xfrm>
            <a:off x="2784290" y="3121595"/>
            <a:ext cx="511620" cy="268570"/>
          </a:xfrm>
          <a:prstGeom prst="ellipse">
            <a:avLst/>
          </a:prstGeom>
          <a:solidFill>
            <a:srgbClr val="FDB05D"/>
          </a:solidFill>
          <a:ln>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DF760C13-AA6C-4D0A-AB21-5C5EC9C6C133}"/>
              </a:ext>
            </a:extLst>
          </p:cNvPr>
          <p:cNvCxnSpPr>
            <a:cxnSpLocks/>
          </p:cNvCxnSpPr>
          <p:nvPr/>
        </p:nvCxnSpPr>
        <p:spPr>
          <a:xfrm flipH="1">
            <a:off x="2410289" y="2563045"/>
            <a:ext cx="20238" cy="1477371"/>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E6617EA-7215-4E5F-8D79-75920F3946EB}"/>
              </a:ext>
            </a:extLst>
          </p:cNvPr>
          <p:cNvSpPr/>
          <p:nvPr/>
        </p:nvSpPr>
        <p:spPr>
          <a:xfrm>
            <a:off x="2756174" y="3067433"/>
            <a:ext cx="620570" cy="13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D7B6EBD0-DA77-4A59-A81A-C8132A6FD0F9}"/>
              </a:ext>
            </a:extLst>
          </p:cNvPr>
          <p:cNvCxnSpPr>
            <a:cxnSpLocks/>
          </p:cNvCxnSpPr>
          <p:nvPr/>
        </p:nvCxnSpPr>
        <p:spPr>
          <a:xfrm flipV="1">
            <a:off x="1830562" y="2531293"/>
            <a:ext cx="1239178" cy="575435"/>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FC0579A-383C-4232-90FB-59A6067CED61}"/>
              </a:ext>
            </a:extLst>
          </p:cNvPr>
          <p:cNvCxnSpPr>
            <a:cxnSpLocks/>
          </p:cNvCxnSpPr>
          <p:nvPr/>
        </p:nvCxnSpPr>
        <p:spPr>
          <a:xfrm>
            <a:off x="3049083" y="2549548"/>
            <a:ext cx="184291" cy="677972"/>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ECA01BD-8D81-408B-AE44-C5CE9E50D067}"/>
              </a:ext>
            </a:extLst>
          </p:cNvPr>
          <p:cNvCxnSpPr>
            <a:cxnSpLocks/>
          </p:cNvCxnSpPr>
          <p:nvPr/>
        </p:nvCxnSpPr>
        <p:spPr>
          <a:xfrm flipH="1">
            <a:off x="2852496" y="2535494"/>
            <a:ext cx="189364" cy="69202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F9C6FCB-077A-4833-AF46-2C0C14EC26B6}"/>
              </a:ext>
            </a:extLst>
          </p:cNvPr>
          <p:cNvSpPr/>
          <p:nvPr/>
        </p:nvSpPr>
        <p:spPr>
          <a:xfrm>
            <a:off x="1535449" y="3611594"/>
            <a:ext cx="620570" cy="13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989943-F5A5-494B-AECF-AF528074C9E4}"/>
              </a:ext>
            </a:extLst>
          </p:cNvPr>
          <p:cNvCxnSpPr>
            <a:cxnSpLocks/>
          </p:cNvCxnSpPr>
          <p:nvPr/>
        </p:nvCxnSpPr>
        <p:spPr>
          <a:xfrm>
            <a:off x="1830562" y="3107765"/>
            <a:ext cx="184291" cy="677972"/>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E8DC0E6-5B14-4E96-8151-C4B947F233B8}"/>
              </a:ext>
            </a:extLst>
          </p:cNvPr>
          <p:cNvCxnSpPr>
            <a:cxnSpLocks/>
          </p:cNvCxnSpPr>
          <p:nvPr/>
        </p:nvCxnSpPr>
        <p:spPr>
          <a:xfrm flipH="1">
            <a:off x="1633975" y="3093711"/>
            <a:ext cx="189364" cy="69202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0ABA5A7-48D2-4900-9A4D-89DC264E7E66}"/>
              </a:ext>
            </a:extLst>
          </p:cNvPr>
          <p:cNvCxnSpPr>
            <a:cxnSpLocks/>
          </p:cNvCxnSpPr>
          <p:nvPr/>
        </p:nvCxnSpPr>
        <p:spPr>
          <a:xfrm flipH="1">
            <a:off x="2157621" y="4040416"/>
            <a:ext cx="545811" cy="0"/>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CE51E9E-0C69-4A1B-8958-2B6E13A6481D}"/>
              </a:ext>
            </a:extLst>
          </p:cNvPr>
          <p:cNvCxnSpPr>
            <a:cxnSpLocks/>
          </p:cNvCxnSpPr>
          <p:nvPr/>
        </p:nvCxnSpPr>
        <p:spPr>
          <a:xfrm flipH="1">
            <a:off x="1944818" y="4103014"/>
            <a:ext cx="971421" cy="0"/>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36" name="Flowchart: Connector 35">
            <a:extLst>
              <a:ext uri="{FF2B5EF4-FFF2-40B4-BE49-F238E27FC236}">
                <a16:creationId xmlns:a16="http://schemas.microsoft.com/office/drawing/2014/main" id="{288BC18A-72E4-47FB-95DE-4F29F013CACA}"/>
              </a:ext>
            </a:extLst>
          </p:cNvPr>
          <p:cNvSpPr/>
          <p:nvPr/>
        </p:nvSpPr>
        <p:spPr>
          <a:xfrm>
            <a:off x="2360361" y="2766902"/>
            <a:ext cx="141120" cy="158111"/>
          </a:xfrm>
          <a:prstGeom prst="flowChartConnector">
            <a:avLst/>
          </a:prstGeom>
          <a:solidFill>
            <a:schemeClr val="bg1"/>
          </a:solidFill>
          <a:ln w="38100">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Protecting hand">
            <a:extLst>
              <a:ext uri="{FF2B5EF4-FFF2-40B4-BE49-F238E27FC236}">
                <a16:creationId xmlns:a16="http://schemas.microsoft.com/office/drawing/2014/main" id="{1F1103F6-716A-49A7-8F33-1136BF82AF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60679" y="2542521"/>
            <a:ext cx="914400" cy="914400"/>
          </a:xfrm>
          <a:prstGeom prst="rect">
            <a:avLst/>
          </a:prstGeom>
        </p:spPr>
      </p:pic>
      <p:pic>
        <p:nvPicPr>
          <p:cNvPr id="49" name="Graphic 48" descr="Lightbulb">
            <a:extLst>
              <a:ext uri="{FF2B5EF4-FFF2-40B4-BE49-F238E27FC236}">
                <a16:creationId xmlns:a16="http://schemas.microsoft.com/office/drawing/2014/main" id="{6A8767D8-9BB1-42D5-A5D4-E7D8C17D33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95181" y="2262021"/>
            <a:ext cx="1732835" cy="1732835"/>
          </a:xfrm>
          <a:prstGeom prst="rect">
            <a:avLst/>
          </a:prstGeom>
        </p:spPr>
      </p:pic>
      <p:pic>
        <p:nvPicPr>
          <p:cNvPr id="59" name="Graphic 58" descr="Lightbulb">
            <a:extLst>
              <a:ext uri="{FF2B5EF4-FFF2-40B4-BE49-F238E27FC236}">
                <a16:creationId xmlns:a16="http://schemas.microsoft.com/office/drawing/2014/main" id="{9932325A-6774-4FFA-83D7-195E7F0C77C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43231" y="2631090"/>
            <a:ext cx="1421971" cy="1421971"/>
          </a:xfrm>
          <a:prstGeom prst="rect">
            <a:avLst/>
          </a:prstGeom>
        </p:spPr>
      </p:pic>
      <p:pic>
        <p:nvPicPr>
          <p:cNvPr id="65" name="Graphic 64" descr="Lightbulb">
            <a:extLst>
              <a:ext uri="{FF2B5EF4-FFF2-40B4-BE49-F238E27FC236}">
                <a16:creationId xmlns:a16="http://schemas.microsoft.com/office/drawing/2014/main" id="{A50F02E1-59AC-439A-B871-D99E537FA69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13154" y="3429184"/>
            <a:ext cx="971270" cy="971270"/>
          </a:xfrm>
          <a:prstGeom prst="rect">
            <a:avLst/>
          </a:prstGeom>
        </p:spPr>
      </p:pic>
      <p:sp>
        <p:nvSpPr>
          <p:cNvPr id="41" name="Freeform: Shape 40">
            <a:extLst>
              <a:ext uri="{FF2B5EF4-FFF2-40B4-BE49-F238E27FC236}">
                <a16:creationId xmlns:a16="http://schemas.microsoft.com/office/drawing/2014/main" id="{7589CB85-E32B-4A07-93D0-4380E8B08303}"/>
              </a:ext>
            </a:extLst>
          </p:cNvPr>
          <p:cNvSpPr/>
          <p:nvPr/>
        </p:nvSpPr>
        <p:spPr>
          <a:xfrm>
            <a:off x="5303890" y="2464277"/>
            <a:ext cx="1827742" cy="1828575"/>
          </a:xfrm>
          <a:custGeom>
            <a:avLst/>
            <a:gdLst>
              <a:gd name="connsiteX0" fmla="*/ 53782 w 1827742"/>
              <a:gd name="connsiteY0" fmla="*/ 0 h 1828575"/>
              <a:gd name="connsiteX1" fmla="*/ 0 w 1827742"/>
              <a:gd name="connsiteY1" fmla="*/ 0 h 1828575"/>
              <a:gd name="connsiteX2" fmla="*/ 0 w 1827742"/>
              <a:gd name="connsiteY2" fmla="*/ 1828576 h 1828575"/>
              <a:gd name="connsiteX3" fmla="*/ 1827742 w 1827742"/>
              <a:gd name="connsiteY3" fmla="*/ 1828576 h 1828575"/>
              <a:gd name="connsiteX4" fmla="*/ 1827742 w 1827742"/>
              <a:gd name="connsiteY4" fmla="*/ 1774794 h 1828575"/>
              <a:gd name="connsiteX5" fmla="*/ 53782 w 1827742"/>
              <a:gd name="connsiteY5" fmla="*/ 1774794 h 1828575"/>
              <a:gd name="connsiteX6" fmla="*/ 53782 w 1827742"/>
              <a:gd name="connsiteY6" fmla="*/ 0 h 18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7742" h="1828575">
                <a:moveTo>
                  <a:pt x="53782" y="0"/>
                </a:moveTo>
                <a:lnTo>
                  <a:pt x="0" y="0"/>
                </a:lnTo>
                <a:lnTo>
                  <a:pt x="0" y="1828576"/>
                </a:lnTo>
                <a:lnTo>
                  <a:pt x="1827742" y="1828576"/>
                </a:lnTo>
                <a:lnTo>
                  <a:pt x="1827742" y="1774794"/>
                </a:lnTo>
                <a:lnTo>
                  <a:pt x="53782" y="1774794"/>
                </a:lnTo>
                <a:lnTo>
                  <a:pt x="53782" y="0"/>
                </a:lnTo>
                <a:close/>
              </a:path>
            </a:pathLst>
          </a:custGeom>
          <a:solidFill>
            <a:srgbClr val="6FBBAD"/>
          </a:solidFill>
          <a:ln w="2688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477E7A4-1845-4E1C-89FD-CDA2928D0BD0}"/>
              </a:ext>
            </a:extLst>
          </p:cNvPr>
          <p:cNvSpPr/>
          <p:nvPr/>
        </p:nvSpPr>
        <p:spPr>
          <a:xfrm>
            <a:off x="5519071" y="3029146"/>
            <a:ext cx="322689" cy="1049010"/>
          </a:xfrm>
          <a:custGeom>
            <a:avLst/>
            <a:gdLst>
              <a:gd name="connsiteX0" fmla="*/ 322690 w 322689"/>
              <a:gd name="connsiteY0" fmla="*/ 1049011 h 1049010"/>
              <a:gd name="connsiteX1" fmla="*/ 322690 w 322689"/>
              <a:gd name="connsiteY1" fmla="*/ 0 h 1049010"/>
              <a:gd name="connsiteX2" fmla="*/ 0 w 322689"/>
              <a:gd name="connsiteY2" fmla="*/ 0 h 1049010"/>
              <a:gd name="connsiteX3" fmla="*/ 0 w 322689"/>
              <a:gd name="connsiteY3" fmla="*/ 1049011 h 1049010"/>
              <a:gd name="connsiteX4" fmla="*/ 53782 w 322689"/>
              <a:gd name="connsiteY4" fmla="*/ 53782 h 1049010"/>
              <a:gd name="connsiteX5" fmla="*/ 268908 w 322689"/>
              <a:gd name="connsiteY5" fmla="*/ 53782 h 1049010"/>
              <a:gd name="connsiteX6" fmla="*/ 268908 w 322689"/>
              <a:gd name="connsiteY6" fmla="*/ 995229 h 1049010"/>
              <a:gd name="connsiteX7" fmla="*/ 53782 w 322689"/>
              <a:gd name="connsiteY7" fmla="*/ 995229 h 104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689" h="1049010">
                <a:moveTo>
                  <a:pt x="322690" y="1049011"/>
                </a:moveTo>
                <a:lnTo>
                  <a:pt x="322690" y="0"/>
                </a:lnTo>
                <a:lnTo>
                  <a:pt x="0" y="0"/>
                </a:lnTo>
                <a:lnTo>
                  <a:pt x="0" y="1049011"/>
                </a:lnTo>
                <a:close/>
                <a:moveTo>
                  <a:pt x="53782" y="53782"/>
                </a:moveTo>
                <a:lnTo>
                  <a:pt x="268908" y="53782"/>
                </a:lnTo>
                <a:lnTo>
                  <a:pt x="268908" y="995229"/>
                </a:lnTo>
                <a:lnTo>
                  <a:pt x="53782" y="995229"/>
                </a:lnTo>
                <a:close/>
              </a:path>
            </a:pathLst>
          </a:custGeom>
          <a:solidFill>
            <a:srgbClr val="6FBBAD"/>
          </a:solidFill>
          <a:ln w="2688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9182040-C6D5-4F9D-A9FE-7048E666F64E}"/>
              </a:ext>
            </a:extLst>
          </p:cNvPr>
          <p:cNvSpPr/>
          <p:nvPr/>
        </p:nvSpPr>
        <p:spPr>
          <a:xfrm>
            <a:off x="5949324" y="2464277"/>
            <a:ext cx="322689" cy="1613879"/>
          </a:xfrm>
          <a:custGeom>
            <a:avLst/>
            <a:gdLst>
              <a:gd name="connsiteX0" fmla="*/ 322690 w 322689"/>
              <a:gd name="connsiteY0" fmla="*/ 1613880 h 1613879"/>
              <a:gd name="connsiteX1" fmla="*/ 322690 w 322689"/>
              <a:gd name="connsiteY1" fmla="*/ 0 h 1613879"/>
              <a:gd name="connsiteX2" fmla="*/ 0 w 322689"/>
              <a:gd name="connsiteY2" fmla="*/ 0 h 1613879"/>
              <a:gd name="connsiteX3" fmla="*/ 0 w 322689"/>
              <a:gd name="connsiteY3" fmla="*/ 1613880 h 1613879"/>
              <a:gd name="connsiteX4" fmla="*/ 53782 w 322689"/>
              <a:gd name="connsiteY4" fmla="*/ 53782 h 1613879"/>
              <a:gd name="connsiteX5" fmla="*/ 268908 w 322689"/>
              <a:gd name="connsiteY5" fmla="*/ 53782 h 1613879"/>
              <a:gd name="connsiteX6" fmla="*/ 268908 w 322689"/>
              <a:gd name="connsiteY6" fmla="*/ 1560098 h 1613879"/>
              <a:gd name="connsiteX7" fmla="*/ 53782 w 322689"/>
              <a:gd name="connsiteY7" fmla="*/ 1560098 h 161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689" h="1613879">
                <a:moveTo>
                  <a:pt x="322690" y="1613880"/>
                </a:moveTo>
                <a:lnTo>
                  <a:pt x="322690" y="0"/>
                </a:lnTo>
                <a:lnTo>
                  <a:pt x="0" y="0"/>
                </a:lnTo>
                <a:lnTo>
                  <a:pt x="0" y="1613880"/>
                </a:lnTo>
                <a:close/>
                <a:moveTo>
                  <a:pt x="53782" y="53782"/>
                </a:moveTo>
                <a:lnTo>
                  <a:pt x="268908" y="53782"/>
                </a:lnTo>
                <a:lnTo>
                  <a:pt x="268908" y="1560098"/>
                </a:lnTo>
                <a:lnTo>
                  <a:pt x="53782" y="1560098"/>
                </a:lnTo>
                <a:close/>
              </a:path>
            </a:pathLst>
          </a:custGeom>
          <a:solidFill>
            <a:srgbClr val="6FBBAD"/>
          </a:solidFill>
          <a:ln w="2688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EC9707F-2663-4C76-B2EF-6D99A6D061E0}"/>
              </a:ext>
            </a:extLst>
          </p:cNvPr>
          <p:cNvSpPr/>
          <p:nvPr/>
        </p:nvSpPr>
        <p:spPr>
          <a:xfrm>
            <a:off x="6379577" y="3029146"/>
            <a:ext cx="322689" cy="1049010"/>
          </a:xfrm>
          <a:custGeom>
            <a:avLst/>
            <a:gdLst>
              <a:gd name="connsiteX0" fmla="*/ 322690 w 322689"/>
              <a:gd name="connsiteY0" fmla="*/ 1049011 h 1049010"/>
              <a:gd name="connsiteX1" fmla="*/ 322690 w 322689"/>
              <a:gd name="connsiteY1" fmla="*/ 0 h 1049010"/>
              <a:gd name="connsiteX2" fmla="*/ 0 w 322689"/>
              <a:gd name="connsiteY2" fmla="*/ 0 h 1049010"/>
              <a:gd name="connsiteX3" fmla="*/ 0 w 322689"/>
              <a:gd name="connsiteY3" fmla="*/ 1049011 h 1049010"/>
              <a:gd name="connsiteX4" fmla="*/ 53782 w 322689"/>
              <a:gd name="connsiteY4" fmla="*/ 53782 h 1049010"/>
              <a:gd name="connsiteX5" fmla="*/ 268908 w 322689"/>
              <a:gd name="connsiteY5" fmla="*/ 53782 h 1049010"/>
              <a:gd name="connsiteX6" fmla="*/ 268908 w 322689"/>
              <a:gd name="connsiteY6" fmla="*/ 995229 h 1049010"/>
              <a:gd name="connsiteX7" fmla="*/ 53782 w 322689"/>
              <a:gd name="connsiteY7" fmla="*/ 995229 h 104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689" h="1049010">
                <a:moveTo>
                  <a:pt x="322690" y="1049011"/>
                </a:moveTo>
                <a:lnTo>
                  <a:pt x="322690" y="0"/>
                </a:lnTo>
                <a:lnTo>
                  <a:pt x="0" y="0"/>
                </a:lnTo>
                <a:lnTo>
                  <a:pt x="0" y="1049011"/>
                </a:lnTo>
                <a:close/>
                <a:moveTo>
                  <a:pt x="53782" y="53782"/>
                </a:moveTo>
                <a:lnTo>
                  <a:pt x="268908" y="53782"/>
                </a:lnTo>
                <a:lnTo>
                  <a:pt x="268908" y="995229"/>
                </a:lnTo>
                <a:lnTo>
                  <a:pt x="53782" y="995229"/>
                </a:lnTo>
                <a:close/>
              </a:path>
            </a:pathLst>
          </a:custGeom>
          <a:solidFill>
            <a:srgbClr val="6FBBAD"/>
          </a:solidFill>
          <a:ln w="2688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56BD175-025E-4D6D-BCA7-352C5C9D33C7}"/>
              </a:ext>
            </a:extLst>
          </p:cNvPr>
          <p:cNvSpPr/>
          <p:nvPr/>
        </p:nvSpPr>
        <p:spPr>
          <a:xfrm>
            <a:off x="6809830" y="3486424"/>
            <a:ext cx="322689" cy="591732"/>
          </a:xfrm>
          <a:custGeom>
            <a:avLst/>
            <a:gdLst>
              <a:gd name="connsiteX0" fmla="*/ 0 w 322689"/>
              <a:gd name="connsiteY0" fmla="*/ 591733 h 591732"/>
              <a:gd name="connsiteX1" fmla="*/ 322690 w 322689"/>
              <a:gd name="connsiteY1" fmla="*/ 591733 h 591732"/>
              <a:gd name="connsiteX2" fmla="*/ 322690 w 322689"/>
              <a:gd name="connsiteY2" fmla="*/ 0 h 591732"/>
              <a:gd name="connsiteX3" fmla="*/ 0 w 322689"/>
              <a:gd name="connsiteY3" fmla="*/ 0 h 591732"/>
              <a:gd name="connsiteX4" fmla="*/ 53782 w 322689"/>
              <a:gd name="connsiteY4" fmla="*/ 53782 h 591732"/>
              <a:gd name="connsiteX5" fmla="*/ 268908 w 322689"/>
              <a:gd name="connsiteY5" fmla="*/ 53782 h 591732"/>
              <a:gd name="connsiteX6" fmla="*/ 268908 w 322689"/>
              <a:gd name="connsiteY6" fmla="*/ 537951 h 591732"/>
              <a:gd name="connsiteX7" fmla="*/ 53782 w 322689"/>
              <a:gd name="connsiteY7" fmla="*/ 537951 h 59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689" h="591732">
                <a:moveTo>
                  <a:pt x="0" y="591733"/>
                </a:moveTo>
                <a:lnTo>
                  <a:pt x="322690" y="591733"/>
                </a:lnTo>
                <a:lnTo>
                  <a:pt x="322690" y="0"/>
                </a:lnTo>
                <a:lnTo>
                  <a:pt x="0" y="0"/>
                </a:lnTo>
                <a:close/>
                <a:moveTo>
                  <a:pt x="53782" y="53782"/>
                </a:moveTo>
                <a:lnTo>
                  <a:pt x="268908" y="53782"/>
                </a:lnTo>
                <a:lnTo>
                  <a:pt x="268908" y="537951"/>
                </a:lnTo>
                <a:lnTo>
                  <a:pt x="53782" y="537951"/>
                </a:lnTo>
                <a:close/>
              </a:path>
            </a:pathLst>
          </a:custGeom>
          <a:solidFill>
            <a:srgbClr val="6FBBAD"/>
          </a:solidFill>
          <a:ln w="26888" cap="flat">
            <a:noFill/>
            <a:prstDash val="solid"/>
            <a:miter/>
          </a:ln>
        </p:spPr>
        <p:txBody>
          <a:bodyPr rtlCol="0" anchor="ctr"/>
          <a:lstStyle/>
          <a:p>
            <a:endParaRPr lang="en-US"/>
          </a:p>
        </p:txBody>
      </p:sp>
    </p:spTree>
    <p:extLst>
      <p:ext uri="{BB962C8B-B14F-4D97-AF65-F5344CB8AC3E}">
        <p14:creationId xmlns:p14="http://schemas.microsoft.com/office/powerpoint/2010/main" val="15827825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
        <p159:morph option="byObject"/>
      </p:transition>
    </mc:Choice>
    <mc:Fallback>
      <p:transition spd="slow" advClick="0" advTm="1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71</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Selection</a:t>
            </a:r>
          </a:p>
        </p:txBody>
      </p:sp>
      <p:grpSp>
        <p:nvGrpSpPr>
          <p:cNvPr id="2" name="Group 1">
            <a:extLst>
              <a:ext uri="{FF2B5EF4-FFF2-40B4-BE49-F238E27FC236}">
                <a16:creationId xmlns:a16="http://schemas.microsoft.com/office/drawing/2014/main" id="{9F40E4FC-DB97-4685-B9CA-7F44B50F19B6}"/>
              </a:ext>
            </a:extLst>
          </p:cNvPr>
          <p:cNvGrpSpPr>
            <a:grpSpLocks noChangeAspect="1"/>
          </p:cNvGrpSpPr>
          <p:nvPr/>
        </p:nvGrpSpPr>
        <p:grpSpPr>
          <a:xfrm rot="151111">
            <a:off x="140287" y="5111405"/>
            <a:ext cx="2596132" cy="754214"/>
            <a:chOff x="1224028" y="1874428"/>
            <a:chExt cx="9626075" cy="2796516"/>
          </a:xfrm>
        </p:grpSpPr>
        <p:sp>
          <p:nvSpPr>
            <p:cNvPr id="5" name="Freeform: Shape 4">
              <a:extLst>
                <a:ext uri="{FF2B5EF4-FFF2-40B4-BE49-F238E27FC236}">
                  <a16:creationId xmlns:a16="http://schemas.microsoft.com/office/drawing/2014/main" id="{D0F43FB7-CA12-4B81-9C4D-205EE81EB654}"/>
                </a:ext>
              </a:extLst>
            </p:cNvPr>
            <p:cNvSpPr/>
            <p:nvPr/>
          </p:nvSpPr>
          <p:spPr>
            <a:xfrm rot="18900000">
              <a:off x="2081322" y="2737402"/>
              <a:ext cx="1059712" cy="1059712"/>
            </a:xfrm>
            <a:custGeom>
              <a:avLst/>
              <a:gdLst>
                <a:gd name="connsiteX0" fmla="*/ 1059713 w 1059712"/>
                <a:gd name="connsiteY0" fmla="*/ 529857 h 1059712"/>
                <a:gd name="connsiteX1" fmla="*/ 529856 w 1059712"/>
                <a:gd name="connsiteY1" fmla="*/ 1059713 h 1059712"/>
                <a:gd name="connsiteX2" fmla="*/ 0 w 1059712"/>
                <a:gd name="connsiteY2" fmla="*/ 529857 h 1059712"/>
                <a:gd name="connsiteX3" fmla="*/ 529856 w 1059712"/>
                <a:gd name="connsiteY3" fmla="*/ 0 h 1059712"/>
                <a:gd name="connsiteX4" fmla="*/ 1059713 w 1059712"/>
                <a:gd name="connsiteY4" fmla="*/ 529857 h 10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12" h="1059712">
                  <a:moveTo>
                    <a:pt x="1059713" y="529857"/>
                  </a:moveTo>
                  <a:cubicBezTo>
                    <a:pt x="1059713" y="822488"/>
                    <a:pt x="822488" y="1059713"/>
                    <a:pt x="529856" y="1059713"/>
                  </a:cubicBezTo>
                  <a:cubicBezTo>
                    <a:pt x="237225" y="1059713"/>
                    <a:pt x="0" y="822488"/>
                    <a:pt x="0" y="529857"/>
                  </a:cubicBezTo>
                  <a:cubicBezTo>
                    <a:pt x="0" y="237225"/>
                    <a:pt x="237225" y="0"/>
                    <a:pt x="529856" y="0"/>
                  </a:cubicBezTo>
                  <a:cubicBezTo>
                    <a:pt x="822488" y="0"/>
                    <a:pt x="1059713" y="237225"/>
                    <a:pt x="1059713" y="529857"/>
                  </a:cubicBezTo>
                  <a:close/>
                </a:path>
              </a:pathLst>
            </a:custGeom>
            <a:solidFill>
              <a:srgbClr val="FDB05D"/>
            </a:solidFill>
            <a:ln w="775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9BB7E7B-087F-48C6-BDB9-E5E2B0C909FC}"/>
                </a:ext>
              </a:extLst>
            </p:cNvPr>
            <p:cNvSpPr/>
            <p:nvPr/>
          </p:nvSpPr>
          <p:spPr>
            <a:xfrm>
              <a:off x="4369456" y="2737396"/>
              <a:ext cx="1059723" cy="1059723"/>
            </a:xfrm>
            <a:custGeom>
              <a:avLst/>
              <a:gdLst>
                <a:gd name="connsiteX0" fmla="*/ 1059723 w 1059723"/>
                <a:gd name="connsiteY0" fmla="*/ 529862 h 1059723"/>
                <a:gd name="connsiteX1" fmla="*/ 529862 w 1059723"/>
                <a:gd name="connsiteY1" fmla="*/ 1059723 h 1059723"/>
                <a:gd name="connsiteX2" fmla="*/ 0 w 1059723"/>
                <a:gd name="connsiteY2" fmla="*/ 529862 h 1059723"/>
                <a:gd name="connsiteX3" fmla="*/ 529862 w 1059723"/>
                <a:gd name="connsiteY3" fmla="*/ 0 h 1059723"/>
                <a:gd name="connsiteX4" fmla="*/ 1059723 w 1059723"/>
                <a:gd name="connsiteY4" fmla="*/ 529862 h 105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23" h="1059723">
                  <a:moveTo>
                    <a:pt x="1059723" y="529862"/>
                  </a:moveTo>
                  <a:cubicBezTo>
                    <a:pt x="1059723" y="822496"/>
                    <a:pt x="822496" y="1059723"/>
                    <a:pt x="529862" y="1059723"/>
                  </a:cubicBezTo>
                  <a:cubicBezTo>
                    <a:pt x="237227" y="1059723"/>
                    <a:pt x="0" y="822496"/>
                    <a:pt x="0" y="529862"/>
                  </a:cubicBezTo>
                  <a:cubicBezTo>
                    <a:pt x="0" y="237227"/>
                    <a:pt x="237227" y="0"/>
                    <a:pt x="529862" y="0"/>
                  </a:cubicBezTo>
                  <a:cubicBezTo>
                    <a:pt x="822496" y="0"/>
                    <a:pt x="1059723" y="237227"/>
                    <a:pt x="1059723" y="529862"/>
                  </a:cubicBezTo>
                  <a:close/>
                </a:path>
              </a:pathLst>
            </a:custGeom>
            <a:solidFill>
              <a:srgbClr val="E58B8C"/>
            </a:solidFill>
            <a:ln w="775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B00F051-9C9E-400E-A587-86793C232AE7}"/>
                </a:ext>
              </a:extLst>
            </p:cNvPr>
            <p:cNvSpPr/>
            <p:nvPr/>
          </p:nvSpPr>
          <p:spPr>
            <a:xfrm rot="18900000">
              <a:off x="6643602" y="2737429"/>
              <a:ext cx="1059712" cy="1059712"/>
            </a:xfrm>
            <a:custGeom>
              <a:avLst/>
              <a:gdLst>
                <a:gd name="connsiteX0" fmla="*/ 1059713 w 1059712"/>
                <a:gd name="connsiteY0" fmla="*/ 529857 h 1059712"/>
                <a:gd name="connsiteX1" fmla="*/ 529857 w 1059712"/>
                <a:gd name="connsiteY1" fmla="*/ 1059713 h 1059712"/>
                <a:gd name="connsiteX2" fmla="*/ 0 w 1059712"/>
                <a:gd name="connsiteY2" fmla="*/ 529857 h 1059712"/>
                <a:gd name="connsiteX3" fmla="*/ 529857 w 1059712"/>
                <a:gd name="connsiteY3" fmla="*/ 0 h 1059712"/>
                <a:gd name="connsiteX4" fmla="*/ 1059713 w 1059712"/>
                <a:gd name="connsiteY4" fmla="*/ 529857 h 10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12" h="1059712">
                  <a:moveTo>
                    <a:pt x="1059713" y="529857"/>
                  </a:moveTo>
                  <a:cubicBezTo>
                    <a:pt x="1059713" y="822488"/>
                    <a:pt x="822488" y="1059713"/>
                    <a:pt x="529857" y="1059713"/>
                  </a:cubicBezTo>
                  <a:cubicBezTo>
                    <a:pt x="237225" y="1059713"/>
                    <a:pt x="0" y="822488"/>
                    <a:pt x="0" y="529857"/>
                  </a:cubicBezTo>
                  <a:cubicBezTo>
                    <a:pt x="0" y="237225"/>
                    <a:pt x="237225" y="0"/>
                    <a:pt x="529857" y="0"/>
                  </a:cubicBezTo>
                  <a:cubicBezTo>
                    <a:pt x="822488" y="0"/>
                    <a:pt x="1059713" y="237225"/>
                    <a:pt x="1059713" y="529857"/>
                  </a:cubicBezTo>
                  <a:close/>
                </a:path>
              </a:pathLst>
            </a:custGeom>
            <a:solidFill>
              <a:srgbClr val="5C93AA"/>
            </a:solidFill>
            <a:ln w="775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D249CB2-AE4C-4DFA-822B-B79A1958AAF6}"/>
                </a:ext>
              </a:extLst>
            </p:cNvPr>
            <p:cNvSpPr/>
            <p:nvPr/>
          </p:nvSpPr>
          <p:spPr>
            <a:xfrm>
              <a:off x="8917893" y="2737396"/>
              <a:ext cx="1059723" cy="1059723"/>
            </a:xfrm>
            <a:custGeom>
              <a:avLst/>
              <a:gdLst>
                <a:gd name="connsiteX0" fmla="*/ 1059723 w 1059723"/>
                <a:gd name="connsiteY0" fmla="*/ 529862 h 1059723"/>
                <a:gd name="connsiteX1" fmla="*/ 529862 w 1059723"/>
                <a:gd name="connsiteY1" fmla="*/ 1059723 h 1059723"/>
                <a:gd name="connsiteX2" fmla="*/ 1 w 1059723"/>
                <a:gd name="connsiteY2" fmla="*/ 529862 h 1059723"/>
                <a:gd name="connsiteX3" fmla="*/ 529862 w 1059723"/>
                <a:gd name="connsiteY3" fmla="*/ 0 h 1059723"/>
                <a:gd name="connsiteX4" fmla="*/ 1059723 w 1059723"/>
                <a:gd name="connsiteY4" fmla="*/ 529862 h 105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23" h="1059723">
                  <a:moveTo>
                    <a:pt x="1059723" y="529862"/>
                  </a:moveTo>
                  <a:cubicBezTo>
                    <a:pt x="1059723" y="822496"/>
                    <a:pt x="822496" y="1059723"/>
                    <a:pt x="529862" y="1059723"/>
                  </a:cubicBezTo>
                  <a:cubicBezTo>
                    <a:pt x="237228" y="1059723"/>
                    <a:pt x="1" y="822496"/>
                    <a:pt x="1" y="529862"/>
                  </a:cubicBezTo>
                  <a:cubicBezTo>
                    <a:pt x="1" y="237227"/>
                    <a:pt x="237228" y="0"/>
                    <a:pt x="529862" y="0"/>
                  </a:cubicBezTo>
                  <a:cubicBezTo>
                    <a:pt x="822496" y="0"/>
                    <a:pt x="1059723" y="237227"/>
                    <a:pt x="1059723" y="529862"/>
                  </a:cubicBezTo>
                  <a:close/>
                </a:path>
              </a:pathLst>
            </a:custGeom>
            <a:solidFill>
              <a:srgbClr val="6FBBAD"/>
            </a:solidFill>
            <a:ln w="775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DA94C51-96F0-4E5B-BEE7-162C2F67666B}"/>
                </a:ext>
              </a:extLst>
            </p:cNvPr>
            <p:cNvSpPr/>
            <p:nvPr/>
          </p:nvSpPr>
          <p:spPr>
            <a:xfrm>
              <a:off x="8043350" y="1874428"/>
              <a:ext cx="2806753" cy="1688037"/>
            </a:xfrm>
            <a:custGeom>
              <a:avLst/>
              <a:gdLst>
                <a:gd name="connsiteX0" fmla="*/ 534668 w 2806753"/>
                <a:gd name="connsiteY0" fmla="*/ 1378880 h 1688037"/>
                <a:gd name="connsiteX1" fmla="*/ 1403454 w 2806753"/>
                <a:gd name="connsiteY1" fmla="*/ 536296 h 1688037"/>
                <a:gd name="connsiteX2" fmla="*/ 2270459 w 2806753"/>
                <a:gd name="connsiteY2" fmla="*/ 1403300 h 1688037"/>
                <a:gd name="connsiteX3" fmla="*/ 2270381 w 2806753"/>
                <a:gd name="connsiteY3" fmla="*/ 1411595 h 1688037"/>
                <a:gd name="connsiteX4" fmla="*/ 2524032 w 2806753"/>
                <a:gd name="connsiteY4" fmla="*/ 1688037 h 1688037"/>
                <a:gd name="connsiteX5" fmla="*/ 2806676 w 2806753"/>
                <a:gd name="connsiteY5" fmla="*/ 1411595 h 1688037"/>
                <a:gd name="connsiteX6" fmla="*/ 2806754 w 2806753"/>
                <a:gd name="connsiteY6" fmla="*/ 1403300 h 1688037"/>
                <a:gd name="connsiteX7" fmla="*/ 1403454 w 2806753"/>
                <a:gd name="connsiteY7" fmla="*/ 0 h 1688037"/>
                <a:gd name="connsiteX8" fmla="*/ 0 w 2806753"/>
                <a:gd name="connsiteY8" fmla="*/ 1378880 h 1688037"/>
                <a:gd name="connsiteX9" fmla="*/ 268690 w 2806753"/>
                <a:gd name="connsiteY9" fmla="*/ 1095073 h 1688037"/>
                <a:gd name="connsiteX10" fmla="*/ 534668 w 2806753"/>
                <a:gd name="connsiteY10" fmla="*/ 1378880 h 16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6753" h="1688037">
                  <a:moveTo>
                    <a:pt x="534668" y="1378880"/>
                  </a:moveTo>
                  <a:cubicBezTo>
                    <a:pt x="534668" y="900803"/>
                    <a:pt x="925378" y="536296"/>
                    <a:pt x="1403454" y="536296"/>
                  </a:cubicBezTo>
                  <a:cubicBezTo>
                    <a:pt x="1881531" y="536296"/>
                    <a:pt x="2270459" y="925223"/>
                    <a:pt x="2270459" y="1403300"/>
                  </a:cubicBezTo>
                  <a:cubicBezTo>
                    <a:pt x="2270459" y="1406091"/>
                    <a:pt x="2270381" y="1408804"/>
                    <a:pt x="2270381" y="1411595"/>
                  </a:cubicBezTo>
                  <a:lnTo>
                    <a:pt x="2524032" y="1688037"/>
                  </a:lnTo>
                  <a:lnTo>
                    <a:pt x="2806676" y="1411595"/>
                  </a:lnTo>
                  <a:cubicBezTo>
                    <a:pt x="2806676" y="1408804"/>
                    <a:pt x="2806754" y="1406091"/>
                    <a:pt x="2806754" y="1403300"/>
                  </a:cubicBezTo>
                  <a:cubicBezTo>
                    <a:pt x="2806754" y="629477"/>
                    <a:pt x="2177200" y="0"/>
                    <a:pt x="1403454" y="0"/>
                  </a:cubicBezTo>
                  <a:cubicBezTo>
                    <a:pt x="629709" y="0"/>
                    <a:pt x="0" y="605058"/>
                    <a:pt x="0" y="1378880"/>
                  </a:cubicBezTo>
                  <a:lnTo>
                    <a:pt x="268690" y="1095073"/>
                  </a:lnTo>
                  <a:lnTo>
                    <a:pt x="534668" y="1378880"/>
                  </a:lnTo>
                  <a:close/>
                </a:path>
              </a:pathLst>
            </a:custGeom>
            <a:solidFill>
              <a:srgbClr val="6FBBAD"/>
            </a:solidFill>
            <a:ln w="775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C1F4A37-74CD-41A9-BA44-3DB871BABEE0}"/>
                </a:ext>
              </a:extLst>
            </p:cNvPr>
            <p:cNvSpPr/>
            <p:nvPr/>
          </p:nvSpPr>
          <p:spPr>
            <a:xfrm>
              <a:off x="5770275" y="2961511"/>
              <a:ext cx="2806366" cy="1709433"/>
            </a:xfrm>
            <a:custGeom>
              <a:avLst/>
              <a:gdLst>
                <a:gd name="connsiteX0" fmla="*/ 2270071 w 2806366"/>
                <a:gd name="connsiteY0" fmla="*/ 281637 h 1709433"/>
                <a:gd name="connsiteX1" fmla="*/ 1403222 w 2806366"/>
                <a:gd name="connsiteY1" fmla="*/ 1173060 h 1709433"/>
                <a:gd name="connsiteX2" fmla="*/ 535908 w 2806366"/>
                <a:gd name="connsiteY2" fmla="*/ 281637 h 1709433"/>
                <a:gd name="connsiteX3" fmla="*/ 267373 w 2806366"/>
                <a:gd name="connsiteY3" fmla="*/ 582421 h 1709433"/>
                <a:gd name="connsiteX4" fmla="*/ 0 w 2806366"/>
                <a:gd name="connsiteY4" fmla="*/ 281637 h 1709433"/>
                <a:gd name="connsiteX5" fmla="*/ 1403222 w 2806366"/>
                <a:gd name="connsiteY5" fmla="*/ 1709433 h 1709433"/>
                <a:gd name="connsiteX6" fmla="*/ 2806367 w 2806366"/>
                <a:gd name="connsiteY6" fmla="*/ 281637 h 1709433"/>
                <a:gd name="connsiteX7" fmla="*/ 2539304 w 2806366"/>
                <a:gd name="connsiteY7" fmla="*/ 0 h 1709433"/>
                <a:gd name="connsiteX8" fmla="*/ 2270071 w 2806366"/>
                <a:gd name="connsiteY8" fmla="*/ 281637 h 170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366" h="1709433">
                  <a:moveTo>
                    <a:pt x="2270071" y="281637"/>
                  </a:moveTo>
                  <a:cubicBezTo>
                    <a:pt x="2265575" y="755915"/>
                    <a:pt x="1878586" y="1173060"/>
                    <a:pt x="1403222" y="1173060"/>
                  </a:cubicBezTo>
                  <a:cubicBezTo>
                    <a:pt x="927858" y="1173060"/>
                    <a:pt x="540405" y="755915"/>
                    <a:pt x="535908" y="281637"/>
                  </a:cubicBezTo>
                  <a:lnTo>
                    <a:pt x="267373" y="582421"/>
                  </a:lnTo>
                  <a:lnTo>
                    <a:pt x="0" y="281637"/>
                  </a:lnTo>
                  <a:cubicBezTo>
                    <a:pt x="4496" y="1051661"/>
                    <a:pt x="632190" y="1709433"/>
                    <a:pt x="1403222" y="1709433"/>
                  </a:cubicBezTo>
                  <a:cubicBezTo>
                    <a:pt x="2174254" y="1709433"/>
                    <a:pt x="2801871" y="1051661"/>
                    <a:pt x="2806367" y="281637"/>
                  </a:cubicBezTo>
                  <a:lnTo>
                    <a:pt x="2539304" y="0"/>
                  </a:lnTo>
                  <a:lnTo>
                    <a:pt x="2270071" y="281637"/>
                  </a:lnTo>
                  <a:close/>
                </a:path>
              </a:pathLst>
            </a:custGeom>
            <a:solidFill>
              <a:srgbClr val="5C93AA"/>
            </a:solidFill>
            <a:ln w="77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1EF1FE6-B635-4249-BD9A-844740EAD892}"/>
                </a:ext>
              </a:extLst>
            </p:cNvPr>
            <p:cNvSpPr/>
            <p:nvPr/>
          </p:nvSpPr>
          <p:spPr>
            <a:xfrm>
              <a:off x="3496638" y="1874428"/>
              <a:ext cx="2806909" cy="1679665"/>
            </a:xfrm>
            <a:custGeom>
              <a:avLst/>
              <a:gdLst>
                <a:gd name="connsiteX0" fmla="*/ 536373 w 2806909"/>
                <a:gd name="connsiteY0" fmla="*/ 1411595 h 1679665"/>
                <a:gd name="connsiteX1" fmla="*/ 1403765 w 2806909"/>
                <a:gd name="connsiteY1" fmla="*/ 536296 h 1679665"/>
                <a:gd name="connsiteX2" fmla="*/ 2270304 w 2806909"/>
                <a:gd name="connsiteY2" fmla="*/ 1378880 h 1679665"/>
                <a:gd name="connsiteX3" fmla="*/ 2538374 w 2806909"/>
                <a:gd name="connsiteY3" fmla="*/ 1679665 h 1679665"/>
                <a:gd name="connsiteX4" fmla="*/ 2806909 w 2806909"/>
                <a:gd name="connsiteY4" fmla="*/ 1378880 h 1679665"/>
                <a:gd name="connsiteX5" fmla="*/ 1403687 w 2806909"/>
                <a:gd name="connsiteY5" fmla="*/ 0 h 1679665"/>
                <a:gd name="connsiteX6" fmla="*/ 0 w 2806909"/>
                <a:gd name="connsiteY6" fmla="*/ 1411595 h 1679665"/>
                <a:gd name="connsiteX7" fmla="*/ 251868 w 2806909"/>
                <a:gd name="connsiteY7" fmla="*/ 1126857 h 1679665"/>
                <a:gd name="connsiteX8" fmla="*/ 536373 w 2806909"/>
                <a:gd name="connsiteY8" fmla="*/ 1411595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6909" h="1679665">
                  <a:moveTo>
                    <a:pt x="536373" y="1411595"/>
                  </a:moveTo>
                  <a:cubicBezTo>
                    <a:pt x="536373" y="933518"/>
                    <a:pt x="925688" y="536296"/>
                    <a:pt x="1403765" y="536296"/>
                  </a:cubicBezTo>
                  <a:cubicBezTo>
                    <a:pt x="1881842" y="536296"/>
                    <a:pt x="2270304" y="900803"/>
                    <a:pt x="2270304" y="1378880"/>
                  </a:cubicBezTo>
                  <a:lnTo>
                    <a:pt x="2538374" y="1679665"/>
                  </a:lnTo>
                  <a:cubicBezTo>
                    <a:pt x="2538374" y="1679665"/>
                    <a:pt x="2806909" y="1381671"/>
                    <a:pt x="2806909" y="1378880"/>
                  </a:cubicBezTo>
                  <a:cubicBezTo>
                    <a:pt x="2806909" y="605058"/>
                    <a:pt x="2177510" y="0"/>
                    <a:pt x="1403687" y="0"/>
                  </a:cubicBezTo>
                  <a:cubicBezTo>
                    <a:pt x="629865" y="0"/>
                    <a:pt x="0" y="637772"/>
                    <a:pt x="0" y="1411595"/>
                  </a:cubicBezTo>
                  <a:lnTo>
                    <a:pt x="251868" y="1126857"/>
                  </a:lnTo>
                  <a:lnTo>
                    <a:pt x="536373" y="1411595"/>
                  </a:lnTo>
                  <a:close/>
                </a:path>
              </a:pathLst>
            </a:custGeom>
            <a:solidFill>
              <a:srgbClr val="E58B8C"/>
            </a:solidFill>
            <a:ln w="775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4F89969-1CED-4FAB-BD12-01E30F78FEF1}"/>
                </a:ext>
              </a:extLst>
            </p:cNvPr>
            <p:cNvSpPr/>
            <p:nvPr/>
          </p:nvSpPr>
          <p:spPr>
            <a:xfrm>
              <a:off x="1224028" y="2994226"/>
              <a:ext cx="2806444" cy="1676718"/>
            </a:xfrm>
            <a:custGeom>
              <a:avLst/>
              <a:gdLst>
                <a:gd name="connsiteX0" fmla="*/ 2270149 w 2806444"/>
                <a:gd name="connsiteY0" fmla="*/ 281637 h 1676718"/>
                <a:gd name="connsiteX1" fmla="*/ 1403222 w 2806444"/>
                <a:gd name="connsiteY1" fmla="*/ 1140423 h 1676718"/>
                <a:gd name="connsiteX2" fmla="*/ 536296 w 2806444"/>
                <a:gd name="connsiteY2" fmla="*/ 281637 h 1676718"/>
                <a:gd name="connsiteX3" fmla="*/ 0 w 2806444"/>
                <a:gd name="connsiteY3" fmla="*/ 281637 h 1676718"/>
                <a:gd name="connsiteX4" fmla="*/ 1403222 w 2806444"/>
                <a:gd name="connsiteY4" fmla="*/ 1676719 h 1676718"/>
                <a:gd name="connsiteX5" fmla="*/ 2806444 w 2806444"/>
                <a:gd name="connsiteY5" fmla="*/ 281637 h 1676718"/>
                <a:gd name="connsiteX6" fmla="*/ 2522560 w 2806444"/>
                <a:gd name="connsiteY6" fmla="*/ 0 h 1676718"/>
                <a:gd name="connsiteX7" fmla="*/ 2270149 w 2806444"/>
                <a:gd name="connsiteY7" fmla="*/ 281637 h 167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6444" h="1676718">
                  <a:moveTo>
                    <a:pt x="2270149" y="281637"/>
                  </a:moveTo>
                  <a:cubicBezTo>
                    <a:pt x="2265652" y="755915"/>
                    <a:pt x="1878508" y="1140423"/>
                    <a:pt x="1403222" y="1140423"/>
                  </a:cubicBezTo>
                  <a:cubicBezTo>
                    <a:pt x="927936" y="1140423"/>
                    <a:pt x="540792" y="755993"/>
                    <a:pt x="536296" y="281637"/>
                  </a:cubicBezTo>
                  <a:cubicBezTo>
                    <a:pt x="357531" y="281637"/>
                    <a:pt x="178765" y="281637"/>
                    <a:pt x="0" y="281637"/>
                  </a:cubicBezTo>
                  <a:cubicBezTo>
                    <a:pt x="4496" y="1051661"/>
                    <a:pt x="632190" y="1676719"/>
                    <a:pt x="1403222" y="1676719"/>
                  </a:cubicBezTo>
                  <a:cubicBezTo>
                    <a:pt x="2174254" y="1676719"/>
                    <a:pt x="2801948" y="1051661"/>
                    <a:pt x="2806444" y="281637"/>
                  </a:cubicBezTo>
                  <a:lnTo>
                    <a:pt x="2522560" y="0"/>
                  </a:lnTo>
                  <a:lnTo>
                    <a:pt x="2270149" y="281637"/>
                  </a:lnTo>
                  <a:close/>
                </a:path>
              </a:pathLst>
            </a:custGeom>
            <a:solidFill>
              <a:srgbClr val="FDB05D"/>
            </a:solidFill>
            <a:ln w="7750"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2E002B0D-AA31-42B4-8E41-811DF79FED27}"/>
              </a:ext>
            </a:extLst>
          </p:cNvPr>
          <p:cNvSpPr txBox="1"/>
          <p:nvPr/>
        </p:nvSpPr>
        <p:spPr>
          <a:xfrm>
            <a:off x="3927821" y="1321959"/>
            <a:ext cx="4336358" cy="461665"/>
          </a:xfrm>
          <a:prstGeom prst="rect">
            <a:avLst/>
          </a:prstGeom>
          <a:noFill/>
        </p:spPr>
        <p:txBody>
          <a:bodyPr wrap="square" rtlCol="0">
            <a:spAutoFit/>
          </a:bodyPr>
          <a:lstStyle/>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Analytical Hierarchy Process</a:t>
            </a:r>
          </a:p>
        </p:txBody>
      </p:sp>
      <p:sp>
        <p:nvSpPr>
          <p:cNvPr id="15" name="Rectangle 14">
            <a:hlinkClick r:id="rId3" action="ppaction://hlinksldjump"/>
            <a:extLst>
              <a:ext uri="{FF2B5EF4-FFF2-40B4-BE49-F238E27FC236}">
                <a16:creationId xmlns:a16="http://schemas.microsoft.com/office/drawing/2014/main" id="{089BEE42-DECC-4027-864C-F8E05C881C7A}"/>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hlinkClick r:id="rId4" action="ppaction://hlinksldjump"/>
            <a:extLst>
              <a:ext uri="{FF2B5EF4-FFF2-40B4-BE49-F238E27FC236}">
                <a16:creationId xmlns:a16="http://schemas.microsoft.com/office/drawing/2014/main" id="{B01EE54B-471A-4619-A1A7-6AF5D976ACCF}"/>
              </a:ext>
            </a:extLst>
          </p:cNvPr>
          <p:cNvSpPr/>
          <p:nvPr/>
        </p:nvSpPr>
        <p:spPr>
          <a:xfrm>
            <a:off x="2126298" y="5135546"/>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EBD7F61D-E941-45D6-8B2C-3AD118D98037}"/>
              </a:ext>
            </a:extLst>
          </p:cNvPr>
          <p:cNvSpPr/>
          <p:nvPr/>
        </p:nvSpPr>
        <p:spPr>
          <a:xfrm>
            <a:off x="1485635" y="5244551"/>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hlinkClick r:id="rId5" action="ppaction://hlinksldjump"/>
            <a:extLst>
              <a:ext uri="{FF2B5EF4-FFF2-40B4-BE49-F238E27FC236}">
                <a16:creationId xmlns:a16="http://schemas.microsoft.com/office/drawing/2014/main" id="{E51E4E3B-7635-4A92-B3B4-B7B876E9C229}"/>
              </a:ext>
            </a:extLst>
          </p:cNvPr>
          <p:cNvSpPr/>
          <p:nvPr/>
        </p:nvSpPr>
        <p:spPr>
          <a:xfrm>
            <a:off x="853345" y="5061863"/>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hlinkClick r:id="rId6" action="ppaction://hlinksldjump"/>
            <a:extLst>
              <a:ext uri="{FF2B5EF4-FFF2-40B4-BE49-F238E27FC236}">
                <a16:creationId xmlns:a16="http://schemas.microsoft.com/office/drawing/2014/main" id="{E8DFBE6C-4311-46B9-8A6A-2AD0677D032E}"/>
              </a:ext>
            </a:extLst>
          </p:cNvPr>
          <p:cNvSpPr/>
          <p:nvPr/>
        </p:nvSpPr>
        <p:spPr>
          <a:xfrm>
            <a:off x="241299" y="5196642"/>
            <a:ext cx="530942" cy="57232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4FDBF205-33AC-40CD-AB45-385D40E037A9}"/>
              </a:ext>
            </a:extLst>
          </p:cNvPr>
          <p:cNvSpPr/>
          <p:nvPr/>
        </p:nvSpPr>
        <p:spPr>
          <a:xfrm>
            <a:off x="1565769" y="3244281"/>
            <a:ext cx="511620" cy="268570"/>
          </a:xfrm>
          <a:prstGeom prst="ellipse">
            <a:avLst/>
          </a:prstGeom>
          <a:solidFill>
            <a:srgbClr val="FDB05D"/>
          </a:solidFill>
          <a:ln>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C622ED2-8ED0-42B2-8E85-37F6355BB93A}"/>
              </a:ext>
            </a:extLst>
          </p:cNvPr>
          <p:cNvSpPr/>
          <p:nvPr/>
        </p:nvSpPr>
        <p:spPr>
          <a:xfrm>
            <a:off x="2784290" y="3583267"/>
            <a:ext cx="511620" cy="268570"/>
          </a:xfrm>
          <a:prstGeom prst="ellipse">
            <a:avLst/>
          </a:prstGeom>
          <a:solidFill>
            <a:srgbClr val="FDB05D"/>
          </a:solidFill>
          <a:ln>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DF760C13-AA6C-4D0A-AB21-5C5EC9C6C133}"/>
              </a:ext>
            </a:extLst>
          </p:cNvPr>
          <p:cNvCxnSpPr>
            <a:cxnSpLocks/>
          </p:cNvCxnSpPr>
          <p:nvPr/>
        </p:nvCxnSpPr>
        <p:spPr>
          <a:xfrm flipH="1">
            <a:off x="2410289" y="2563045"/>
            <a:ext cx="20238" cy="1477371"/>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E6617EA-7215-4E5F-8D79-75920F3946EB}"/>
              </a:ext>
            </a:extLst>
          </p:cNvPr>
          <p:cNvSpPr/>
          <p:nvPr/>
        </p:nvSpPr>
        <p:spPr>
          <a:xfrm>
            <a:off x="2756174" y="3529105"/>
            <a:ext cx="620570" cy="13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D7B6EBD0-DA77-4A59-A81A-C8132A6FD0F9}"/>
              </a:ext>
            </a:extLst>
          </p:cNvPr>
          <p:cNvCxnSpPr>
            <a:cxnSpLocks/>
          </p:cNvCxnSpPr>
          <p:nvPr/>
        </p:nvCxnSpPr>
        <p:spPr>
          <a:xfrm>
            <a:off x="1795768" y="2656184"/>
            <a:ext cx="1269516" cy="35503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FC0579A-383C-4232-90FB-59A6067CED61}"/>
              </a:ext>
            </a:extLst>
          </p:cNvPr>
          <p:cNvCxnSpPr>
            <a:cxnSpLocks/>
          </p:cNvCxnSpPr>
          <p:nvPr/>
        </p:nvCxnSpPr>
        <p:spPr>
          <a:xfrm>
            <a:off x="3049083" y="3011220"/>
            <a:ext cx="184291" cy="677972"/>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ECA01BD-8D81-408B-AE44-C5CE9E50D067}"/>
              </a:ext>
            </a:extLst>
          </p:cNvPr>
          <p:cNvCxnSpPr>
            <a:cxnSpLocks/>
          </p:cNvCxnSpPr>
          <p:nvPr/>
        </p:nvCxnSpPr>
        <p:spPr>
          <a:xfrm flipH="1">
            <a:off x="2852496" y="2997166"/>
            <a:ext cx="189364" cy="69202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F9C6FCB-077A-4833-AF46-2C0C14EC26B6}"/>
              </a:ext>
            </a:extLst>
          </p:cNvPr>
          <p:cNvSpPr/>
          <p:nvPr/>
        </p:nvSpPr>
        <p:spPr>
          <a:xfrm>
            <a:off x="1535449" y="3176063"/>
            <a:ext cx="620570" cy="13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6989943-F5A5-494B-AECF-AF528074C9E4}"/>
              </a:ext>
            </a:extLst>
          </p:cNvPr>
          <p:cNvCxnSpPr>
            <a:cxnSpLocks/>
          </p:cNvCxnSpPr>
          <p:nvPr/>
        </p:nvCxnSpPr>
        <p:spPr>
          <a:xfrm>
            <a:off x="1830562" y="2672234"/>
            <a:ext cx="184291" cy="677972"/>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E8DC0E6-5B14-4E96-8151-C4B947F233B8}"/>
              </a:ext>
            </a:extLst>
          </p:cNvPr>
          <p:cNvCxnSpPr>
            <a:cxnSpLocks/>
          </p:cNvCxnSpPr>
          <p:nvPr/>
        </p:nvCxnSpPr>
        <p:spPr>
          <a:xfrm flipH="1">
            <a:off x="1633975" y="2658180"/>
            <a:ext cx="189364" cy="69202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0ABA5A7-48D2-4900-9A4D-89DC264E7E66}"/>
              </a:ext>
            </a:extLst>
          </p:cNvPr>
          <p:cNvCxnSpPr>
            <a:cxnSpLocks/>
          </p:cNvCxnSpPr>
          <p:nvPr/>
        </p:nvCxnSpPr>
        <p:spPr>
          <a:xfrm flipH="1">
            <a:off x="2157621" y="4040416"/>
            <a:ext cx="545811" cy="0"/>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CE51E9E-0C69-4A1B-8958-2B6E13A6481D}"/>
              </a:ext>
            </a:extLst>
          </p:cNvPr>
          <p:cNvCxnSpPr>
            <a:cxnSpLocks/>
          </p:cNvCxnSpPr>
          <p:nvPr/>
        </p:nvCxnSpPr>
        <p:spPr>
          <a:xfrm flipH="1">
            <a:off x="1944818" y="4103014"/>
            <a:ext cx="971421" cy="0"/>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36" name="Flowchart: Connector 35">
            <a:extLst>
              <a:ext uri="{FF2B5EF4-FFF2-40B4-BE49-F238E27FC236}">
                <a16:creationId xmlns:a16="http://schemas.microsoft.com/office/drawing/2014/main" id="{288BC18A-72E4-47FB-95DE-4F29F013CACA}"/>
              </a:ext>
            </a:extLst>
          </p:cNvPr>
          <p:cNvSpPr/>
          <p:nvPr/>
        </p:nvSpPr>
        <p:spPr>
          <a:xfrm>
            <a:off x="2360361" y="2766902"/>
            <a:ext cx="141120" cy="158111"/>
          </a:xfrm>
          <a:prstGeom prst="flowChartConnector">
            <a:avLst/>
          </a:prstGeom>
          <a:solidFill>
            <a:schemeClr val="bg1"/>
          </a:solidFill>
          <a:ln w="38100">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Protecting hand">
            <a:extLst>
              <a:ext uri="{FF2B5EF4-FFF2-40B4-BE49-F238E27FC236}">
                <a16:creationId xmlns:a16="http://schemas.microsoft.com/office/drawing/2014/main" id="{1F1103F6-716A-49A7-8F33-1136BF82AF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60679" y="3004193"/>
            <a:ext cx="914400" cy="914400"/>
          </a:xfrm>
          <a:prstGeom prst="rect">
            <a:avLst/>
          </a:prstGeom>
        </p:spPr>
      </p:pic>
      <p:pic>
        <p:nvPicPr>
          <p:cNvPr id="49" name="Graphic 48" descr="Lightbulb">
            <a:extLst>
              <a:ext uri="{FF2B5EF4-FFF2-40B4-BE49-F238E27FC236}">
                <a16:creationId xmlns:a16="http://schemas.microsoft.com/office/drawing/2014/main" id="{6A8767D8-9BB1-42D5-A5D4-E7D8C17D33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95181" y="2262021"/>
            <a:ext cx="1732835" cy="1732835"/>
          </a:xfrm>
          <a:prstGeom prst="rect">
            <a:avLst/>
          </a:prstGeom>
        </p:spPr>
      </p:pic>
      <p:pic>
        <p:nvPicPr>
          <p:cNvPr id="59" name="Graphic 58" descr="Lightbulb">
            <a:extLst>
              <a:ext uri="{FF2B5EF4-FFF2-40B4-BE49-F238E27FC236}">
                <a16:creationId xmlns:a16="http://schemas.microsoft.com/office/drawing/2014/main" id="{9932325A-6774-4FFA-83D7-195E7F0C77C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43231" y="2631090"/>
            <a:ext cx="1421971" cy="1421971"/>
          </a:xfrm>
          <a:prstGeom prst="rect">
            <a:avLst/>
          </a:prstGeom>
        </p:spPr>
      </p:pic>
      <p:pic>
        <p:nvPicPr>
          <p:cNvPr id="65" name="Graphic 64" descr="Lightbulb">
            <a:extLst>
              <a:ext uri="{FF2B5EF4-FFF2-40B4-BE49-F238E27FC236}">
                <a16:creationId xmlns:a16="http://schemas.microsoft.com/office/drawing/2014/main" id="{A50F02E1-59AC-439A-B871-D99E537FA69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13154" y="3429184"/>
            <a:ext cx="971270" cy="971270"/>
          </a:xfrm>
          <a:prstGeom prst="rect">
            <a:avLst/>
          </a:prstGeom>
        </p:spPr>
      </p:pic>
      <p:sp>
        <p:nvSpPr>
          <p:cNvPr id="17" name="Freeform: Shape 16">
            <a:extLst>
              <a:ext uri="{FF2B5EF4-FFF2-40B4-BE49-F238E27FC236}">
                <a16:creationId xmlns:a16="http://schemas.microsoft.com/office/drawing/2014/main" id="{E275C680-6938-4ABD-9C51-A9809B125E19}"/>
              </a:ext>
            </a:extLst>
          </p:cNvPr>
          <p:cNvSpPr/>
          <p:nvPr/>
        </p:nvSpPr>
        <p:spPr>
          <a:xfrm>
            <a:off x="5303890" y="2464277"/>
            <a:ext cx="1827742" cy="1828575"/>
          </a:xfrm>
          <a:custGeom>
            <a:avLst/>
            <a:gdLst>
              <a:gd name="connsiteX0" fmla="*/ 53782 w 1827742"/>
              <a:gd name="connsiteY0" fmla="*/ 0 h 1828575"/>
              <a:gd name="connsiteX1" fmla="*/ 0 w 1827742"/>
              <a:gd name="connsiteY1" fmla="*/ 0 h 1828575"/>
              <a:gd name="connsiteX2" fmla="*/ 0 w 1827742"/>
              <a:gd name="connsiteY2" fmla="*/ 1828576 h 1828575"/>
              <a:gd name="connsiteX3" fmla="*/ 1827742 w 1827742"/>
              <a:gd name="connsiteY3" fmla="*/ 1828576 h 1828575"/>
              <a:gd name="connsiteX4" fmla="*/ 1827742 w 1827742"/>
              <a:gd name="connsiteY4" fmla="*/ 1774794 h 1828575"/>
              <a:gd name="connsiteX5" fmla="*/ 53782 w 1827742"/>
              <a:gd name="connsiteY5" fmla="*/ 1774794 h 1828575"/>
              <a:gd name="connsiteX6" fmla="*/ 53782 w 1827742"/>
              <a:gd name="connsiteY6" fmla="*/ 0 h 18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7742" h="1828575">
                <a:moveTo>
                  <a:pt x="53782" y="0"/>
                </a:moveTo>
                <a:lnTo>
                  <a:pt x="0" y="0"/>
                </a:lnTo>
                <a:lnTo>
                  <a:pt x="0" y="1828576"/>
                </a:lnTo>
                <a:lnTo>
                  <a:pt x="1827742" y="1828576"/>
                </a:lnTo>
                <a:lnTo>
                  <a:pt x="1827742" y="1774794"/>
                </a:lnTo>
                <a:lnTo>
                  <a:pt x="53782" y="1774794"/>
                </a:lnTo>
                <a:lnTo>
                  <a:pt x="53782" y="0"/>
                </a:lnTo>
                <a:close/>
              </a:path>
            </a:pathLst>
          </a:custGeom>
          <a:solidFill>
            <a:srgbClr val="6FBBAD"/>
          </a:solidFill>
          <a:ln w="2688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4D547AC-C44F-4184-93E2-2896765E6BF6}"/>
              </a:ext>
            </a:extLst>
          </p:cNvPr>
          <p:cNvSpPr/>
          <p:nvPr/>
        </p:nvSpPr>
        <p:spPr>
          <a:xfrm>
            <a:off x="5519071" y="3029146"/>
            <a:ext cx="322689" cy="1049010"/>
          </a:xfrm>
          <a:custGeom>
            <a:avLst/>
            <a:gdLst>
              <a:gd name="connsiteX0" fmla="*/ 322690 w 322689"/>
              <a:gd name="connsiteY0" fmla="*/ 1049011 h 1049010"/>
              <a:gd name="connsiteX1" fmla="*/ 322690 w 322689"/>
              <a:gd name="connsiteY1" fmla="*/ 0 h 1049010"/>
              <a:gd name="connsiteX2" fmla="*/ 0 w 322689"/>
              <a:gd name="connsiteY2" fmla="*/ 0 h 1049010"/>
              <a:gd name="connsiteX3" fmla="*/ 0 w 322689"/>
              <a:gd name="connsiteY3" fmla="*/ 1049011 h 1049010"/>
              <a:gd name="connsiteX4" fmla="*/ 53782 w 322689"/>
              <a:gd name="connsiteY4" fmla="*/ 53782 h 1049010"/>
              <a:gd name="connsiteX5" fmla="*/ 268908 w 322689"/>
              <a:gd name="connsiteY5" fmla="*/ 53782 h 1049010"/>
              <a:gd name="connsiteX6" fmla="*/ 268908 w 322689"/>
              <a:gd name="connsiteY6" fmla="*/ 995229 h 1049010"/>
              <a:gd name="connsiteX7" fmla="*/ 53782 w 322689"/>
              <a:gd name="connsiteY7" fmla="*/ 995229 h 104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689" h="1049010">
                <a:moveTo>
                  <a:pt x="322690" y="1049011"/>
                </a:moveTo>
                <a:lnTo>
                  <a:pt x="322690" y="0"/>
                </a:lnTo>
                <a:lnTo>
                  <a:pt x="0" y="0"/>
                </a:lnTo>
                <a:lnTo>
                  <a:pt x="0" y="1049011"/>
                </a:lnTo>
                <a:close/>
                <a:moveTo>
                  <a:pt x="53782" y="53782"/>
                </a:moveTo>
                <a:lnTo>
                  <a:pt x="268908" y="53782"/>
                </a:lnTo>
                <a:lnTo>
                  <a:pt x="268908" y="995229"/>
                </a:lnTo>
                <a:lnTo>
                  <a:pt x="53782" y="995229"/>
                </a:lnTo>
                <a:close/>
              </a:path>
            </a:pathLst>
          </a:custGeom>
          <a:solidFill>
            <a:srgbClr val="6FBBAD"/>
          </a:solidFill>
          <a:ln w="2688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C44BE75-C405-42E4-93DD-E091C2645469}"/>
              </a:ext>
            </a:extLst>
          </p:cNvPr>
          <p:cNvSpPr/>
          <p:nvPr/>
        </p:nvSpPr>
        <p:spPr>
          <a:xfrm>
            <a:off x="5949324" y="2464277"/>
            <a:ext cx="322689" cy="1613879"/>
          </a:xfrm>
          <a:custGeom>
            <a:avLst/>
            <a:gdLst>
              <a:gd name="connsiteX0" fmla="*/ 322690 w 322689"/>
              <a:gd name="connsiteY0" fmla="*/ 1613880 h 1613879"/>
              <a:gd name="connsiteX1" fmla="*/ 322690 w 322689"/>
              <a:gd name="connsiteY1" fmla="*/ 0 h 1613879"/>
              <a:gd name="connsiteX2" fmla="*/ 0 w 322689"/>
              <a:gd name="connsiteY2" fmla="*/ 0 h 1613879"/>
              <a:gd name="connsiteX3" fmla="*/ 0 w 322689"/>
              <a:gd name="connsiteY3" fmla="*/ 1613880 h 1613879"/>
              <a:gd name="connsiteX4" fmla="*/ 53782 w 322689"/>
              <a:gd name="connsiteY4" fmla="*/ 53782 h 1613879"/>
              <a:gd name="connsiteX5" fmla="*/ 268908 w 322689"/>
              <a:gd name="connsiteY5" fmla="*/ 53782 h 1613879"/>
              <a:gd name="connsiteX6" fmla="*/ 268908 w 322689"/>
              <a:gd name="connsiteY6" fmla="*/ 1560098 h 1613879"/>
              <a:gd name="connsiteX7" fmla="*/ 53782 w 322689"/>
              <a:gd name="connsiteY7" fmla="*/ 1560098 h 161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689" h="1613879">
                <a:moveTo>
                  <a:pt x="322690" y="1613880"/>
                </a:moveTo>
                <a:lnTo>
                  <a:pt x="322690" y="0"/>
                </a:lnTo>
                <a:lnTo>
                  <a:pt x="0" y="0"/>
                </a:lnTo>
                <a:lnTo>
                  <a:pt x="0" y="1613880"/>
                </a:lnTo>
                <a:close/>
                <a:moveTo>
                  <a:pt x="53782" y="53782"/>
                </a:moveTo>
                <a:lnTo>
                  <a:pt x="268908" y="53782"/>
                </a:lnTo>
                <a:lnTo>
                  <a:pt x="268908" y="1560098"/>
                </a:lnTo>
                <a:lnTo>
                  <a:pt x="53782" y="1560098"/>
                </a:lnTo>
                <a:close/>
              </a:path>
            </a:pathLst>
          </a:custGeom>
          <a:solidFill>
            <a:srgbClr val="6FBBAD"/>
          </a:solidFill>
          <a:ln w="2688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0C0F2E3-B073-4A4E-961F-E7D9BCFC5D31}"/>
              </a:ext>
            </a:extLst>
          </p:cNvPr>
          <p:cNvSpPr/>
          <p:nvPr/>
        </p:nvSpPr>
        <p:spPr>
          <a:xfrm>
            <a:off x="6379577" y="3029146"/>
            <a:ext cx="322689" cy="1049010"/>
          </a:xfrm>
          <a:custGeom>
            <a:avLst/>
            <a:gdLst>
              <a:gd name="connsiteX0" fmla="*/ 322690 w 322689"/>
              <a:gd name="connsiteY0" fmla="*/ 1049011 h 1049010"/>
              <a:gd name="connsiteX1" fmla="*/ 322690 w 322689"/>
              <a:gd name="connsiteY1" fmla="*/ 0 h 1049010"/>
              <a:gd name="connsiteX2" fmla="*/ 0 w 322689"/>
              <a:gd name="connsiteY2" fmla="*/ 0 h 1049010"/>
              <a:gd name="connsiteX3" fmla="*/ 0 w 322689"/>
              <a:gd name="connsiteY3" fmla="*/ 1049011 h 1049010"/>
              <a:gd name="connsiteX4" fmla="*/ 53782 w 322689"/>
              <a:gd name="connsiteY4" fmla="*/ 53782 h 1049010"/>
              <a:gd name="connsiteX5" fmla="*/ 268908 w 322689"/>
              <a:gd name="connsiteY5" fmla="*/ 53782 h 1049010"/>
              <a:gd name="connsiteX6" fmla="*/ 268908 w 322689"/>
              <a:gd name="connsiteY6" fmla="*/ 995229 h 1049010"/>
              <a:gd name="connsiteX7" fmla="*/ 53782 w 322689"/>
              <a:gd name="connsiteY7" fmla="*/ 995229 h 104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689" h="1049010">
                <a:moveTo>
                  <a:pt x="322690" y="1049011"/>
                </a:moveTo>
                <a:lnTo>
                  <a:pt x="322690" y="0"/>
                </a:lnTo>
                <a:lnTo>
                  <a:pt x="0" y="0"/>
                </a:lnTo>
                <a:lnTo>
                  <a:pt x="0" y="1049011"/>
                </a:lnTo>
                <a:close/>
                <a:moveTo>
                  <a:pt x="53782" y="53782"/>
                </a:moveTo>
                <a:lnTo>
                  <a:pt x="268908" y="53782"/>
                </a:lnTo>
                <a:lnTo>
                  <a:pt x="268908" y="995229"/>
                </a:lnTo>
                <a:lnTo>
                  <a:pt x="53782" y="995229"/>
                </a:lnTo>
                <a:close/>
              </a:path>
            </a:pathLst>
          </a:custGeom>
          <a:solidFill>
            <a:srgbClr val="6FBBAD"/>
          </a:solidFill>
          <a:ln w="2688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586F038-5DDB-4FD8-B605-FB8314002605}"/>
              </a:ext>
            </a:extLst>
          </p:cNvPr>
          <p:cNvSpPr/>
          <p:nvPr/>
        </p:nvSpPr>
        <p:spPr>
          <a:xfrm>
            <a:off x="6809830" y="3486424"/>
            <a:ext cx="322689" cy="591732"/>
          </a:xfrm>
          <a:custGeom>
            <a:avLst/>
            <a:gdLst>
              <a:gd name="connsiteX0" fmla="*/ 0 w 322689"/>
              <a:gd name="connsiteY0" fmla="*/ 591733 h 591732"/>
              <a:gd name="connsiteX1" fmla="*/ 322690 w 322689"/>
              <a:gd name="connsiteY1" fmla="*/ 591733 h 591732"/>
              <a:gd name="connsiteX2" fmla="*/ 322690 w 322689"/>
              <a:gd name="connsiteY2" fmla="*/ 0 h 591732"/>
              <a:gd name="connsiteX3" fmla="*/ 0 w 322689"/>
              <a:gd name="connsiteY3" fmla="*/ 0 h 591732"/>
              <a:gd name="connsiteX4" fmla="*/ 53782 w 322689"/>
              <a:gd name="connsiteY4" fmla="*/ 53782 h 591732"/>
              <a:gd name="connsiteX5" fmla="*/ 268908 w 322689"/>
              <a:gd name="connsiteY5" fmla="*/ 53782 h 591732"/>
              <a:gd name="connsiteX6" fmla="*/ 268908 w 322689"/>
              <a:gd name="connsiteY6" fmla="*/ 537951 h 591732"/>
              <a:gd name="connsiteX7" fmla="*/ 53782 w 322689"/>
              <a:gd name="connsiteY7" fmla="*/ 537951 h 59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689" h="591732">
                <a:moveTo>
                  <a:pt x="0" y="591733"/>
                </a:moveTo>
                <a:lnTo>
                  <a:pt x="322690" y="591733"/>
                </a:lnTo>
                <a:lnTo>
                  <a:pt x="322690" y="0"/>
                </a:lnTo>
                <a:lnTo>
                  <a:pt x="0" y="0"/>
                </a:lnTo>
                <a:close/>
                <a:moveTo>
                  <a:pt x="53782" y="53782"/>
                </a:moveTo>
                <a:lnTo>
                  <a:pt x="268908" y="53782"/>
                </a:lnTo>
                <a:lnTo>
                  <a:pt x="268908" y="537951"/>
                </a:lnTo>
                <a:lnTo>
                  <a:pt x="53782" y="537951"/>
                </a:lnTo>
                <a:close/>
              </a:path>
            </a:pathLst>
          </a:custGeom>
          <a:solidFill>
            <a:srgbClr val="6FBBAD"/>
          </a:solidFill>
          <a:ln w="26888" cap="flat">
            <a:noFill/>
            <a:prstDash val="solid"/>
            <a:miter/>
          </a:ln>
        </p:spPr>
        <p:txBody>
          <a:bodyPr rtlCol="0" anchor="ctr"/>
          <a:lstStyle/>
          <a:p>
            <a:endParaRPr lang="en-US"/>
          </a:p>
        </p:txBody>
      </p:sp>
      <p:sp>
        <p:nvSpPr>
          <p:cNvPr id="40" name="Rectangle 39">
            <a:extLst>
              <a:ext uri="{FF2B5EF4-FFF2-40B4-BE49-F238E27FC236}">
                <a16:creationId xmlns:a16="http://schemas.microsoft.com/office/drawing/2014/main" id="{0BEE008C-32EE-47B6-8C94-92DCA4A9D32E}"/>
              </a:ext>
            </a:extLst>
          </p:cNvPr>
          <p:cNvSpPr/>
          <p:nvPr/>
        </p:nvSpPr>
        <p:spPr>
          <a:xfrm>
            <a:off x="5534516" y="3072225"/>
            <a:ext cx="283494" cy="980836"/>
          </a:xfrm>
          <a:prstGeom prst="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492A91E-E859-4918-B080-A0529C721F79}"/>
              </a:ext>
            </a:extLst>
          </p:cNvPr>
          <p:cNvSpPr/>
          <p:nvPr/>
        </p:nvSpPr>
        <p:spPr>
          <a:xfrm>
            <a:off x="5954253" y="2503170"/>
            <a:ext cx="283494" cy="1555996"/>
          </a:xfrm>
          <a:prstGeom prst="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9EF8255-3330-4949-B0F8-2EF250A0222C}"/>
              </a:ext>
            </a:extLst>
          </p:cNvPr>
          <p:cNvSpPr/>
          <p:nvPr/>
        </p:nvSpPr>
        <p:spPr>
          <a:xfrm>
            <a:off x="6405229" y="3062058"/>
            <a:ext cx="283494" cy="978358"/>
          </a:xfrm>
          <a:prstGeom prst="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6094E45-82DB-4A9C-B692-D31982FD517B}"/>
              </a:ext>
            </a:extLst>
          </p:cNvPr>
          <p:cNvSpPr/>
          <p:nvPr/>
        </p:nvSpPr>
        <p:spPr>
          <a:xfrm>
            <a:off x="6828824" y="3512851"/>
            <a:ext cx="283494" cy="527565"/>
          </a:xfrm>
          <a:prstGeom prst="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29518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ppt_x</p:attrName>
                                        </p:attrNameLst>
                                      </p:cBhvr>
                                      <p:tavLst>
                                        <p:tav tm="0">
                                          <p:val>
                                            <p:strVal val="#ppt_x"/>
                                          </p:val>
                                        </p:tav>
                                        <p:tav tm="100000">
                                          <p:val>
                                            <p:strVal val="#ppt_x"/>
                                          </p:val>
                                        </p:tav>
                                      </p:tavLst>
                                    </p:anim>
                                    <p:anim calcmode="lin" valueType="num">
                                      <p:cBhvr>
                                        <p:cTn id="8" dur="500" fill="hold"/>
                                        <p:tgtEl>
                                          <p:spTgt spid="40"/>
                                        </p:tgtEl>
                                        <p:attrNameLst>
                                          <p:attrName>ppt_y</p:attrName>
                                        </p:attrNameLst>
                                      </p:cBhvr>
                                      <p:tavLst>
                                        <p:tav tm="0">
                                          <p:val>
                                            <p:strVal val="#ppt_y+#ppt_h/2"/>
                                          </p:val>
                                        </p:tav>
                                        <p:tav tm="100000">
                                          <p:val>
                                            <p:strVal val="#ppt_y"/>
                                          </p:val>
                                        </p:tav>
                                      </p:tavLst>
                                    </p:anim>
                                    <p:anim calcmode="lin" valueType="num">
                                      <p:cBhvr>
                                        <p:cTn id="9" dur="500" fill="hold"/>
                                        <p:tgtEl>
                                          <p:spTgt spid="40"/>
                                        </p:tgtEl>
                                        <p:attrNameLst>
                                          <p:attrName>ppt_w</p:attrName>
                                        </p:attrNameLst>
                                      </p:cBhvr>
                                      <p:tavLst>
                                        <p:tav tm="0">
                                          <p:val>
                                            <p:strVal val="#ppt_w"/>
                                          </p:val>
                                        </p:tav>
                                        <p:tav tm="100000">
                                          <p:val>
                                            <p:strVal val="#ppt_w"/>
                                          </p:val>
                                        </p:tav>
                                      </p:tavLst>
                                    </p:anim>
                                    <p:anim calcmode="lin" valueType="num">
                                      <p:cBhvr>
                                        <p:cTn id="10" dur="500" fill="hold"/>
                                        <p:tgtEl>
                                          <p:spTgt spid="40"/>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ppt_x</p:attrName>
                                        </p:attrNameLst>
                                      </p:cBhvr>
                                      <p:tavLst>
                                        <p:tav tm="0">
                                          <p:val>
                                            <p:strVal val="#ppt_x"/>
                                          </p:val>
                                        </p:tav>
                                        <p:tav tm="100000">
                                          <p:val>
                                            <p:strVal val="#ppt_x"/>
                                          </p:val>
                                        </p:tav>
                                      </p:tavLst>
                                    </p:anim>
                                    <p:anim calcmode="lin" valueType="num">
                                      <p:cBhvr>
                                        <p:cTn id="15" dur="500" fill="hold"/>
                                        <p:tgtEl>
                                          <p:spTgt spid="41"/>
                                        </p:tgtEl>
                                        <p:attrNameLst>
                                          <p:attrName>ppt_y</p:attrName>
                                        </p:attrNameLst>
                                      </p:cBhvr>
                                      <p:tavLst>
                                        <p:tav tm="0">
                                          <p:val>
                                            <p:strVal val="#ppt_y+#ppt_h/2"/>
                                          </p:val>
                                        </p:tav>
                                        <p:tav tm="100000">
                                          <p:val>
                                            <p:strVal val="#ppt_y"/>
                                          </p:val>
                                        </p:tav>
                                      </p:tavLst>
                                    </p:anim>
                                    <p:anim calcmode="lin" valueType="num">
                                      <p:cBhvr>
                                        <p:cTn id="16" dur="500" fill="hold"/>
                                        <p:tgtEl>
                                          <p:spTgt spid="41"/>
                                        </p:tgtEl>
                                        <p:attrNameLst>
                                          <p:attrName>ppt_w</p:attrName>
                                        </p:attrNameLst>
                                      </p:cBhvr>
                                      <p:tavLst>
                                        <p:tav tm="0">
                                          <p:val>
                                            <p:strVal val="#ppt_w"/>
                                          </p:val>
                                        </p:tav>
                                        <p:tav tm="100000">
                                          <p:val>
                                            <p:strVal val="#ppt_w"/>
                                          </p:val>
                                        </p:tav>
                                      </p:tavLst>
                                    </p:anim>
                                    <p:anim calcmode="lin" valueType="num">
                                      <p:cBhvr>
                                        <p:cTn id="17" dur="500" fill="hold"/>
                                        <p:tgtEl>
                                          <p:spTgt spid="41"/>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7" presetClass="entr" presetSubtype="4" fill="hold" grpId="0" nodeType="after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ppt_x</p:attrName>
                                        </p:attrNameLst>
                                      </p:cBhvr>
                                      <p:tavLst>
                                        <p:tav tm="0">
                                          <p:val>
                                            <p:strVal val="#ppt_x"/>
                                          </p:val>
                                        </p:tav>
                                        <p:tav tm="100000">
                                          <p:val>
                                            <p:strVal val="#ppt_x"/>
                                          </p:val>
                                        </p:tav>
                                      </p:tavLst>
                                    </p:anim>
                                    <p:anim calcmode="lin" valueType="num">
                                      <p:cBhvr>
                                        <p:cTn id="22" dur="500" fill="hold"/>
                                        <p:tgtEl>
                                          <p:spTgt spid="42"/>
                                        </p:tgtEl>
                                        <p:attrNameLst>
                                          <p:attrName>ppt_y</p:attrName>
                                        </p:attrNameLst>
                                      </p:cBhvr>
                                      <p:tavLst>
                                        <p:tav tm="0">
                                          <p:val>
                                            <p:strVal val="#ppt_y+#ppt_h/2"/>
                                          </p:val>
                                        </p:tav>
                                        <p:tav tm="100000">
                                          <p:val>
                                            <p:strVal val="#ppt_y"/>
                                          </p:val>
                                        </p:tav>
                                      </p:tavLst>
                                    </p:anim>
                                    <p:anim calcmode="lin" valueType="num">
                                      <p:cBhvr>
                                        <p:cTn id="23" dur="500" fill="hold"/>
                                        <p:tgtEl>
                                          <p:spTgt spid="42"/>
                                        </p:tgtEl>
                                        <p:attrNameLst>
                                          <p:attrName>ppt_w</p:attrName>
                                        </p:attrNameLst>
                                      </p:cBhvr>
                                      <p:tavLst>
                                        <p:tav tm="0">
                                          <p:val>
                                            <p:strVal val="#ppt_w"/>
                                          </p:val>
                                        </p:tav>
                                        <p:tav tm="100000">
                                          <p:val>
                                            <p:strVal val="#ppt_w"/>
                                          </p:val>
                                        </p:tav>
                                      </p:tavLst>
                                    </p:anim>
                                    <p:anim calcmode="lin" valueType="num">
                                      <p:cBhvr>
                                        <p:cTn id="24" dur="500" fill="hold"/>
                                        <p:tgtEl>
                                          <p:spTgt spid="42"/>
                                        </p:tgtEl>
                                        <p:attrNameLst>
                                          <p:attrName>ppt_h</p:attrName>
                                        </p:attrNameLst>
                                      </p:cBhvr>
                                      <p:tavLst>
                                        <p:tav tm="0">
                                          <p:val>
                                            <p:fltVal val="0"/>
                                          </p:val>
                                        </p:tav>
                                        <p:tav tm="100000">
                                          <p:val>
                                            <p:strVal val="#ppt_h"/>
                                          </p:val>
                                        </p:tav>
                                      </p:tavLst>
                                    </p:anim>
                                  </p:childTnLst>
                                </p:cTn>
                              </p:par>
                            </p:childTnLst>
                          </p:cTn>
                        </p:par>
                        <p:par>
                          <p:cTn id="25" fill="hold">
                            <p:stCondLst>
                              <p:cond delay="1500"/>
                            </p:stCondLst>
                            <p:childTnLst>
                              <p:par>
                                <p:cTn id="26" presetID="17" presetClass="entr" presetSubtype="4" fill="hold" grpId="0" nodeType="after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p:cTn id="28" dur="500" fill="hold"/>
                                        <p:tgtEl>
                                          <p:spTgt spid="43"/>
                                        </p:tgtEl>
                                        <p:attrNameLst>
                                          <p:attrName>ppt_x</p:attrName>
                                        </p:attrNameLst>
                                      </p:cBhvr>
                                      <p:tavLst>
                                        <p:tav tm="0">
                                          <p:val>
                                            <p:strVal val="#ppt_x"/>
                                          </p:val>
                                        </p:tav>
                                        <p:tav tm="100000">
                                          <p:val>
                                            <p:strVal val="#ppt_x"/>
                                          </p:val>
                                        </p:tav>
                                      </p:tavLst>
                                    </p:anim>
                                    <p:anim calcmode="lin" valueType="num">
                                      <p:cBhvr>
                                        <p:cTn id="29" dur="500" fill="hold"/>
                                        <p:tgtEl>
                                          <p:spTgt spid="43"/>
                                        </p:tgtEl>
                                        <p:attrNameLst>
                                          <p:attrName>ppt_y</p:attrName>
                                        </p:attrNameLst>
                                      </p:cBhvr>
                                      <p:tavLst>
                                        <p:tav tm="0">
                                          <p:val>
                                            <p:strVal val="#ppt_y+#ppt_h/2"/>
                                          </p:val>
                                        </p:tav>
                                        <p:tav tm="100000">
                                          <p:val>
                                            <p:strVal val="#ppt_y"/>
                                          </p:val>
                                        </p:tav>
                                      </p:tavLst>
                                    </p:anim>
                                    <p:anim calcmode="lin" valueType="num">
                                      <p:cBhvr>
                                        <p:cTn id="30" dur="500" fill="hold"/>
                                        <p:tgtEl>
                                          <p:spTgt spid="43"/>
                                        </p:tgtEl>
                                        <p:attrNameLst>
                                          <p:attrName>ppt_w</p:attrName>
                                        </p:attrNameLst>
                                      </p:cBhvr>
                                      <p:tavLst>
                                        <p:tav tm="0">
                                          <p:val>
                                            <p:strVal val="#ppt_w"/>
                                          </p:val>
                                        </p:tav>
                                        <p:tav tm="100000">
                                          <p:val>
                                            <p:strVal val="#ppt_w"/>
                                          </p:val>
                                        </p:tav>
                                      </p:tavLst>
                                    </p:anim>
                                    <p:anim calcmode="lin" valueType="num">
                                      <p:cBhvr>
                                        <p:cTn id="31" dur="500" fill="hold"/>
                                        <p:tgtEl>
                                          <p:spTgt spid="43"/>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49"/>
                                        </p:tgtEl>
                                      </p:cBhvr>
                                    </p:animEffect>
                                    <p:animScale>
                                      <p:cBhvr>
                                        <p:cTn id="36" dur="250" autoRev="1" fill="hold"/>
                                        <p:tgtEl>
                                          <p:spTgt spid="49"/>
                                        </p:tgtEl>
                                      </p:cBhvr>
                                      <p:by x="105000" y="105000"/>
                                    </p:animScale>
                                  </p:childTnLst>
                                </p:cTn>
                              </p:par>
                            </p:childTnLst>
                          </p:cTn>
                        </p:par>
                        <p:par>
                          <p:cTn id="37" fill="hold">
                            <p:stCondLst>
                              <p:cond delay="500"/>
                            </p:stCondLst>
                            <p:childTnLst>
                              <p:par>
                                <p:cTn id="38" presetID="26" presetClass="emph" presetSubtype="0" fill="hold" nodeType="afterEffect">
                                  <p:stCondLst>
                                    <p:cond delay="0"/>
                                  </p:stCondLst>
                                  <p:childTnLst>
                                    <p:animEffect transition="out" filter="fade">
                                      <p:cBhvr>
                                        <p:cTn id="39" dur="500" tmFilter="0, 0; .2, .5; .8, .5; 1, 0"/>
                                        <p:tgtEl>
                                          <p:spTgt spid="65"/>
                                        </p:tgtEl>
                                      </p:cBhvr>
                                    </p:animEffect>
                                    <p:animScale>
                                      <p:cBhvr>
                                        <p:cTn id="40" dur="250" autoRev="1" fill="hold"/>
                                        <p:tgtEl>
                                          <p:spTgt spid="65"/>
                                        </p:tgtEl>
                                      </p:cBhvr>
                                      <p:by x="105000" y="105000"/>
                                    </p:animScale>
                                  </p:child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59"/>
                                        </p:tgtEl>
                                      </p:cBhvr>
                                    </p:animEffect>
                                    <p:animScale>
                                      <p:cBhvr>
                                        <p:cTn id="44" dur="250" autoRev="1" fill="hold"/>
                                        <p:tgtEl>
                                          <p:spTgt spid="5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72</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Final Selection</a:t>
            </a:r>
          </a:p>
        </p:txBody>
      </p:sp>
      <p:sp>
        <p:nvSpPr>
          <p:cNvPr id="4" name="Rectangle 3">
            <a:extLst>
              <a:ext uri="{FF2B5EF4-FFF2-40B4-BE49-F238E27FC236}">
                <a16:creationId xmlns:a16="http://schemas.microsoft.com/office/drawing/2014/main" id="{F159C8BE-E49D-4C6B-ABF1-7F3B290B9D99}"/>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89D9B747-ACED-4EE6-943F-B47C24075C6A}"/>
              </a:ext>
            </a:extLst>
          </p:cNvPr>
          <p:cNvGrpSpPr/>
          <p:nvPr/>
        </p:nvGrpSpPr>
        <p:grpSpPr>
          <a:xfrm>
            <a:off x="1402228" y="1515512"/>
            <a:ext cx="3161334" cy="3764126"/>
            <a:chOff x="838200" y="1515512"/>
            <a:chExt cx="3161334" cy="3764126"/>
          </a:xfrm>
        </p:grpSpPr>
        <p:sp>
          <p:nvSpPr>
            <p:cNvPr id="56" name="Flowchart: Connector 55">
              <a:extLst>
                <a:ext uri="{FF2B5EF4-FFF2-40B4-BE49-F238E27FC236}">
                  <a16:creationId xmlns:a16="http://schemas.microsoft.com/office/drawing/2014/main" id="{1434737F-A9BD-4709-9D11-35E983673D0A}"/>
                </a:ext>
              </a:extLst>
            </p:cNvPr>
            <p:cNvSpPr>
              <a:spLocks noChangeAspect="1"/>
            </p:cNvSpPr>
            <p:nvPr/>
          </p:nvSpPr>
          <p:spPr>
            <a:xfrm>
              <a:off x="838200" y="1515512"/>
              <a:ext cx="3161334" cy="3161334"/>
            </a:xfrm>
            <a:prstGeom prst="flowChartConnector">
              <a:avLst/>
            </a:prstGeom>
            <a:solidFill>
              <a:srgbClr val="5C93A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510412B2-10E6-4AE9-8043-F4056DD6647F}"/>
                </a:ext>
              </a:extLst>
            </p:cNvPr>
            <p:cNvGrpSpPr>
              <a:grpSpLocks noChangeAspect="1"/>
            </p:cNvGrpSpPr>
            <p:nvPr/>
          </p:nvGrpSpPr>
          <p:grpSpPr>
            <a:xfrm>
              <a:off x="1495367" y="2126440"/>
              <a:ext cx="1827673" cy="2006792"/>
              <a:chOff x="4209701" y="2724078"/>
              <a:chExt cx="2049462" cy="2250317"/>
            </a:xfrm>
          </p:grpSpPr>
          <p:sp>
            <p:nvSpPr>
              <p:cNvPr id="59" name="Rectangle 58">
                <a:extLst>
                  <a:ext uri="{FF2B5EF4-FFF2-40B4-BE49-F238E27FC236}">
                    <a16:creationId xmlns:a16="http://schemas.microsoft.com/office/drawing/2014/main" id="{C0EA8965-7DE9-42F1-9B48-8967729122BF}"/>
                  </a:ext>
                </a:extLst>
              </p:cNvPr>
              <p:cNvSpPr/>
              <p:nvPr/>
            </p:nvSpPr>
            <p:spPr>
              <a:xfrm>
                <a:off x="4259785" y="4359066"/>
                <a:ext cx="1921483" cy="43071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56BBAD00-9E8E-4391-B2C0-5C7FA79074A9}"/>
                  </a:ext>
                </a:extLst>
              </p:cNvPr>
              <p:cNvSpPr/>
              <p:nvPr/>
            </p:nvSpPr>
            <p:spPr>
              <a:xfrm>
                <a:off x="4536096" y="3478537"/>
                <a:ext cx="1368790" cy="1137685"/>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1A4149EC-892F-47EF-8567-6EE9CD6262AD}"/>
                  </a:ext>
                </a:extLst>
              </p:cNvPr>
              <p:cNvSpPr/>
              <p:nvPr/>
            </p:nvSpPr>
            <p:spPr>
              <a:xfrm>
                <a:off x="4296774" y="44030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87BDBD8-BC33-4D66-A304-0B7E6039C3CA}"/>
                  </a:ext>
                </a:extLst>
              </p:cNvPr>
              <p:cNvSpPr/>
              <p:nvPr/>
            </p:nvSpPr>
            <p:spPr>
              <a:xfrm>
                <a:off x="4296774" y="4682477"/>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F7D496A-D250-47B3-9F3A-5AA6050C0CDD}"/>
                  </a:ext>
                </a:extLst>
              </p:cNvPr>
              <p:cNvSpPr/>
              <p:nvPr/>
            </p:nvSpPr>
            <p:spPr>
              <a:xfrm>
                <a:off x="5982280" y="438283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91F29346-0EB9-49F9-827C-F25614D67E79}"/>
                  </a:ext>
                </a:extLst>
              </p:cNvPr>
              <p:cNvSpPr/>
              <p:nvPr/>
            </p:nvSpPr>
            <p:spPr>
              <a:xfrm>
                <a:off x="5982280" y="4684625"/>
                <a:ext cx="161928" cy="63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27BD2A4-303D-42B4-82CE-A1DCF9028FBA}"/>
                  </a:ext>
                </a:extLst>
              </p:cNvPr>
              <p:cNvSpPr/>
              <p:nvPr/>
            </p:nvSpPr>
            <p:spPr>
              <a:xfrm>
                <a:off x="4259785" y="4795386"/>
                <a:ext cx="1921483" cy="17900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8361DF9-6678-4675-AB32-92DA97C43ADF}"/>
                  </a:ext>
                </a:extLst>
              </p:cNvPr>
              <p:cNvSpPr/>
              <p:nvPr/>
            </p:nvSpPr>
            <p:spPr>
              <a:xfrm>
                <a:off x="4209701" y="4359067"/>
                <a:ext cx="45719" cy="6153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F9FA104-17F4-4244-8C7E-8A16BD55F1E3}"/>
                  </a:ext>
                </a:extLst>
              </p:cNvPr>
              <p:cNvSpPr/>
              <p:nvPr/>
            </p:nvSpPr>
            <p:spPr>
              <a:xfrm>
                <a:off x="6185562" y="4359067"/>
                <a:ext cx="45719" cy="61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268A0588-88F9-4D11-88E3-BB2AFA1A5C54}"/>
                  </a:ext>
                </a:extLst>
              </p:cNvPr>
              <p:cNvGrpSpPr/>
              <p:nvPr/>
            </p:nvGrpSpPr>
            <p:grpSpPr>
              <a:xfrm rot="748349">
                <a:off x="4618137" y="2724078"/>
                <a:ext cx="1424795" cy="922549"/>
                <a:chOff x="4527639" y="2602919"/>
                <a:chExt cx="1388537" cy="869038"/>
              </a:xfrm>
            </p:grpSpPr>
            <p:sp>
              <p:nvSpPr>
                <p:cNvPr id="73" name="Rectangle 72">
                  <a:extLst>
                    <a:ext uri="{FF2B5EF4-FFF2-40B4-BE49-F238E27FC236}">
                      <a16:creationId xmlns:a16="http://schemas.microsoft.com/office/drawing/2014/main" id="{28236926-6B94-46E9-837F-457D3B59409A}"/>
                    </a:ext>
                  </a:extLst>
                </p:cNvPr>
                <p:cNvSpPr/>
                <p:nvPr/>
              </p:nvSpPr>
              <p:spPr>
                <a:xfrm>
                  <a:off x="4528403" y="2851053"/>
                  <a:ext cx="1363633" cy="620904"/>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C922784A-75D7-4EE3-B9FC-628666416E7F}"/>
                    </a:ext>
                  </a:extLst>
                </p:cNvPr>
                <p:cNvGrpSpPr/>
                <p:nvPr/>
              </p:nvGrpSpPr>
              <p:grpSpPr>
                <a:xfrm rot="16200000">
                  <a:off x="4986286" y="2144272"/>
                  <a:ext cx="471244" cy="1388537"/>
                  <a:chOff x="2713571" y="2145900"/>
                  <a:chExt cx="2639452" cy="277746"/>
                </a:xfrm>
              </p:grpSpPr>
              <p:sp>
                <p:nvSpPr>
                  <p:cNvPr id="75" name="Oval 74">
                    <a:extLst>
                      <a:ext uri="{FF2B5EF4-FFF2-40B4-BE49-F238E27FC236}">
                        <a16:creationId xmlns:a16="http://schemas.microsoft.com/office/drawing/2014/main" id="{DCAD1412-4959-42E4-AAFD-D798A4E45413}"/>
                      </a:ext>
                    </a:extLst>
                  </p:cNvPr>
                  <p:cNvSpPr/>
                  <p:nvPr/>
                </p:nvSpPr>
                <p:spPr>
                  <a:xfrm rot="16357580">
                    <a:off x="3894424" y="965047"/>
                    <a:ext cx="277746" cy="2639452"/>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024FF1AC-1203-481E-BBC2-5B531BE3C5DC}"/>
                      </a:ext>
                    </a:extLst>
                  </p:cNvPr>
                  <p:cNvSpPr/>
                  <p:nvPr/>
                </p:nvSpPr>
                <p:spPr>
                  <a:xfrm rot="204197">
                    <a:off x="3558067" y="2191714"/>
                    <a:ext cx="1125589" cy="190446"/>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9" name="Oval 68">
                <a:extLst>
                  <a:ext uri="{FF2B5EF4-FFF2-40B4-BE49-F238E27FC236}">
                    <a16:creationId xmlns:a16="http://schemas.microsoft.com/office/drawing/2014/main" id="{1842F12E-B359-47C1-A38A-77D8BB860CF5}"/>
                  </a:ext>
                </a:extLst>
              </p:cNvPr>
              <p:cNvSpPr/>
              <p:nvPr/>
            </p:nvSpPr>
            <p:spPr>
              <a:xfrm rot="1100235">
                <a:off x="4731822" y="3163788"/>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9CA8618-E475-4548-A9D8-3E1280151CFA}"/>
                  </a:ext>
                </a:extLst>
              </p:cNvPr>
              <p:cNvSpPr/>
              <p:nvPr/>
            </p:nvSpPr>
            <p:spPr>
              <a:xfrm rot="17223955">
                <a:off x="4569792" y="2956920"/>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3EECD75-CFBA-4746-A100-1C681B4F59B6}"/>
                  </a:ext>
                </a:extLst>
              </p:cNvPr>
              <p:cNvSpPr/>
              <p:nvPr/>
            </p:nvSpPr>
            <p:spPr>
              <a:xfrm rot="11783838">
                <a:off x="5662707" y="3409102"/>
                <a:ext cx="125597" cy="210653"/>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3837A76-E9FE-4E88-97C1-5377B24F1C4C}"/>
                  </a:ext>
                </a:extLst>
              </p:cNvPr>
              <p:cNvSpPr/>
              <p:nvPr/>
            </p:nvSpPr>
            <p:spPr>
              <a:xfrm rot="6307558">
                <a:off x="5988063" y="3338024"/>
                <a:ext cx="47715" cy="494485"/>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a:extLst>
                <a:ext uri="{FF2B5EF4-FFF2-40B4-BE49-F238E27FC236}">
                  <a16:creationId xmlns:a16="http://schemas.microsoft.com/office/drawing/2014/main" id="{90F5ADF6-5C1C-4D4E-B367-598ACE240557}"/>
                </a:ext>
              </a:extLst>
            </p:cNvPr>
            <p:cNvSpPr txBox="1"/>
            <p:nvPr/>
          </p:nvSpPr>
          <p:spPr>
            <a:xfrm>
              <a:off x="1748004" y="4756418"/>
              <a:ext cx="1422184"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ARROW</a:t>
              </a:r>
            </a:p>
          </p:txBody>
        </p:sp>
      </p:grpSp>
      <p:pic>
        <p:nvPicPr>
          <p:cNvPr id="87" name="Graphic 86" descr="Battery charging">
            <a:extLst>
              <a:ext uri="{FF2B5EF4-FFF2-40B4-BE49-F238E27FC236}">
                <a16:creationId xmlns:a16="http://schemas.microsoft.com/office/drawing/2014/main" id="{EB4474B3-9860-466F-8466-65B9935DA9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22262" y="2750280"/>
            <a:ext cx="914400" cy="914400"/>
          </a:xfrm>
          <a:prstGeom prst="rect">
            <a:avLst/>
          </a:prstGeom>
        </p:spPr>
      </p:pic>
      <p:sp>
        <p:nvSpPr>
          <p:cNvPr id="94" name="TextBox 93">
            <a:extLst>
              <a:ext uri="{FF2B5EF4-FFF2-40B4-BE49-F238E27FC236}">
                <a16:creationId xmlns:a16="http://schemas.microsoft.com/office/drawing/2014/main" id="{F1367472-1598-4A33-BAF8-97BEA104F827}"/>
              </a:ext>
            </a:extLst>
          </p:cNvPr>
          <p:cNvSpPr txBox="1"/>
          <p:nvPr/>
        </p:nvSpPr>
        <p:spPr>
          <a:xfrm>
            <a:off x="6951714" y="1664586"/>
            <a:ext cx="3694025" cy="523220"/>
          </a:xfrm>
          <a:prstGeom prst="rect">
            <a:avLst/>
          </a:prstGeom>
          <a:noFill/>
        </p:spPr>
        <p:txBody>
          <a:bodyPr wrap="none" rtlCol="0">
            <a:spAutoFit/>
          </a:bodyPr>
          <a:lstStyle/>
          <a:p>
            <a:pPr algn="ctr"/>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Gear driven turntable</a:t>
            </a:r>
          </a:p>
        </p:txBody>
      </p:sp>
      <p:sp>
        <p:nvSpPr>
          <p:cNvPr id="96" name="TextBox 95">
            <a:extLst>
              <a:ext uri="{FF2B5EF4-FFF2-40B4-BE49-F238E27FC236}">
                <a16:creationId xmlns:a16="http://schemas.microsoft.com/office/drawing/2014/main" id="{A3AAC820-44A5-42FA-86DE-968CF70815AB}"/>
              </a:ext>
            </a:extLst>
          </p:cNvPr>
          <p:cNvSpPr txBox="1"/>
          <p:nvPr/>
        </p:nvSpPr>
        <p:spPr>
          <a:xfrm>
            <a:off x="6951714" y="2730334"/>
            <a:ext cx="3976858" cy="954107"/>
          </a:xfrm>
          <a:prstGeom prst="rect">
            <a:avLst/>
          </a:prstGeom>
          <a:noFill/>
        </p:spPr>
        <p:txBody>
          <a:bodyPr wrap="none" rtlCol="0">
            <a:spAutoFit/>
          </a:bodyPr>
          <a:lstStyle/>
          <a:p>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Powered through LSMS </a:t>
            </a:r>
          </a:p>
          <a:p>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wrist and CLPS</a:t>
            </a:r>
          </a:p>
        </p:txBody>
      </p:sp>
      <p:pic>
        <p:nvPicPr>
          <p:cNvPr id="100" name="Graphic 99" descr="Single gear">
            <a:extLst>
              <a:ext uri="{FF2B5EF4-FFF2-40B4-BE49-F238E27FC236}">
                <a16:creationId xmlns:a16="http://schemas.microsoft.com/office/drawing/2014/main" id="{B96F23E2-58D2-48A2-A859-EF162F6734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25492" y="1492470"/>
            <a:ext cx="914400" cy="914400"/>
          </a:xfrm>
          <a:prstGeom prst="rect">
            <a:avLst/>
          </a:prstGeom>
        </p:spPr>
      </p:pic>
      <p:sp>
        <p:nvSpPr>
          <p:cNvPr id="102" name="TextBox 101">
            <a:extLst>
              <a:ext uri="{FF2B5EF4-FFF2-40B4-BE49-F238E27FC236}">
                <a16:creationId xmlns:a16="http://schemas.microsoft.com/office/drawing/2014/main" id="{AF8003A9-FDBF-479E-8FE2-6836756ECACD}"/>
              </a:ext>
            </a:extLst>
          </p:cNvPr>
          <p:cNvSpPr txBox="1"/>
          <p:nvPr/>
        </p:nvSpPr>
        <p:spPr>
          <a:xfrm>
            <a:off x="6951714" y="4199792"/>
            <a:ext cx="4020524" cy="954107"/>
          </a:xfrm>
          <a:prstGeom prst="rect">
            <a:avLst/>
          </a:prstGeom>
          <a:noFill/>
        </p:spPr>
        <p:txBody>
          <a:bodyPr wrap="none" rtlCol="0">
            <a:spAutoFit/>
          </a:bodyPr>
          <a:lstStyle/>
          <a:p>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Actuated pins to secure </a:t>
            </a:r>
          </a:p>
          <a:p>
            <a:r>
              <a:rPr lang="en-US" sz="28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LSMS</a:t>
            </a:r>
          </a:p>
        </p:txBody>
      </p:sp>
      <p:grpSp>
        <p:nvGrpSpPr>
          <p:cNvPr id="152" name="Group 151">
            <a:extLst>
              <a:ext uri="{FF2B5EF4-FFF2-40B4-BE49-F238E27FC236}">
                <a16:creationId xmlns:a16="http://schemas.microsoft.com/office/drawing/2014/main" id="{07B5C700-E9B7-4D82-A7BC-7EDA2EC59355}"/>
              </a:ext>
            </a:extLst>
          </p:cNvPr>
          <p:cNvGrpSpPr/>
          <p:nvPr/>
        </p:nvGrpSpPr>
        <p:grpSpPr>
          <a:xfrm>
            <a:off x="6152468" y="4186596"/>
            <a:ext cx="611007" cy="780915"/>
            <a:chOff x="4693670" y="3986369"/>
            <a:chExt cx="611007" cy="780915"/>
          </a:xfrm>
        </p:grpSpPr>
        <p:grpSp>
          <p:nvGrpSpPr>
            <p:cNvPr id="125" name="Group 124">
              <a:extLst>
                <a:ext uri="{FF2B5EF4-FFF2-40B4-BE49-F238E27FC236}">
                  <a16:creationId xmlns:a16="http://schemas.microsoft.com/office/drawing/2014/main" id="{F4D468B9-4294-46F4-8B43-78A04D6AFF7F}"/>
                </a:ext>
              </a:extLst>
            </p:cNvPr>
            <p:cNvGrpSpPr>
              <a:grpSpLocks noChangeAspect="1"/>
            </p:cNvGrpSpPr>
            <p:nvPr/>
          </p:nvGrpSpPr>
          <p:grpSpPr>
            <a:xfrm rot="609871">
              <a:off x="5002349" y="4203017"/>
              <a:ext cx="302328" cy="564267"/>
              <a:chOff x="10067277" y="1264038"/>
              <a:chExt cx="355600" cy="663692"/>
            </a:xfrm>
          </p:grpSpPr>
          <p:sp>
            <p:nvSpPr>
              <p:cNvPr id="126" name="Rectangle 125">
                <a:extLst>
                  <a:ext uri="{FF2B5EF4-FFF2-40B4-BE49-F238E27FC236}">
                    <a16:creationId xmlns:a16="http://schemas.microsoft.com/office/drawing/2014/main" id="{88F15FB0-5193-4B37-8D78-2185EC0BD02E}"/>
                  </a:ext>
                </a:extLst>
              </p:cNvPr>
              <p:cNvSpPr/>
              <p:nvPr/>
            </p:nvSpPr>
            <p:spPr>
              <a:xfrm>
                <a:off x="10175524" y="1466769"/>
                <a:ext cx="136876" cy="45150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FF3CF8B4-397C-4CC2-8660-7801CD9B7DFD}"/>
                  </a:ext>
                </a:extLst>
              </p:cNvPr>
              <p:cNvSpPr/>
              <p:nvPr/>
            </p:nvSpPr>
            <p:spPr>
              <a:xfrm>
                <a:off x="10067277" y="1322989"/>
                <a:ext cx="355600" cy="12412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487C7BBB-738A-4C14-BE34-66DF5BCBCFFC}"/>
                  </a:ext>
                </a:extLst>
              </p:cNvPr>
              <p:cNvCxnSpPr>
                <a:cxnSpLocks/>
              </p:cNvCxnSpPr>
              <p:nvPr/>
            </p:nvCxnSpPr>
            <p:spPr>
              <a:xfrm flipH="1">
                <a:off x="10150124" y="1602714"/>
                <a:ext cx="187676" cy="1421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35468F9-16A7-4AE4-A6CB-F71A40573C1B}"/>
                  </a:ext>
                </a:extLst>
              </p:cNvPr>
              <p:cNvCxnSpPr>
                <a:cxnSpLocks/>
              </p:cNvCxnSpPr>
              <p:nvPr/>
            </p:nvCxnSpPr>
            <p:spPr>
              <a:xfrm flipH="1">
                <a:off x="10150124" y="1689435"/>
                <a:ext cx="187676" cy="1421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BE6F8BB-5D03-48F5-9891-EDB9785EB18F}"/>
                  </a:ext>
                </a:extLst>
              </p:cNvPr>
              <p:cNvCxnSpPr>
                <a:cxnSpLocks/>
              </p:cNvCxnSpPr>
              <p:nvPr/>
            </p:nvCxnSpPr>
            <p:spPr>
              <a:xfrm flipH="1">
                <a:off x="10150124" y="1785616"/>
                <a:ext cx="187676" cy="1421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FC8807C-81E3-43BC-8EDD-ED2B017D9AD6}"/>
                  </a:ext>
                </a:extLst>
              </p:cNvPr>
              <p:cNvCxnSpPr>
                <a:cxnSpLocks/>
              </p:cNvCxnSpPr>
              <p:nvPr/>
            </p:nvCxnSpPr>
            <p:spPr>
              <a:xfrm flipH="1">
                <a:off x="10134871" y="1526927"/>
                <a:ext cx="187676" cy="1421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48A890A-79E5-4827-8A2C-F75343C3B610}"/>
                  </a:ext>
                </a:extLst>
              </p:cNvPr>
              <p:cNvCxnSpPr>
                <a:cxnSpLocks/>
              </p:cNvCxnSpPr>
              <p:nvPr/>
            </p:nvCxnSpPr>
            <p:spPr>
              <a:xfrm>
                <a:off x="10150124" y="1264038"/>
                <a:ext cx="0" cy="2173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AC895612-DC3B-43E0-B460-989D044A58A9}"/>
                  </a:ext>
                </a:extLst>
              </p:cNvPr>
              <p:cNvCxnSpPr>
                <a:cxnSpLocks/>
              </p:cNvCxnSpPr>
              <p:nvPr/>
            </p:nvCxnSpPr>
            <p:spPr>
              <a:xfrm flipH="1">
                <a:off x="10119618" y="1460394"/>
                <a:ext cx="187676" cy="1421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2DFFD3E-539C-4AF6-94DE-4C5E2A4FAAAC}"/>
                  </a:ext>
                </a:extLst>
              </p:cNvPr>
              <p:cNvCxnSpPr>
                <a:cxnSpLocks/>
              </p:cNvCxnSpPr>
              <p:nvPr/>
            </p:nvCxnSpPr>
            <p:spPr>
              <a:xfrm>
                <a:off x="10337800" y="1264038"/>
                <a:ext cx="0" cy="2173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10A52AD6-96C2-4E2E-9012-86DE4FCBBA97}"/>
                </a:ext>
              </a:extLst>
            </p:cNvPr>
            <p:cNvGrpSpPr>
              <a:grpSpLocks noChangeAspect="1"/>
            </p:cNvGrpSpPr>
            <p:nvPr/>
          </p:nvGrpSpPr>
          <p:grpSpPr>
            <a:xfrm rot="20060831">
              <a:off x="4693670" y="3986369"/>
              <a:ext cx="302328" cy="564267"/>
              <a:chOff x="10067277" y="1264038"/>
              <a:chExt cx="355600" cy="663692"/>
            </a:xfrm>
          </p:grpSpPr>
          <p:sp>
            <p:nvSpPr>
              <p:cNvPr id="136" name="Rectangle 135">
                <a:extLst>
                  <a:ext uri="{FF2B5EF4-FFF2-40B4-BE49-F238E27FC236}">
                    <a16:creationId xmlns:a16="http://schemas.microsoft.com/office/drawing/2014/main" id="{136F53BF-05A4-4D94-9C76-F38B49F2D954}"/>
                  </a:ext>
                </a:extLst>
              </p:cNvPr>
              <p:cNvSpPr/>
              <p:nvPr/>
            </p:nvSpPr>
            <p:spPr>
              <a:xfrm>
                <a:off x="10175524" y="1466769"/>
                <a:ext cx="136876" cy="45150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2EC4BAD2-1CBE-467E-A681-5449FB265D42}"/>
                  </a:ext>
                </a:extLst>
              </p:cNvPr>
              <p:cNvSpPr/>
              <p:nvPr/>
            </p:nvSpPr>
            <p:spPr>
              <a:xfrm>
                <a:off x="10067277" y="1322989"/>
                <a:ext cx="355600" cy="12412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a:extLst>
                  <a:ext uri="{FF2B5EF4-FFF2-40B4-BE49-F238E27FC236}">
                    <a16:creationId xmlns:a16="http://schemas.microsoft.com/office/drawing/2014/main" id="{172415C9-1A55-4DAF-B437-3ED7665434B9}"/>
                  </a:ext>
                </a:extLst>
              </p:cNvPr>
              <p:cNvCxnSpPr>
                <a:cxnSpLocks/>
              </p:cNvCxnSpPr>
              <p:nvPr/>
            </p:nvCxnSpPr>
            <p:spPr>
              <a:xfrm flipH="1">
                <a:off x="10150124" y="1602714"/>
                <a:ext cx="187676" cy="1421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9A4E95E9-BAD0-4347-B4B1-C62CF822C46C}"/>
                  </a:ext>
                </a:extLst>
              </p:cNvPr>
              <p:cNvCxnSpPr>
                <a:cxnSpLocks/>
              </p:cNvCxnSpPr>
              <p:nvPr/>
            </p:nvCxnSpPr>
            <p:spPr>
              <a:xfrm flipH="1">
                <a:off x="10150124" y="1689435"/>
                <a:ext cx="187676" cy="1421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A50CD68-CED7-4A33-9FE3-BAFE3261618B}"/>
                  </a:ext>
                </a:extLst>
              </p:cNvPr>
              <p:cNvCxnSpPr>
                <a:cxnSpLocks/>
              </p:cNvCxnSpPr>
              <p:nvPr/>
            </p:nvCxnSpPr>
            <p:spPr>
              <a:xfrm flipH="1">
                <a:off x="10150124" y="1785616"/>
                <a:ext cx="187676" cy="1421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E9FD913-DCB8-4EFA-8857-CA629392FDC1}"/>
                  </a:ext>
                </a:extLst>
              </p:cNvPr>
              <p:cNvCxnSpPr>
                <a:cxnSpLocks/>
              </p:cNvCxnSpPr>
              <p:nvPr/>
            </p:nvCxnSpPr>
            <p:spPr>
              <a:xfrm flipH="1">
                <a:off x="10134871" y="1526927"/>
                <a:ext cx="187676" cy="1421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71551FD-6472-45F7-8B26-2513B0E091A2}"/>
                  </a:ext>
                </a:extLst>
              </p:cNvPr>
              <p:cNvCxnSpPr>
                <a:cxnSpLocks/>
              </p:cNvCxnSpPr>
              <p:nvPr/>
            </p:nvCxnSpPr>
            <p:spPr>
              <a:xfrm>
                <a:off x="10150124" y="1264038"/>
                <a:ext cx="0" cy="2173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3B6E26B-375B-4B33-BBCD-808D2F79CFBE}"/>
                  </a:ext>
                </a:extLst>
              </p:cNvPr>
              <p:cNvCxnSpPr>
                <a:cxnSpLocks/>
              </p:cNvCxnSpPr>
              <p:nvPr/>
            </p:nvCxnSpPr>
            <p:spPr>
              <a:xfrm flipH="1">
                <a:off x="10119618" y="1460394"/>
                <a:ext cx="187676" cy="1421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C79E0F9-C46A-4A48-AF66-6613BA18D114}"/>
                  </a:ext>
                </a:extLst>
              </p:cNvPr>
              <p:cNvCxnSpPr>
                <a:cxnSpLocks/>
              </p:cNvCxnSpPr>
              <p:nvPr/>
            </p:nvCxnSpPr>
            <p:spPr>
              <a:xfrm>
                <a:off x="10337800" y="1264038"/>
                <a:ext cx="0" cy="2173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920558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45CE5F44-1109-491E-8338-6BB214957362}"/>
              </a:ext>
            </a:extLst>
          </p:cNvPr>
          <p:cNvSpPr/>
          <p:nvPr/>
        </p:nvSpPr>
        <p:spPr>
          <a:xfrm>
            <a:off x="640147" y="1628173"/>
            <a:ext cx="7566303" cy="1681257"/>
          </a:xfrm>
          <a:prstGeom prst="roundRect">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800A38EF-4D4D-418E-8F4C-385C128CED4A}"/>
              </a:ext>
            </a:extLst>
          </p:cNvPr>
          <p:cNvSpPr/>
          <p:nvPr/>
        </p:nvSpPr>
        <p:spPr>
          <a:xfrm>
            <a:off x="640148" y="2223394"/>
            <a:ext cx="7566303" cy="2091609"/>
          </a:xfrm>
          <a:prstGeom prst="roundRect">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62DB1B3-43F5-43B1-BE8D-545E74A97AAB}"/>
              </a:ext>
            </a:extLst>
          </p:cNvPr>
          <p:cNvSpPr/>
          <p:nvPr/>
        </p:nvSpPr>
        <p:spPr>
          <a:xfrm>
            <a:off x="640148" y="2819666"/>
            <a:ext cx="7566302" cy="2050160"/>
          </a:xfrm>
          <a:prstGeom prst="roundRect">
            <a:avLst/>
          </a:prstGeom>
          <a:solidFill>
            <a:srgbClr val="CBA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CE951B7-0EDC-4650-BD04-8C08F0B9E474}"/>
              </a:ext>
            </a:extLst>
          </p:cNvPr>
          <p:cNvSpPr/>
          <p:nvPr/>
        </p:nvSpPr>
        <p:spPr>
          <a:xfrm>
            <a:off x="640148" y="3572101"/>
            <a:ext cx="7566303" cy="1681257"/>
          </a:xfrm>
          <a:prstGeom prst="roundRect">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B8BC6FD-4AEA-4827-8598-C5A5C84717AF}"/>
              </a:ext>
            </a:extLst>
          </p:cNvPr>
          <p:cNvSpPr/>
          <p:nvPr/>
        </p:nvSpPr>
        <p:spPr>
          <a:xfrm>
            <a:off x="640148" y="4369476"/>
            <a:ext cx="7566303" cy="1031839"/>
          </a:xfrm>
          <a:prstGeom prst="roundRect">
            <a:avLst/>
          </a:prstGeom>
          <a:solidFill>
            <a:srgbClr val="FDC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3756F43-484C-4B45-AAB4-E8208E1C5DAE}"/>
              </a:ext>
            </a:extLst>
          </p:cNvPr>
          <p:cNvSpPr>
            <a:spLocks noGrp="1"/>
          </p:cNvSpPr>
          <p:nvPr>
            <p:ph type="sldNum" sz="quarter" idx="4"/>
          </p:nvPr>
        </p:nvSpPr>
        <p:spPr/>
        <p:txBody>
          <a:bodyPr/>
          <a:lstStyle/>
          <a:p>
            <a:fld id="{6F1FABC0-072B-4F22-8F9B-95A9D10B0206}" type="slidenum">
              <a:rPr lang="en-US" smtClean="0"/>
              <a:pPr/>
              <a:t>73</a:t>
            </a:fld>
            <a:endParaRPr lang="en-US"/>
          </a:p>
        </p:txBody>
      </p:sp>
      <p:sp>
        <p:nvSpPr>
          <p:cNvPr id="20" name="Content Placeholder 6">
            <a:extLst>
              <a:ext uri="{FF2B5EF4-FFF2-40B4-BE49-F238E27FC236}">
                <a16:creationId xmlns:a16="http://schemas.microsoft.com/office/drawing/2014/main" id="{737AD6FE-076D-47EB-8851-546CD7479B5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7" name="Title 6">
            <a:extLst>
              <a:ext uri="{FF2B5EF4-FFF2-40B4-BE49-F238E27FC236}">
                <a16:creationId xmlns:a16="http://schemas.microsoft.com/office/drawing/2014/main" id="{E24CC283-08A1-4397-B882-855CE891900A}"/>
              </a:ext>
            </a:extLst>
          </p:cNvPr>
          <p:cNvSpPr>
            <a:spLocks noGrp="1"/>
          </p:cNvSpPr>
          <p:nvPr>
            <p:ph type="title"/>
          </p:nvPr>
        </p:nvSpPr>
        <p:spPr/>
        <p:txBody>
          <a:bodyPr>
            <a:noAutofit/>
          </a:bodyPr>
          <a:lstStyle/>
          <a:p>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Initial Design</a:t>
            </a:r>
          </a:p>
        </p:txBody>
      </p:sp>
      <p:sp>
        <p:nvSpPr>
          <p:cNvPr id="4" name="Rectangle 3">
            <a:hlinkClick r:id="rId3" action="ppaction://hlinksldjump"/>
            <a:extLst>
              <a:ext uri="{FF2B5EF4-FFF2-40B4-BE49-F238E27FC236}">
                <a16:creationId xmlns:a16="http://schemas.microsoft.com/office/drawing/2014/main" id="{F159C8BE-E49D-4C6B-ABF1-7F3B290B9D99}"/>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FD434DE-23F9-4C1C-9083-F549D80BE80D}"/>
              </a:ext>
            </a:extLst>
          </p:cNvPr>
          <p:cNvSpPr txBox="1"/>
          <p:nvPr/>
        </p:nvSpPr>
        <p:spPr>
          <a:xfrm>
            <a:off x="4556029" y="4369476"/>
            <a:ext cx="2503121" cy="461665"/>
          </a:xfrm>
          <a:prstGeom prst="rect">
            <a:avLst/>
          </a:prstGeom>
          <a:noFill/>
        </p:spPr>
        <p:txBody>
          <a:bodyPr wrap="none" rtlCol="0">
            <a:spAutoFit/>
          </a:bodyPr>
          <a:lstStyle/>
          <a:p>
            <a:pPr algn="ctr"/>
            <a:r>
              <a:rPr lang="en-US" sz="2400">
                <a:solidFill>
                  <a:schemeClr val="bg1"/>
                </a:solidFill>
                <a:latin typeface="Tahoma" panose="020B0604030504040204" pitchFamily="34" charset="0"/>
                <a:ea typeface="Tahoma" panose="020B0604030504040204" pitchFamily="34" charset="0"/>
                <a:cs typeface="Tahoma" panose="020B0604030504040204" pitchFamily="34" charset="0"/>
              </a:rPr>
              <a:t>Gearbox Housing</a:t>
            </a:r>
          </a:p>
        </p:txBody>
      </p:sp>
      <p:sp>
        <p:nvSpPr>
          <p:cNvPr id="21" name="TextBox 20">
            <a:extLst>
              <a:ext uri="{FF2B5EF4-FFF2-40B4-BE49-F238E27FC236}">
                <a16:creationId xmlns:a16="http://schemas.microsoft.com/office/drawing/2014/main" id="{ACF24979-DD5F-4B7F-B631-F3854A9ECAAF}"/>
              </a:ext>
            </a:extLst>
          </p:cNvPr>
          <p:cNvSpPr txBox="1"/>
          <p:nvPr/>
        </p:nvSpPr>
        <p:spPr>
          <a:xfrm>
            <a:off x="5079505" y="3567917"/>
            <a:ext cx="1456168" cy="461665"/>
          </a:xfrm>
          <a:prstGeom prst="rect">
            <a:avLst/>
          </a:prstGeom>
          <a:noFill/>
        </p:spPr>
        <p:txBody>
          <a:bodyPr wrap="none" rtlCol="0">
            <a:spAutoFit/>
          </a:bodyPr>
          <a:lstStyle/>
          <a:p>
            <a:pPr algn="ctr"/>
            <a:r>
              <a:rPr lang="en-US" sz="2400">
                <a:solidFill>
                  <a:schemeClr val="bg1"/>
                </a:solidFill>
                <a:latin typeface="Tahoma" panose="020B0604030504040204" pitchFamily="34" charset="0"/>
                <a:ea typeface="Tahoma" panose="020B0604030504040204" pitchFamily="34" charset="0"/>
                <a:cs typeface="Tahoma" panose="020B0604030504040204" pitchFamily="34" charset="0"/>
              </a:rPr>
              <a:t>Turntable</a:t>
            </a:r>
          </a:p>
        </p:txBody>
      </p:sp>
      <p:sp>
        <p:nvSpPr>
          <p:cNvPr id="22" name="TextBox 21">
            <a:extLst>
              <a:ext uri="{FF2B5EF4-FFF2-40B4-BE49-F238E27FC236}">
                <a16:creationId xmlns:a16="http://schemas.microsoft.com/office/drawing/2014/main" id="{5AD11634-D195-4EBE-84FF-0CB83D424495}"/>
              </a:ext>
            </a:extLst>
          </p:cNvPr>
          <p:cNvSpPr txBox="1"/>
          <p:nvPr/>
        </p:nvSpPr>
        <p:spPr>
          <a:xfrm>
            <a:off x="4685327" y="2821886"/>
            <a:ext cx="2244525" cy="461665"/>
          </a:xfrm>
          <a:prstGeom prst="rect">
            <a:avLst/>
          </a:prstGeom>
          <a:noFill/>
        </p:spPr>
        <p:txBody>
          <a:bodyPr wrap="none" rtlCol="0">
            <a:spAutoFit/>
          </a:bodyPr>
          <a:lstStyle/>
          <a:p>
            <a:pPr algn="ctr"/>
            <a:r>
              <a:rPr lang="en-US" sz="2400">
                <a:solidFill>
                  <a:schemeClr val="bg1"/>
                </a:solidFill>
                <a:latin typeface="Tahoma" panose="020B0604030504040204" pitchFamily="34" charset="0"/>
                <a:ea typeface="Tahoma" panose="020B0604030504040204" pitchFamily="34" charset="0"/>
                <a:cs typeface="Tahoma" panose="020B0604030504040204" pitchFamily="34" charset="0"/>
              </a:rPr>
              <a:t>Revolution Axis</a:t>
            </a:r>
          </a:p>
        </p:txBody>
      </p:sp>
      <p:sp>
        <p:nvSpPr>
          <p:cNvPr id="23" name="TextBox 22">
            <a:extLst>
              <a:ext uri="{FF2B5EF4-FFF2-40B4-BE49-F238E27FC236}">
                <a16:creationId xmlns:a16="http://schemas.microsoft.com/office/drawing/2014/main" id="{E8E69DF8-AF91-4767-BC18-CE86A7DAF9CE}"/>
              </a:ext>
            </a:extLst>
          </p:cNvPr>
          <p:cNvSpPr txBox="1"/>
          <p:nvPr/>
        </p:nvSpPr>
        <p:spPr>
          <a:xfrm>
            <a:off x="2976923" y="2226665"/>
            <a:ext cx="5661334" cy="461665"/>
          </a:xfrm>
          <a:prstGeom prst="rect">
            <a:avLst/>
          </a:prstGeom>
          <a:noFill/>
        </p:spPr>
        <p:txBody>
          <a:bodyPr wrap="square" rtlCol="0">
            <a:spAutoFit/>
          </a:bodyPr>
          <a:lstStyle/>
          <a:p>
            <a:pPr algn="ctr"/>
            <a:r>
              <a:rPr lang="en-US" sz="2400">
                <a:solidFill>
                  <a:schemeClr val="bg1"/>
                </a:solidFill>
                <a:latin typeface="Tahoma" panose="020B0604030504040204" pitchFamily="34" charset="0"/>
                <a:ea typeface="Tahoma" panose="020B0604030504040204" pitchFamily="34" charset="0"/>
                <a:cs typeface="Tahoma" panose="020B0604030504040204" pitchFamily="34" charset="0"/>
              </a:rPr>
              <a:t>Actuated Pins &amp; Plug Connection</a:t>
            </a:r>
          </a:p>
        </p:txBody>
      </p:sp>
      <p:sp>
        <p:nvSpPr>
          <p:cNvPr id="25" name="TextBox 24">
            <a:extLst>
              <a:ext uri="{FF2B5EF4-FFF2-40B4-BE49-F238E27FC236}">
                <a16:creationId xmlns:a16="http://schemas.microsoft.com/office/drawing/2014/main" id="{FEC49507-9364-49A6-9F92-5D6D99954918}"/>
              </a:ext>
            </a:extLst>
          </p:cNvPr>
          <p:cNvSpPr txBox="1"/>
          <p:nvPr/>
        </p:nvSpPr>
        <p:spPr>
          <a:xfrm>
            <a:off x="4363925" y="1633664"/>
            <a:ext cx="2887330" cy="461665"/>
          </a:xfrm>
          <a:prstGeom prst="rect">
            <a:avLst/>
          </a:prstGeom>
          <a:noFill/>
        </p:spPr>
        <p:txBody>
          <a:bodyPr wrap="none" rtlCol="0">
            <a:spAutoFit/>
          </a:bodyPr>
          <a:lstStyle/>
          <a:p>
            <a:pPr algn="ctr"/>
            <a:r>
              <a:rPr lang="en-US" sz="2400">
                <a:solidFill>
                  <a:schemeClr val="bg1"/>
                </a:solidFill>
                <a:latin typeface="Tahoma" panose="020B0604030504040204" pitchFamily="34" charset="0"/>
                <a:ea typeface="Tahoma" panose="020B0604030504040204" pitchFamily="34" charset="0"/>
                <a:cs typeface="Tahoma" panose="020B0604030504040204" pitchFamily="34" charset="0"/>
              </a:rPr>
              <a:t>Connection Housing</a:t>
            </a:r>
          </a:p>
        </p:txBody>
      </p:sp>
      <mc:AlternateContent xmlns:mc="http://schemas.openxmlformats.org/markup-compatibility/2006">
        <mc:Choice xmlns:am3d="http://schemas.microsoft.com/office/drawing/2017/model3d" Requires="am3d">
          <p:graphicFrame>
            <p:nvGraphicFramePr>
              <p:cNvPr id="26" name="3D Model 25">
                <a:extLst>
                  <a:ext uri="{FF2B5EF4-FFF2-40B4-BE49-F238E27FC236}">
                    <a16:creationId xmlns:a16="http://schemas.microsoft.com/office/drawing/2014/main" id="{26872895-6C28-4916-BF10-63746AC783BB}"/>
                  </a:ext>
                </a:extLst>
              </p:cNvPr>
              <p:cNvGraphicFramePr>
                <a:graphicFrameLocks noChangeAspect="1"/>
              </p:cNvGraphicFramePr>
              <p:nvPr>
                <p:extLst>
                  <p:ext uri="{D42A27DB-BD31-4B8C-83A1-F6EECF244321}">
                    <p14:modId xmlns:p14="http://schemas.microsoft.com/office/powerpoint/2010/main" val="105869008"/>
                  </p:ext>
                </p:extLst>
              </p:nvPr>
            </p:nvGraphicFramePr>
            <p:xfrm>
              <a:off x="776310" y="941691"/>
              <a:ext cx="2503121" cy="4557477"/>
            </p:xfrm>
            <a:graphic>
              <a:graphicData uri="http://schemas.microsoft.com/office/drawing/2017/model3d">
                <am3d:model3d r:embed="rId4">
                  <am3d:spPr>
                    <a:xfrm>
                      <a:off x="0" y="0"/>
                      <a:ext cx="2503121" cy="4557477"/>
                    </a:xfrm>
                    <a:prstGeom prst="rect">
                      <a:avLst/>
                    </a:prstGeom>
                  </am3d:spPr>
                  <am3d:camera>
                    <am3d:pos x="0" y="0" z="61932995"/>
                    <am3d:up dx="0" dy="36000000" dz="0"/>
                    <am3d:lookAt x="0" y="0" z="0"/>
                    <am3d:perspective fov="2700000"/>
                  </am3d:camera>
                  <am3d:trans>
                    <am3d:meterPerModelUnit n="43112" d="1000000"/>
                    <am3d:preTrans dx="-9765799" dy="-8687684" dz="6693416"/>
                    <am3d:scale>
                      <am3d:sx n="1000000" d="1000000"/>
                      <am3d:sy n="1000000" d="1000000"/>
                      <am3d:sz n="1000000" d="1000000"/>
                    </am3d:scale>
                    <am3d:rot/>
                    <am3d:postTrans dx="0" dy="0" dz="0"/>
                  </am3d:trans>
                  <am3d:raster rName="Office3DRenderer" rVer="16.0.8326">
                    <am3d:blip r:embed="rId5"/>
                  </am3d:raster>
                  <am3d:objViewport viewportSz="56744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a:extLst>
                  <a:ext uri="{FF2B5EF4-FFF2-40B4-BE49-F238E27FC236}">
                    <a16:creationId xmlns:a16="http://schemas.microsoft.com/office/drawing/2014/main" id="{26872895-6C28-4916-BF10-63746AC783BB}"/>
                  </a:ext>
                </a:extLst>
              </p:cNvPr>
              <p:cNvPicPr>
                <a:picLocks noGrp="1" noRot="1" noChangeAspect="1" noMove="1" noResize="1" noEditPoints="1" noAdjustHandles="1" noChangeArrowheads="1" noChangeShapeType="1" noCrop="1"/>
              </p:cNvPicPr>
              <p:nvPr/>
            </p:nvPicPr>
            <p:blipFill>
              <a:blip r:embed="rId5"/>
              <a:stretch>
                <a:fillRect/>
              </a:stretch>
            </p:blipFill>
            <p:spPr>
              <a:xfrm>
                <a:off x="776310" y="941691"/>
                <a:ext cx="2503121" cy="4557477"/>
              </a:xfrm>
              <a:prstGeom prst="rect">
                <a:avLst/>
              </a:prstGeom>
            </p:spPr>
          </p:pic>
        </mc:Fallback>
      </mc:AlternateContent>
      <p:sp>
        <p:nvSpPr>
          <p:cNvPr id="29" name="TextBox 28">
            <a:extLst>
              <a:ext uri="{FF2B5EF4-FFF2-40B4-BE49-F238E27FC236}">
                <a16:creationId xmlns:a16="http://schemas.microsoft.com/office/drawing/2014/main" id="{B0684092-0C3E-456D-99C5-6F86D714E1D8}"/>
              </a:ext>
            </a:extLst>
          </p:cNvPr>
          <p:cNvSpPr txBox="1"/>
          <p:nvPr/>
        </p:nvSpPr>
        <p:spPr>
          <a:xfrm>
            <a:off x="8553392" y="2379589"/>
            <a:ext cx="3081862" cy="1938992"/>
          </a:xfrm>
          <a:prstGeom prst="rect">
            <a:avLst/>
          </a:prstGeom>
          <a:noFill/>
        </p:spPr>
        <p:txBody>
          <a:bodyPr wrap="square" rtlCol="0">
            <a:spAutoFit/>
          </a:bodyP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Actuated pins and revolution powered through LSMS wrist</a:t>
            </a:r>
          </a:p>
          <a:p>
            <a:endPar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68B275AB-0682-4D31-BE78-F9FCF90BA659}"/>
              </a:ext>
            </a:extLst>
          </p:cNvPr>
          <p:cNvSpPr txBox="1"/>
          <p:nvPr/>
        </p:nvSpPr>
        <p:spPr>
          <a:xfrm>
            <a:off x="8729925" y="3752662"/>
            <a:ext cx="2728797" cy="1569660"/>
          </a:xfrm>
          <a:prstGeom prst="rect">
            <a:avLst/>
          </a:prstGeom>
          <a:noFill/>
        </p:spPr>
        <p:txBody>
          <a:bodyPr wrap="square" rtlCol="0">
            <a:spAutoFit/>
          </a:bodyPr>
          <a:lstStyle/>
          <a:p>
            <a:pPr algn="ctr"/>
            <a:r>
              <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Gearbox and turntable powered through CLPS</a:t>
            </a:r>
          </a:p>
          <a:p>
            <a:endParaRPr lang="en-US" sz="24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Graphic 4" descr="Battery charging">
            <a:extLst>
              <a:ext uri="{FF2B5EF4-FFF2-40B4-BE49-F238E27FC236}">
                <a16:creationId xmlns:a16="http://schemas.microsoft.com/office/drawing/2014/main" id="{7EF189AA-8EBC-4E61-96A6-69E46F05F0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637123" y="1471096"/>
            <a:ext cx="914400" cy="914400"/>
          </a:xfrm>
          <a:prstGeom prst="rect">
            <a:avLst/>
          </a:prstGeom>
        </p:spPr>
      </p:pic>
    </p:spTree>
    <p:extLst>
      <p:ext uri="{BB962C8B-B14F-4D97-AF65-F5344CB8AC3E}">
        <p14:creationId xmlns:p14="http://schemas.microsoft.com/office/powerpoint/2010/main" val="360833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0"/>
                                  </p:stCondLst>
                                  <p:childTnLst>
                                    <p:animRot by="21600000">
                                      <p:cBhvr>
                                        <p:cTn id="6" dur="20000" fill="hold"/>
                                        <p:tgtEl>
                                          <p:spTgt spid="26"/>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74</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Prototyping</a:t>
            </a:r>
          </a:p>
        </p:txBody>
      </p:sp>
      <p:sp>
        <p:nvSpPr>
          <p:cNvPr id="2" name="Rectangle 1">
            <a:extLst>
              <a:ext uri="{FF2B5EF4-FFF2-40B4-BE49-F238E27FC236}">
                <a16:creationId xmlns:a16="http://schemas.microsoft.com/office/drawing/2014/main" id="{1A416932-B168-4B74-8721-21C781D37168}"/>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a:extLst>
              <a:ext uri="{FF2B5EF4-FFF2-40B4-BE49-F238E27FC236}">
                <a16:creationId xmlns:a16="http://schemas.microsoft.com/office/drawing/2014/main" id="{82FF8444-9E5B-407C-B631-955AD4319254}"/>
              </a:ext>
            </a:extLst>
          </p:cNvPr>
          <p:cNvSpPr/>
          <p:nvPr/>
        </p:nvSpPr>
        <p:spPr>
          <a:xfrm>
            <a:off x="0" y="5933026"/>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ound, outdoor, green, curb&#10;&#10;Description automatically generated">
            <a:extLst>
              <a:ext uri="{FF2B5EF4-FFF2-40B4-BE49-F238E27FC236}">
                <a16:creationId xmlns:a16="http://schemas.microsoft.com/office/drawing/2014/main" id="{2C53F26A-AE2B-4746-8FB8-1EB3471FF6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1970" y="1623774"/>
            <a:ext cx="2894023" cy="3858697"/>
          </a:xfrm>
          <a:prstGeom prst="rect">
            <a:avLst/>
          </a:prstGeom>
        </p:spPr>
      </p:pic>
      <p:sp>
        <p:nvSpPr>
          <p:cNvPr id="7" name="TextBox 6">
            <a:extLst>
              <a:ext uri="{FF2B5EF4-FFF2-40B4-BE49-F238E27FC236}">
                <a16:creationId xmlns:a16="http://schemas.microsoft.com/office/drawing/2014/main" id="{A9A78C54-579A-4CCA-A870-0B63EABA95F2}"/>
              </a:ext>
            </a:extLst>
          </p:cNvPr>
          <p:cNvSpPr txBox="1"/>
          <p:nvPr/>
        </p:nvSpPr>
        <p:spPr>
          <a:xfrm>
            <a:off x="1324413" y="5120516"/>
            <a:ext cx="5451236" cy="646331"/>
          </a:xfrm>
          <a:prstGeom prst="rect">
            <a:avLst/>
          </a:prstGeom>
          <a:noFill/>
        </p:spPr>
        <p:txBody>
          <a:bodyPr wrap="none" rtlCol="0">
            <a:spAutoFi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NOTE: For demonstration, the LSMS is represented </a:t>
            </a:r>
          </a:p>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using a plastic water bottle.</a:t>
            </a:r>
          </a:p>
        </p:txBody>
      </p:sp>
      <p:sp>
        <p:nvSpPr>
          <p:cNvPr id="5" name="Content Placeholder 6">
            <a:extLst>
              <a:ext uri="{FF2B5EF4-FFF2-40B4-BE49-F238E27FC236}">
                <a16:creationId xmlns:a16="http://schemas.microsoft.com/office/drawing/2014/main" id="{F3E3E412-671A-4D7E-8713-C7F137FC822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pic>
        <p:nvPicPr>
          <p:cNvPr id="11" name="Picture 10" descr="A picture containing outdoor, sitting, doughnut, piece&#10;&#10;Description automatically generated">
            <a:extLst>
              <a:ext uri="{FF2B5EF4-FFF2-40B4-BE49-F238E27FC236}">
                <a16:creationId xmlns:a16="http://schemas.microsoft.com/office/drawing/2014/main" id="{15509F35-42B2-493E-B526-1C7CF56CD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900" y="1497506"/>
            <a:ext cx="6356262" cy="3575398"/>
          </a:xfrm>
          <a:prstGeom prst="rect">
            <a:avLst/>
          </a:prstGeom>
        </p:spPr>
      </p:pic>
    </p:spTree>
    <p:extLst>
      <p:ext uri="{BB962C8B-B14F-4D97-AF65-F5344CB8AC3E}">
        <p14:creationId xmlns:p14="http://schemas.microsoft.com/office/powerpoint/2010/main" val="1586224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a:ea typeface="Tahoma"/>
                <a:cs typeface="Tahoma"/>
              </a:rPr>
              <a:t>Timeline</a:t>
            </a:r>
            <a:endParaRPr lang="en-US" sz="54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DDA02FDF-1C5B-4DE1-B4B6-2CAF42B2FB55}"/>
              </a:ext>
            </a:extLst>
          </p:cNvPr>
          <p:cNvSpPr txBox="1"/>
          <p:nvPr/>
        </p:nvSpPr>
        <p:spPr>
          <a:xfrm>
            <a:off x="3927821" y="1321959"/>
            <a:ext cx="4336358" cy="461665"/>
          </a:xfrm>
          <a:prstGeom prst="rect">
            <a:avLst/>
          </a:prstGeom>
          <a:noFill/>
        </p:spPr>
        <p:txBody>
          <a:bodyPr wrap="square" rtlCol="0">
            <a:spAutoFit/>
          </a:bodyPr>
          <a:lstStyle/>
          <a:p>
            <a:pPr algn="ct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Fall Semester Timeline</a:t>
            </a:r>
          </a:p>
        </p:txBody>
      </p:sp>
      <p:cxnSp>
        <p:nvCxnSpPr>
          <p:cNvPr id="7" name="Straight Connector 6">
            <a:extLst>
              <a:ext uri="{FF2B5EF4-FFF2-40B4-BE49-F238E27FC236}">
                <a16:creationId xmlns:a16="http://schemas.microsoft.com/office/drawing/2014/main" id="{FBE8E1B1-C26C-4759-98DE-52DEF4BEE64A}"/>
              </a:ext>
            </a:extLst>
          </p:cNvPr>
          <p:cNvCxnSpPr>
            <a:cxnSpLocks/>
          </p:cNvCxnSpPr>
          <p:nvPr/>
        </p:nvCxnSpPr>
        <p:spPr>
          <a:xfrm>
            <a:off x="2215681" y="4443829"/>
            <a:ext cx="953611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Flowchart: Connector 7">
            <a:extLst>
              <a:ext uri="{FF2B5EF4-FFF2-40B4-BE49-F238E27FC236}">
                <a16:creationId xmlns:a16="http://schemas.microsoft.com/office/drawing/2014/main" id="{4BECAFF7-8D5A-4C9D-898D-39B9CFCC2B17}"/>
              </a:ext>
            </a:extLst>
          </p:cNvPr>
          <p:cNvSpPr>
            <a:spLocks noChangeAspect="1"/>
          </p:cNvSpPr>
          <p:nvPr/>
        </p:nvSpPr>
        <p:spPr>
          <a:xfrm>
            <a:off x="4815557" y="4358474"/>
            <a:ext cx="170709" cy="170709"/>
          </a:xfrm>
          <a:prstGeom prst="flowChartConnector">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90957D4C-D156-4E88-93A6-120EB304ED67}"/>
              </a:ext>
            </a:extLst>
          </p:cNvPr>
          <p:cNvSpPr>
            <a:spLocks noChangeAspect="1"/>
          </p:cNvSpPr>
          <p:nvPr/>
        </p:nvSpPr>
        <p:spPr>
          <a:xfrm>
            <a:off x="8981206" y="4358474"/>
            <a:ext cx="170709" cy="170709"/>
          </a:xfrm>
          <a:prstGeom prst="flowChartConnector">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237F24D-7A6B-4306-9E18-DD202B19A818}"/>
              </a:ext>
            </a:extLst>
          </p:cNvPr>
          <p:cNvSpPr txBox="1"/>
          <p:nvPr/>
        </p:nvSpPr>
        <p:spPr>
          <a:xfrm>
            <a:off x="4335964" y="4614538"/>
            <a:ext cx="1129898" cy="338506"/>
          </a:xfrm>
          <a:prstGeom prst="rect">
            <a:avLst/>
          </a:prstGeom>
          <a:noFill/>
        </p:spPr>
        <p:txBody>
          <a:bodyPr wrap="square" rtlCol="0">
            <a:spAutoFit/>
          </a:bodyPr>
          <a:lstStyle/>
          <a:p>
            <a:pPr algn="ctr"/>
            <a:r>
              <a:rPr lang="en-US" sz="16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November</a:t>
            </a:r>
          </a:p>
        </p:txBody>
      </p:sp>
      <p:sp>
        <p:nvSpPr>
          <p:cNvPr id="15" name="TextBox 14">
            <a:extLst>
              <a:ext uri="{FF2B5EF4-FFF2-40B4-BE49-F238E27FC236}">
                <a16:creationId xmlns:a16="http://schemas.microsoft.com/office/drawing/2014/main" id="{4936CA80-7D9A-4383-BF4C-86E9C1E6771E}"/>
              </a:ext>
            </a:extLst>
          </p:cNvPr>
          <p:cNvSpPr txBox="1"/>
          <p:nvPr/>
        </p:nvSpPr>
        <p:spPr>
          <a:xfrm>
            <a:off x="8501611" y="4614538"/>
            <a:ext cx="1129898" cy="338506"/>
          </a:xfrm>
          <a:prstGeom prst="rect">
            <a:avLst/>
          </a:prstGeom>
          <a:noFill/>
        </p:spPr>
        <p:txBody>
          <a:bodyPr wrap="square" rtlCol="0">
            <a:spAutoFit/>
          </a:bodyPr>
          <a:lstStyle/>
          <a:p>
            <a:pPr algn="ctr"/>
            <a:r>
              <a:rPr lang="en-US" sz="16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December</a:t>
            </a:r>
          </a:p>
        </p:txBody>
      </p:sp>
      <p:cxnSp>
        <p:nvCxnSpPr>
          <p:cNvPr id="20" name="Straight Connector 19">
            <a:extLst>
              <a:ext uri="{FF2B5EF4-FFF2-40B4-BE49-F238E27FC236}">
                <a16:creationId xmlns:a16="http://schemas.microsoft.com/office/drawing/2014/main" id="{762CE652-83D6-44C5-8430-FB21E1449163}"/>
              </a:ext>
            </a:extLst>
          </p:cNvPr>
          <p:cNvCxnSpPr>
            <a:cxnSpLocks/>
          </p:cNvCxnSpPr>
          <p:nvPr/>
        </p:nvCxnSpPr>
        <p:spPr>
          <a:xfrm>
            <a:off x="2215681" y="4009686"/>
            <a:ext cx="953611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Flowchart: Terminator 31">
            <a:extLst>
              <a:ext uri="{FF2B5EF4-FFF2-40B4-BE49-F238E27FC236}">
                <a16:creationId xmlns:a16="http://schemas.microsoft.com/office/drawing/2014/main" id="{FCC1A3FE-E951-4BB6-A81D-EC543AF9C1BD}"/>
              </a:ext>
            </a:extLst>
          </p:cNvPr>
          <p:cNvSpPr/>
          <p:nvPr/>
        </p:nvSpPr>
        <p:spPr>
          <a:xfrm>
            <a:off x="9421483" y="3919682"/>
            <a:ext cx="1671256" cy="170708"/>
          </a:xfrm>
          <a:prstGeom prst="flowChartTerminator">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076EF9C1-7D84-477D-96A8-9DF11B0155D9}"/>
              </a:ext>
            </a:extLst>
          </p:cNvPr>
          <p:cNvCxnSpPr>
            <a:cxnSpLocks/>
          </p:cNvCxnSpPr>
          <p:nvPr/>
        </p:nvCxnSpPr>
        <p:spPr>
          <a:xfrm>
            <a:off x="2215681" y="3538281"/>
            <a:ext cx="953611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5255AEC-A1A9-4D31-872F-CC3335AB3C0E}"/>
              </a:ext>
            </a:extLst>
          </p:cNvPr>
          <p:cNvCxnSpPr>
            <a:cxnSpLocks/>
          </p:cNvCxnSpPr>
          <p:nvPr/>
        </p:nvCxnSpPr>
        <p:spPr>
          <a:xfrm>
            <a:off x="2215681" y="3132943"/>
            <a:ext cx="953611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A4B1800-B38C-4EE2-BEFF-4BA03386DF68}"/>
              </a:ext>
            </a:extLst>
          </p:cNvPr>
          <p:cNvCxnSpPr>
            <a:cxnSpLocks/>
          </p:cNvCxnSpPr>
          <p:nvPr/>
        </p:nvCxnSpPr>
        <p:spPr>
          <a:xfrm>
            <a:off x="2215681" y="2742606"/>
            <a:ext cx="953611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Flowchart: Terminator 32">
            <a:extLst>
              <a:ext uri="{FF2B5EF4-FFF2-40B4-BE49-F238E27FC236}">
                <a16:creationId xmlns:a16="http://schemas.microsoft.com/office/drawing/2014/main" id="{F40A33CA-9EB6-4C47-A61A-8FFAF6A297BF}"/>
              </a:ext>
            </a:extLst>
          </p:cNvPr>
          <p:cNvSpPr/>
          <p:nvPr/>
        </p:nvSpPr>
        <p:spPr>
          <a:xfrm>
            <a:off x="6440310" y="3448275"/>
            <a:ext cx="3659263" cy="183531"/>
          </a:xfrm>
          <a:prstGeom prst="flowChartTerminator">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Terminator 29">
            <a:extLst>
              <a:ext uri="{FF2B5EF4-FFF2-40B4-BE49-F238E27FC236}">
                <a16:creationId xmlns:a16="http://schemas.microsoft.com/office/drawing/2014/main" id="{5F4E5A15-FDC4-4EE8-876F-1C73C3FCF2A1}"/>
              </a:ext>
            </a:extLst>
          </p:cNvPr>
          <p:cNvSpPr/>
          <p:nvPr/>
        </p:nvSpPr>
        <p:spPr>
          <a:xfrm>
            <a:off x="5083215" y="3030046"/>
            <a:ext cx="1192482" cy="183609"/>
          </a:xfrm>
          <a:prstGeom prst="flowChartTerminator">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Terminator 28">
            <a:extLst>
              <a:ext uri="{FF2B5EF4-FFF2-40B4-BE49-F238E27FC236}">
                <a16:creationId xmlns:a16="http://schemas.microsoft.com/office/drawing/2014/main" id="{3295A538-7DBE-46E0-98AB-D2C429945039}"/>
              </a:ext>
            </a:extLst>
          </p:cNvPr>
          <p:cNvSpPr/>
          <p:nvPr/>
        </p:nvSpPr>
        <p:spPr>
          <a:xfrm>
            <a:off x="4487917" y="2669555"/>
            <a:ext cx="2715753" cy="147994"/>
          </a:xfrm>
          <a:prstGeom prst="flowChartTerminator">
            <a:avLst/>
          </a:prstGeom>
          <a:solidFill>
            <a:srgbClr val="CBA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92A1ADEB-3BF1-44DB-8523-C022AD56F9AA}"/>
              </a:ext>
            </a:extLst>
          </p:cNvPr>
          <p:cNvSpPr txBox="1"/>
          <p:nvPr/>
        </p:nvSpPr>
        <p:spPr>
          <a:xfrm>
            <a:off x="1383909" y="2948277"/>
            <a:ext cx="821059" cy="369332"/>
          </a:xfrm>
          <a:prstGeom prst="rect">
            <a:avLst/>
          </a:prstGeom>
          <a:noFill/>
        </p:spPr>
        <p:txBody>
          <a:bodyPr wrap="none" rtlCol="0">
            <a:spAutoFit/>
          </a:bodyPr>
          <a:lstStyle/>
          <a:p>
            <a:pPr algn="r"/>
            <a:r>
              <a:rPr lang="en-US">
                <a:solidFill>
                  <a:srgbClr val="5C93AA"/>
                </a:solidFill>
                <a:latin typeface="Tahoma" panose="020B0604030504040204" pitchFamily="34" charset="0"/>
                <a:ea typeface="Tahoma" panose="020B0604030504040204" pitchFamily="34" charset="0"/>
                <a:cs typeface="Tahoma" panose="020B0604030504040204" pitchFamily="34" charset="0"/>
              </a:rPr>
              <a:t>VDR 2</a:t>
            </a:r>
          </a:p>
        </p:txBody>
      </p:sp>
      <p:sp>
        <p:nvSpPr>
          <p:cNvPr id="56" name="TextBox 55">
            <a:extLst>
              <a:ext uri="{FF2B5EF4-FFF2-40B4-BE49-F238E27FC236}">
                <a16:creationId xmlns:a16="http://schemas.microsoft.com/office/drawing/2014/main" id="{2F489CEB-4E7A-41F9-98D8-D8530B8D323F}"/>
              </a:ext>
            </a:extLst>
          </p:cNvPr>
          <p:cNvSpPr txBox="1"/>
          <p:nvPr/>
        </p:nvSpPr>
        <p:spPr>
          <a:xfrm>
            <a:off x="468082" y="3353615"/>
            <a:ext cx="1736886" cy="369332"/>
          </a:xfrm>
          <a:prstGeom prst="rect">
            <a:avLst/>
          </a:prstGeom>
          <a:noFill/>
        </p:spPr>
        <p:txBody>
          <a:bodyPr wrap="none" rtlCol="0">
            <a:spAutoFit/>
          </a:bodyPr>
          <a:lstStyle/>
          <a:p>
            <a:pPr algn="r"/>
            <a:r>
              <a:rPr lang="en-US">
                <a:solidFill>
                  <a:srgbClr val="6FBBAD"/>
                </a:solidFill>
                <a:latin typeface="Tahoma" panose="020B0604030504040204" pitchFamily="34" charset="0"/>
                <a:ea typeface="Tahoma" panose="020B0604030504040204" pitchFamily="34" charset="0"/>
                <a:cs typeface="Tahoma" panose="020B0604030504040204" pitchFamily="34" charset="0"/>
              </a:rPr>
              <a:t>Bill of Materials</a:t>
            </a:r>
          </a:p>
        </p:txBody>
      </p:sp>
      <p:sp>
        <p:nvSpPr>
          <p:cNvPr id="58" name="TextBox 57">
            <a:extLst>
              <a:ext uri="{FF2B5EF4-FFF2-40B4-BE49-F238E27FC236}">
                <a16:creationId xmlns:a16="http://schemas.microsoft.com/office/drawing/2014/main" id="{DE2CBF32-D16E-45EF-A72C-753995BB424F}"/>
              </a:ext>
            </a:extLst>
          </p:cNvPr>
          <p:cNvSpPr txBox="1"/>
          <p:nvPr/>
        </p:nvSpPr>
        <p:spPr>
          <a:xfrm>
            <a:off x="343561" y="3758953"/>
            <a:ext cx="1861407" cy="369332"/>
          </a:xfrm>
          <a:prstGeom prst="rect">
            <a:avLst/>
          </a:prstGeom>
          <a:noFill/>
        </p:spPr>
        <p:txBody>
          <a:bodyPr wrap="none" rtlCol="0">
            <a:spAutoFit/>
          </a:bodyPr>
          <a:lstStyle/>
          <a:p>
            <a:pPr algn="r"/>
            <a:r>
              <a:rPr lang="en-US">
                <a:solidFill>
                  <a:srgbClr val="FDB05D"/>
                </a:solidFill>
                <a:latin typeface="Tahoma" panose="020B0604030504040204" pitchFamily="34" charset="0"/>
                <a:ea typeface="Tahoma" panose="020B0604030504040204" pitchFamily="34" charset="0"/>
                <a:cs typeface="Tahoma" panose="020B0604030504040204" pitchFamily="34" charset="0"/>
              </a:rPr>
              <a:t>Risk Assessment</a:t>
            </a:r>
          </a:p>
        </p:txBody>
      </p:sp>
      <p:sp>
        <p:nvSpPr>
          <p:cNvPr id="60" name="TextBox 59">
            <a:extLst>
              <a:ext uri="{FF2B5EF4-FFF2-40B4-BE49-F238E27FC236}">
                <a16:creationId xmlns:a16="http://schemas.microsoft.com/office/drawing/2014/main" id="{A12CF86D-A615-4CF6-A04D-0C044EEB49D6}"/>
              </a:ext>
            </a:extLst>
          </p:cNvPr>
          <p:cNvSpPr txBox="1"/>
          <p:nvPr/>
        </p:nvSpPr>
        <p:spPr>
          <a:xfrm>
            <a:off x="451603" y="2542939"/>
            <a:ext cx="1753365" cy="369332"/>
          </a:xfrm>
          <a:prstGeom prst="rect">
            <a:avLst/>
          </a:prstGeom>
          <a:noFill/>
        </p:spPr>
        <p:txBody>
          <a:bodyPr wrap="none" rtlCol="0">
            <a:spAutoFit/>
          </a:bodyPr>
          <a:lstStyle/>
          <a:p>
            <a:pPr algn="r"/>
            <a:r>
              <a:rPr lang="en-US">
                <a:solidFill>
                  <a:srgbClr val="CBA1B5"/>
                </a:solidFill>
                <a:latin typeface="Tahoma" panose="020B0604030504040204" pitchFamily="34" charset="0"/>
                <a:ea typeface="Tahoma" panose="020B0604030504040204" pitchFamily="34" charset="0"/>
                <a:cs typeface="Tahoma" panose="020B0604030504040204" pitchFamily="34" charset="0"/>
              </a:rPr>
              <a:t>Prototype no. 1</a:t>
            </a:r>
          </a:p>
        </p:txBody>
      </p:sp>
      <p:sp>
        <p:nvSpPr>
          <p:cNvPr id="2" name="Content Placeholder 6">
            <a:extLst>
              <a:ext uri="{FF2B5EF4-FFF2-40B4-BE49-F238E27FC236}">
                <a16:creationId xmlns:a16="http://schemas.microsoft.com/office/drawing/2014/main" id="{137D8FDA-7338-4FB1-812A-0576685611B4}"/>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sp>
        <p:nvSpPr>
          <p:cNvPr id="4" name="Rectangle 3">
            <a:hlinkClick r:id="rId3" action="ppaction://hlinksldjump"/>
            <a:extLst>
              <a:ext uri="{FF2B5EF4-FFF2-40B4-BE49-F238E27FC236}">
                <a16:creationId xmlns:a16="http://schemas.microsoft.com/office/drawing/2014/main" id="{7AED8D8C-6F59-48E8-A927-C15C4DD47C45}"/>
              </a:ext>
            </a:extLst>
          </p:cNvPr>
          <p:cNvSpPr/>
          <p:nvPr/>
        </p:nvSpPr>
        <p:spPr>
          <a:xfrm>
            <a:off x="0" y="5933026"/>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5">
            <a:extLst>
              <a:ext uri="{FF2B5EF4-FFF2-40B4-BE49-F238E27FC236}">
                <a16:creationId xmlns:a16="http://schemas.microsoft.com/office/drawing/2014/main" id="{1D733A60-31FB-45AC-95C7-6479EA7161D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75</a:t>
            </a:fld>
            <a:endParaRPr lang="en-US"/>
          </a:p>
        </p:txBody>
      </p:sp>
    </p:spTree>
    <p:extLst>
      <p:ext uri="{BB962C8B-B14F-4D97-AF65-F5344CB8AC3E}">
        <p14:creationId xmlns:p14="http://schemas.microsoft.com/office/powerpoint/2010/main" val="12788400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a:ea typeface="Tahoma"/>
                <a:cs typeface="Tahoma"/>
              </a:rPr>
              <a:t>Timeline</a:t>
            </a:r>
            <a:endParaRPr lang="en-US" sz="54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D9194418-36B5-4E33-B9C5-4F90DA007394}"/>
              </a:ext>
            </a:extLst>
          </p:cNvPr>
          <p:cNvSpPr txBox="1"/>
          <p:nvPr/>
        </p:nvSpPr>
        <p:spPr>
          <a:xfrm>
            <a:off x="3927821" y="1321959"/>
            <a:ext cx="4336358" cy="461665"/>
          </a:xfrm>
          <a:prstGeom prst="rect">
            <a:avLst/>
          </a:prstGeom>
          <a:noFill/>
        </p:spPr>
        <p:txBody>
          <a:bodyPr wrap="square" rtlCol="0">
            <a:spAutoFit/>
          </a:bodyPr>
          <a:lstStyle/>
          <a:p>
            <a:pPr algn="ctr"/>
            <a:r>
              <a:rPr lang="en-US" sz="240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Spring </a:t>
            </a:r>
            <a:r>
              <a:rPr lang="en-US" sz="2400" spc="0" baseline="0">
                <a:solidFill>
                  <a:srgbClr val="909090"/>
                </a:solidFill>
                <a:latin typeface="Tahoma" panose="020B0604030504040204" pitchFamily="34" charset="0"/>
                <a:ea typeface="Tahoma" panose="020B0604030504040204" pitchFamily="34" charset="0"/>
                <a:cs typeface="Tahoma" panose="020B0604030504040204" pitchFamily="34" charset="0"/>
                <a:sym typeface="Calibri"/>
                <a:rtl val="0"/>
              </a:rPr>
              <a:t>Semester Timeline</a:t>
            </a:r>
          </a:p>
        </p:txBody>
      </p:sp>
      <p:cxnSp>
        <p:nvCxnSpPr>
          <p:cNvPr id="40" name="Straight Connector 39">
            <a:extLst>
              <a:ext uri="{FF2B5EF4-FFF2-40B4-BE49-F238E27FC236}">
                <a16:creationId xmlns:a16="http://schemas.microsoft.com/office/drawing/2014/main" id="{B83B7EEF-932A-4961-BCFF-0FB9BF62CCEB}"/>
              </a:ext>
            </a:extLst>
          </p:cNvPr>
          <p:cNvCxnSpPr>
            <a:cxnSpLocks/>
          </p:cNvCxnSpPr>
          <p:nvPr/>
        </p:nvCxnSpPr>
        <p:spPr>
          <a:xfrm>
            <a:off x="1993701" y="4656291"/>
            <a:ext cx="9178431"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498E8AF-D067-49A3-9A93-4D330DA440BE}"/>
              </a:ext>
            </a:extLst>
          </p:cNvPr>
          <p:cNvCxnSpPr>
            <a:cxnSpLocks/>
          </p:cNvCxnSpPr>
          <p:nvPr/>
        </p:nvCxnSpPr>
        <p:spPr>
          <a:xfrm>
            <a:off x="1993701" y="4267410"/>
            <a:ext cx="9178431"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6D50B7E-F4EE-488E-84DC-8A471C634AB4}"/>
              </a:ext>
            </a:extLst>
          </p:cNvPr>
          <p:cNvCxnSpPr>
            <a:cxnSpLocks/>
          </p:cNvCxnSpPr>
          <p:nvPr/>
        </p:nvCxnSpPr>
        <p:spPr>
          <a:xfrm>
            <a:off x="1993701" y="3933900"/>
            <a:ext cx="9178431"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18C8D92-02E6-4BDF-B111-1B80AE7AC6E4}"/>
              </a:ext>
            </a:extLst>
          </p:cNvPr>
          <p:cNvCxnSpPr>
            <a:cxnSpLocks/>
          </p:cNvCxnSpPr>
          <p:nvPr/>
        </p:nvCxnSpPr>
        <p:spPr>
          <a:xfrm>
            <a:off x="1993701" y="3584879"/>
            <a:ext cx="9178431"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DA903C1-8A8F-49C2-9B24-D9724945E207}"/>
              </a:ext>
            </a:extLst>
          </p:cNvPr>
          <p:cNvCxnSpPr>
            <a:cxnSpLocks/>
          </p:cNvCxnSpPr>
          <p:nvPr/>
        </p:nvCxnSpPr>
        <p:spPr>
          <a:xfrm>
            <a:off x="1993701" y="3207446"/>
            <a:ext cx="9178431"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F94E270-C590-44CB-B733-531DAA055167}"/>
              </a:ext>
            </a:extLst>
          </p:cNvPr>
          <p:cNvCxnSpPr>
            <a:cxnSpLocks/>
          </p:cNvCxnSpPr>
          <p:nvPr/>
        </p:nvCxnSpPr>
        <p:spPr>
          <a:xfrm>
            <a:off x="1993701" y="2841745"/>
            <a:ext cx="9178431"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F3193D2-DD9F-477C-8DCC-1A40CC62B9A3}"/>
              </a:ext>
            </a:extLst>
          </p:cNvPr>
          <p:cNvCxnSpPr>
            <a:cxnSpLocks/>
          </p:cNvCxnSpPr>
          <p:nvPr/>
        </p:nvCxnSpPr>
        <p:spPr>
          <a:xfrm>
            <a:off x="1993701" y="2475536"/>
            <a:ext cx="9178431"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18AE7FF-346C-44FE-9C1A-9B0EDAEEE4F4}"/>
              </a:ext>
            </a:extLst>
          </p:cNvPr>
          <p:cNvCxnSpPr>
            <a:cxnSpLocks/>
          </p:cNvCxnSpPr>
          <p:nvPr/>
        </p:nvCxnSpPr>
        <p:spPr>
          <a:xfrm>
            <a:off x="1993701" y="2086308"/>
            <a:ext cx="9178431"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2" name="Flowchart: Terminator 51">
            <a:extLst>
              <a:ext uri="{FF2B5EF4-FFF2-40B4-BE49-F238E27FC236}">
                <a16:creationId xmlns:a16="http://schemas.microsoft.com/office/drawing/2014/main" id="{913F7544-0A70-4DA3-B4D6-691F876E4022}"/>
              </a:ext>
            </a:extLst>
          </p:cNvPr>
          <p:cNvSpPr/>
          <p:nvPr/>
        </p:nvSpPr>
        <p:spPr>
          <a:xfrm>
            <a:off x="1983795" y="2006705"/>
            <a:ext cx="662217" cy="155186"/>
          </a:xfrm>
          <a:prstGeom prst="flowChartTerminator">
            <a:avLst/>
          </a:prstGeom>
          <a:solidFill>
            <a:srgbClr val="CBA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Terminator 53">
            <a:extLst>
              <a:ext uri="{FF2B5EF4-FFF2-40B4-BE49-F238E27FC236}">
                <a16:creationId xmlns:a16="http://schemas.microsoft.com/office/drawing/2014/main" id="{A8E5B915-4E0B-4228-9340-2955AA1B41F4}"/>
              </a:ext>
            </a:extLst>
          </p:cNvPr>
          <p:cNvSpPr/>
          <p:nvPr/>
        </p:nvSpPr>
        <p:spPr>
          <a:xfrm>
            <a:off x="2294139" y="2393882"/>
            <a:ext cx="2272641" cy="187692"/>
          </a:xfrm>
          <a:prstGeom prst="flowChartTerminator">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Terminator 57">
            <a:extLst>
              <a:ext uri="{FF2B5EF4-FFF2-40B4-BE49-F238E27FC236}">
                <a16:creationId xmlns:a16="http://schemas.microsoft.com/office/drawing/2014/main" id="{A9139741-A883-4EDC-8ECA-DCB8AFA70111}"/>
              </a:ext>
            </a:extLst>
          </p:cNvPr>
          <p:cNvSpPr/>
          <p:nvPr/>
        </p:nvSpPr>
        <p:spPr>
          <a:xfrm>
            <a:off x="4614724" y="3504111"/>
            <a:ext cx="1696615" cy="155183"/>
          </a:xfrm>
          <a:prstGeom prst="flowChartTerminator">
            <a:avLst/>
          </a:prstGeom>
          <a:solidFill>
            <a:srgbClr val="FDB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Terminator 59">
            <a:extLst>
              <a:ext uri="{FF2B5EF4-FFF2-40B4-BE49-F238E27FC236}">
                <a16:creationId xmlns:a16="http://schemas.microsoft.com/office/drawing/2014/main" id="{95BAB474-2585-49E1-9549-E9C0892E7E6C}"/>
              </a:ext>
            </a:extLst>
          </p:cNvPr>
          <p:cNvSpPr/>
          <p:nvPr/>
        </p:nvSpPr>
        <p:spPr>
          <a:xfrm>
            <a:off x="3628917" y="2756003"/>
            <a:ext cx="2872990" cy="210217"/>
          </a:xfrm>
          <a:prstGeom prst="flowChartTerminator">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6">
            <a:extLst>
              <a:ext uri="{FF2B5EF4-FFF2-40B4-BE49-F238E27FC236}">
                <a16:creationId xmlns:a16="http://schemas.microsoft.com/office/drawing/2014/main" id="{CD51E894-C6BE-4C4C-ABDA-BEDACD04BEE1}"/>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ysClr val="windowText" lastClr="000000"/>
                </a:solidFill>
              </a:rPr>
              <a:t>Jayson Dickinson</a:t>
            </a:r>
          </a:p>
        </p:txBody>
      </p:sp>
      <p:grpSp>
        <p:nvGrpSpPr>
          <p:cNvPr id="10" name="Group 9">
            <a:extLst>
              <a:ext uri="{FF2B5EF4-FFF2-40B4-BE49-F238E27FC236}">
                <a16:creationId xmlns:a16="http://schemas.microsoft.com/office/drawing/2014/main" id="{D09B6220-2B55-44F0-9A9B-AFC45C7F854C}"/>
              </a:ext>
            </a:extLst>
          </p:cNvPr>
          <p:cNvGrpSpPr/>
          <p:nvPr/>
        </p:nvGrpSpPr>
        <p:grpSpPr>
          <a:xfrm>
            <a:off x="1400182" y="4936681"/>
            <a:ext cx="10425091" cy="594570"/>
            <a:chOff x="1699992" y="4891492"/>
            <a:chExt cx="10425091" cy="594570"/>
          </a:xfrm>
        </p:grpSpPr>
        <p:cxnSp>
          <p:nvCxnSpPr>
            <p:cNvPr id="7" name="Straight Connector 6">
              <a:extLst>
                <a:ext uri="{FF2B5EF4-FFF2-40B4-BE49-F238E27FC236}">
                  <a16:creationId xmlns:a16="http://schemas.microsoft.com/office/drawing/2014/main" id="{515E712D-0F51-447F-93BC-6D3F6356AC3F}"/>
                </a:ext>
              </a:extLst>
            </p:cNvPr>
            <p:cNvCxnSpPr>
              <a:cxnSpLocks/>
              <a:stCxn id="9" idx="6"/>
              <a:endCxn id="19" idx="2"/>
            </p:cNvCxnSpPr>
            <p:nvPr/>
          </p:nvCxnSpPr>
          <p:spPr>
            <a:xfrm>
              <a:off x="2368960" y="4976847"/>
              <a:ext cx="91029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Flowchart: Connector 8">
              <a:extLst>
                <a:ext uri="{FF2B5EF4-FFF2-40B4-BE49-F238E27FC236}">
                  <a16:creationId xmlns:a16="http://schemas.microsoft.com/office/drawing/2014/main" id="{1B68BA7D-C139-408F-848C-2B146D3B82B0}"/>
                </a:ext>
              </a:extLst>
            </p:cNvPr>
            <p:cNvSpPr>
              <a:spLocks noChangeAspect="1"/>
            </p:cNvSpPr>
            <p:nvPr/>
          </p:nvSpPr>
          <p:spPr>
            <a:xfrm>
              <a:off x="2198251" y="4891492"/>
              <a:ext cx="170709" cy="170709"/>
            </a:xfrm>
            <a:prstGeom prst="flowChartConnector">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1C44A47E-5995-445B-817E-FC6E5DC48773}"/>
                </a:ext>
              </a:extLst>
            </p:cNvPr>
            <p:cNvSpPr>
              <a:spLocks noChangeAspect="1"/>
            </p:cNvSpPr>
            <p:nvPr/>
          </p:nvSpPr>
          <p:spPr>
            <a:xfrm>
              <a:off x="4590943" y="4891492"/>
              <a:ext cx="170709" cy="170709"/>
            </a:xfrm>
            <a:prstGeom prst="flowChartConnector">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92BC1FFF-24AE-4578-B6F7-4577A37C7553}"/>
                </a:ext>
              </a:extLst>
            </p:cNvPr>
            <p:cNvSpPr>
              <a:spLocks noChangeAspect="1"/>
            </p:cNvSpPr>
            <p:nvPr/>
          </p:nvSpPr>
          <p:spPr>
            <a:xfrm>
              <a:off x="6989757" y="4891492"/>
              <a:ext cx="170709" cy="170709"/>
            </a:xfrm>
            <a:prstGeom prst="flowChartConnector">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6714CDC8-C1D4-4C9C-9692-E24DEC31AA2E}"/>
                </a:ext>
              </a:extLst>
            </p:cNvPr>
            <p:cNvSpPr>
              <a:spLocks noChangeAspect="1"/>
            </p:cNvSpPr>
            <p:nvPr/>
          </p:nvSpPr>
          <p:spPr>
            <a:xfrm>
              <a:off x="9238539" y="4891492"/>
              <a:ext cx="170709" cy="170709"/>
            </a:xfrm>
            <a:prstGeom prst="flowChartConnector">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4434868-955C-4516-98D0-5FEB1EA53119}"/>
                </a:ext>
              </a:extLst>
            </p:cNvPr>
            <p:cNvSpPr>
              <a:spLocks noChangeAspect="1"/>
            </p:cNvSpPr>
            <p:nvPr/>
          </p:nvSpPr>
          <p:spPr>
            <a:xfrm>
              <a:off x="11471942" y="4891492"/>
              <a:ext cx="170709" cy="170709"/>
            </a:xfrm>
            <a:prstGeom prst="flowChartConnector">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8C0E0B3-6F51-414D-A174-9E99254FA8B5}"/>
                </a:ext>
              </a:extLst>
            </p:cNvPr>
            <p:cNvSpPr txBox="1"/>
            <p:nvPr/>
          </p:nvSpPr>
          <p:spPr>
            <a:xfrm>
              <a:off x="1699992" y="5146415"/>
              <a:ext cx="1129898" cy="338506"/>
            </a:xfrm>
            <a:prstGeom prst="rect">
              <a:avLst/>
            </a:prstGeom>
            <a:noFill/>
          </p:spPr>
          <p:txBody>
            <a:bodyPr wrap="square" rtlCol="0">
              <a:spAutoFit/>
            </a:bodyPr>
            <a:lstStyle/>
            <a:p>
              <a:pPr algn="ctr"/>
              <a:r>
                <a:rPr lang="en-US" sz="16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January</a:t>
              </a:r>
            </a:p>
          </p:txBody>
        </p:sp>
        <p:sp>
          <p:nvSpPr>
            <p:cNvPr id="28" name="TextBox 27">
              <a:extLst>
                <a:ext uri="{FF2B5EF4-FFF2-40B4-BE49-F238E27FC236}">
                  <a16:creationId xmlns:a16="http://schemas.microsoft.com/office/drawing/2014/main" id="{3D163186-8112-480E-8288-2BCCCE07886D}"/>
                </a:ext>
              </a:extLst>
            </p:cNvPr>
            <p:cNvSpPr txBox="1"/>
            <p:nvPr/>
          </p:nvSpPr>
          <p:spPr>
            <a:xfrm>
              <a:off x="4111348" y="5141710"/>
              <a:ext cx="1129898" cy="338506"/>
            </a:xfrm>
            <a:prstGeom prst="rect">
              <a:avLst/>
            </a:prstGeom>
            <a:noFill/>
          </p:spPr>
          <p:txBody>
            <a:bodyPr wrap="square" rtlCol="0">
              <a:spAutoFit/>
            </a:bodyPr>
            <a:lstStyle/>
            <a:p>
              <a:pPr algn="ctr"/>
              <a:r>
                <a:rPr lang="en-US" sz="16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February</a:t>
              </a:r>
            </a:p>
          </p:txBody>
        </p:sp>
        <p:sp>
          <p:nvSpPr>
            <p:cNvPr id="30" name="TextBox 29">
              <a:extLst>
                <a:ext uri="{FF2B5EF4-FFF2-40B4-BE49-F238E27FC236}">
                  <a16:creationId xmlns:a16="http://schemas.microsoft.com/office/drawing/2014/main" id="{75152356-6584-446A-B134-BAE09C46BDC8}"/>
                </a:ext>
              </a:extLst>
            </p:cNvPr>
            <p:cNvSpPr txBox="1"/>
            <p:nvPr/>
          </p:nvSpPr>
          <p:spPr>
            <a:xfrm>
              <a:off x="6522704" y="5147556"/>
              <a:ext cx="1129898" cy="338506"/>
            </a:xfrm>
            <a:prstGeom prst="rect">
              <a:avLst/>
            </a:prstGeom>
            <a:noFill/>
          </p:spPr>
          <p:txBody>
            <a:bodyPr wrap="square" rtlCol="0">
              <a:spAutoFit/>
            </a:bodyPr>
            <a:lstStyle/>
            <a:p>
              <a:pPr algn="ctr"/>
              <a:r>
                <a:rPr lang="en-US" sz="16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March</a:t>
              </a:r>
            </a:p>
          </p:txBody>
        </p:sp>
        <p:sp>
          <p:nvSpPr>
            <p:cNvPr id="32" name="TextBox 31">
              <a:extLst>
                <a:ext uri="{FF2B5EF4-FFF2-40B4-BE49-F238E27FC236}">
                  <a16:creationId xmlns:a16="http://schemas.microsoft.com/office/drawing/2014/main" id="{B0E9F63E-45EB-495E-BEE6-43D81456C750}"/>
                </a:ext>
              </a:extLst>
            </p:cNvPr>
            <p:cNvSpPr txBox="1"/>
            <p:nvPr/>
          </p:nvSpPr>
          <p:spPr>
            <a:xfrm>
              <a:off x="8758944" y="5146415"/>
              <a:ext cx="1129898" cy="338506"/>
            </a:xfrm>
            <a:prstGeom prst="rect">
              <a:avLst/>
            </a:prstGeom>
            <a:noFill/>
          </p:spPr>
          <p:txBody>
            <a:bodyPr wrap="square" rtlCol="0">
              <a:spAutoFit/>
            </a:bodyPr>
            <a:lstStyle/>
            <a:p>
              <a:pPr algn="ctr"/>
              <a:r>
                <a:rPr lang="en-US" sz="16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April</a:t>
              </a:r>
            </a:p>
          </p:txBody>
        </p:sp>
        <p:sp>
          <p:nvSpPr>
            <p:cNvPr id="8" name="TextBox 7">
              <a:extLst>
                <a:ext uri="{FF2B5EF4-FFF2-40B4-BE49-F238E27FC236}">
                  <a16:creationId xmlns:a16="http://schemas.microsoft.com/office/drawing/2014/main" id="{E9CA84CF-F043-460A-B374-A7737BB3385F}"/>
                </a:ext>
              </a:extLst>
            </p:cNvPr>
            <p:cNvSpPr txBox="1"/>
            <p:nvPr/>
          </p:nvSpPr>
          <p:spPr>
            <a:xfrm>
              <a:off x="10995185" y="5139118"/>
              <a:ext cx="1129898" cy="338506"/>
            </a:xfrm>
            <a:prstGeom prst="rect">
              <a:avLst/>
            </a:prstGeom>
            <a:noFill/>
          </p:spPr>
          <p:txBody>
            <a:bodyPr wrap="square" rtlCol="0">
              <a:spAutoFit/>
            </a:bodyPr>
            <a:lstStyle/>
            <a:p>
              <a:pPr algn="ctr"/>
              <a:r>
                <a:rPr lang="en-US" sz="16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May</a:t>
              </a:r>
            </a:p>
          </p:txBody>
        </p:sp>
      </p:grpSp>
      <p:sp>
        <p:nvSpPr>
          <p:cNvPr id="27" name="TextBox 26">
            <a:extLst>
              <a:ext uri="{FF2B5EF4-FFF2-40B4-BE49-F238E27FC236}">
                <a16:creationId xmlns:a16="http://schemas.microsoft.com/office/drawing/2014/main" id="{3AF8DF5A-4CF3-4789-9696-811014675B3B}"/>
              </a:ext>
            </a:extLst>
          </p:cNvPr>
          <p:cNvSpPr txBox="1"/>
          <p:nvPr/>
        </p:nvSpPr>
        <p:spPr>
          <a:xfrm>
            <a:off x="1230041" y="2280532"/>
            <a:ext cx="617477" cy="369332"/>
          </a:xfrm>
          <a:prstGeom prst="rect">
            <a:avLst/>
          </a:prstGeom>
          <a:noFill/>
        </p:spPr>
        <p:txBody>
          <a:bodyPr wrap="none" rtlCol="0">
            <a:spAutoFit/>
          </a:bodyPr>
          <a:lstStyle/>
          <a:p>
            <a:pPr algn="r"/>
            <a:r>
              <a:rPr lang="en-US">
                <a:solidFill>
                  <a:srgbClr val="5C93AA"/>
                </a:solidFill>
                <a:latin typeface="Tahoma" panose="020B0604030504040204" pitchFamily="34" charset="0"/>
                <a:ea typeface="Tahoma" panose="020B0604030504040204" pitchFamily="34" charset="0"/>
                <a:cs typeface="Tahoma" panose="020B0604030504040204" pitchFamily="34" charset="0"/>
              </a:rPr>
              <a:t>CAD</a:t>
            </a:r>
          </a:p>
        </p:txBody>
      </p:sp>
      <p:sp>
        <p:nvSpPr>
          <p:cNvPr id="29" name="TextBox 28">
            <a:extLst>
              <a:ext uri="{FF2B5EF4-FFF2-40B4-BE49-F238E27FC236}">
                <a16:creationId xmlns:a16="http://schemas.microsoft.com/office/drawing/2014/main" id="{0CB7D288-AA63-4855-8B1D-62DB147971FE}"/>
              </a:ext>
            </a:extLst>
          </p:cNvPr>
          <p:cNvSpPr txBox="1"/>
          <p:nvPr/>
        </p:nvSpPr>
        <p:spPr>
          <a:xfrm>
            <a:off x="497020" y="2633382"/>
            <a:ext cx="1350498" cy="369332"/>
          </a:xfrm>
          <a:prstGeom prst="rect">
            <a:avLst/>
          </a:prstGeom>
          <a:noFill/>
        </p:spPr>
        <p:txBody>
          <a:bodyPr wrap="none" rtlCol="0">
            <a:spAutoFit/>
          </a:bodyPr>
          <a:lstStyle/>
          <a:p>
            <a:pPr algn="r"/>
            <a:r>
              <a:rPr lang="en-US">
                <a:solidFill>
                  <a:srgbClr val="6FBBAD"/>
                </a:solidFill>
                <a:latin typeface="Tahoma" panose="020B0604030504040204" pitchFamily="34" charset="0"/>
                <a:ea typeface="Tahoma" panose="020B0604030504040204" pitchFamily="34" charset="0"/>
                <a:cs typeface="Tahoma" panose="020B0604030504040204" pitchFamily="34" charset="0"/>
              </a:rPr>
              <a:t>Automation</a:t>
            </a:r>
          </a:p>
        </p:txBody>
      </p:sp>
      <p:sp>
        <p:nvSpPr>
          <p:cNvPr id="31" name="TextBox 30">
            <a:extLst>
              <a:ext uri="{FF2B5EF4-FFF2-40B4-BE49-F238E27FC236}">
                <a16:creationId xmlns:a16="http://schemas.microsoft.com/office/drawing/2014/main" id="{ABF0487D-5194-4396-8BFD-216A1083A8CB}"/>
              </a:ext>
            </a:extLst>
          </p:cNvPr>
          <p:cNvSpPr txBox="1"/>
          <p:nvPr/>
        </p:nvSpPr>
        <p:spPr>
          <a:xfrm>
            <a:off x="529528" y="3363907"/>
            <a:ext cx="1317990" cy="369332"/>
          </a:xfrm>
          <a:prstGeom prst="rect">
            <a:avLst/>
          </a:prstGeom>
          <a:noFill/>
        </p:spPr>
        <p:txBody>
          <a:bodyPr wrap="none" rtlCol="0">
            <a:spAutoFit/>
          </a:bodyPr>
          <a:lstStyle/>
          <a:p>
            <a:pPr algn="r"/>
            <a:r>
              <a:rPr lang="en-US">
                <a:solidFill>
                  <a:srgbClr val="FDB05D"/>
                </a:solidFill>
                <a:latin typeface="Tahoma" panose="020B0604030504040204" pitchFamily="34" charset="0"/>
                <a:ea typeface="Tahoma" panose="020B0604030504040204" pitchFamily="34" charset="0"/>
                <a:cs typeface="Tahoma" panose="020B0604030504040204" pitchFamily="34" charset="0"/>
              </a:rPr>
              <a:t>3D Printing</a:t>
            </a:r>
          </a:p>
        </p:txBody>
      </p:sp>
      <p:sp>
        <p:nvSpPr>
          <p:cNvPr id="34" name="TextBox 33">
            <a:extLst>
              <a:ext uri="{FF2B5EF4-FFF2-40B4-BE49-F238E27FC236}">
                <a16:creationId xmlns:a16="http://schemas.microsoft.com/office/drawing/2014/main" id="{ED47ACE8-AE36-483E-ADDB-B642C6E75E46}"/>
              </a:ext>
            </a:extLst>
          </p:cNvPr>
          <p:cNvSpPr txBox="1"/>
          <p:nvPr/>
        </p:nvSpPr>
        <p:spPr>
          <a:xfrm>
            <a:off x="1098595" y="1926299"/>
            <a:ext cx="748923" cy="369332"/>
          </a:xfrm>
          <a:prstGeom prst="rect">
            <a:avLst/>
          </a:prstGeom>
          <a:noFill/>
        </p:spPr>
        <p:txBody>
          <a:bodyPr wrap="none" rtlCol="0">
            <a:spAutoFit/>
          </a:bodyPr>
          <a:lstStyle/>
          <a:p>
            <a:pPr algn="r"/>
            <a:r>
              <a:rPr lang="en-US">
                <a:solidFill>
                  <a:srgbClr val="CBA1B5"/>
                </a:solidFill>
                <a:latin typeface="Tahoma" panose="020B0604030504040204" pitchFamily="34" charset="0"/>
                <a:ea typeface="Tahoma" panose="020B0604030504040204" pitchFamily="34" charset="0"/>
                <a:cs typeface="Tahoma" panose="020B0604030504040204" pitchFamily="34" charset="0"/>
              </a:rPr>
              <a:t>VDR3</a:t>
            </a:r>
          </a:p>
        </p:txBody>
      </p:sp>
      <p:sp>
        <p:nvSpPr>
          <p:cNvPr id="35" name="TextBox 34">
            <a:extLst>
              <a:ext uri="{FF2B5EF4-FFF2-40B4-BE49-F238E27FC236}">
                <a16:creationId xmlns:a16="http://schemas.microsoft.com/office/drawing/2014/main" id="{6FADF6E0-5AB0-4CAA-9EC4-6361719EC89F}"/>
              </a:ext>
            </a:extLst>
          </p:cNvPr>
          <p:cNvSpPr txBox="1"/>
          <p:nvPr/>
        </p:nvSpPr>
        <p:spPr>
          <a:xfrm>
            <a:off x="1098595" y="3009674"/>
            <a:ext cx="748923" cy="369332"/>
          </a:xfrm>
          <a:prstGeom prst="rect">
            <a:avLst/>
          </a:prstGeom>
          <a:noFill/>
        </p:spPr>
        <p:txBody>
          <a:bodyPr wrap="none" rtlCol="0">
            <a:spAutoFit/>
          </a:bodyPr>
          <a:lstStyle/>
          <a:p>
            <a:pPr algn="r"/>
            <a:r>
              <a:rPr lang="en-US">
                <a:solidFill>
                  <a:srgbClr val="E58B8C"/>
                </a:solidFill>
                <a:latin typeface="Tahoma" panose="020B0604030504040204" pitchFamily="34" charset="0"/>
                <a:ea typeface="Tahoma" panose="020B0604030504040204" pitchFamily="34" charset="0"/>
                <a:cs typeface="Tahoma" panose="020B0604030504040204" pitchFamily="34" charset="0"/>
              </a:rPr>
              <a:t>VDR4</a:t>
            </a:r>
          </a:p>
        </p:txBody>
      </p:sp>
      <p:sp>
        <p:nvSpPr>
          <p:cNvPr id="69" name="TextBox 68">
            <a:extLst>
              <a:ext uri="{FF2B5EF4-FFF2-40B4-BE49-F238E27FC236}">
                <a16:creationId xmlns:a16="http://schemas.microsoft.com/office/drawing/2014/main" id="{5B4E32D9-910F-4538-9DF0-EA2CA0B8E06B}"/>
              </a:ext>
            </a:extLst>
          </p:cNvPr>
          <p:cNvSpPr txBox="1"/>
          <p:nvPr/>
        </p:nvSpPr>
        <p:spPr>
          <a:xfrm>
            <a:off x="940987" y="4080400"/>
            <a:ext cx="906531" cy="369332"/>
          </a:xfrm>
          <a:prstGeom prst="rect">
            <a:avLst/>
          </a:prstGeom>
          <a:noFill/>
        </p:spPr>
        <p:txBody>
          <a:bodyPr wrap="none" rtlCol="0">
            <a:spAutoFit/>
          </a:bodyPr>
          <a:lstStyle/>
          <a:p>
            <a:pPr algn="r"/>
            <a:r>
              <a:rPr lang="en-US">
                <a:solidFill>
                  <a:srgbClr val="5C93AA"/>
                </a:solidFill>
                <a:latin typeface="Tahoma" panose="020B0604030504040204" pitchFamily="34" charset="0"/>
                <a:ea typeface="Tahoma" panose="020B0604030504040204" pitchFamily="34" charset="0"/>
                <a:cs typeface="Tahoma" panose="020B0604030504040204" pitchFamily="34" charset="0"/>
              </a:rPr>
              <a:t>Testing</a:t>
            </a:r>
          </a:p>
        </p:txBody>
      </p:sp>
      <p:sp>
        <p:nvSpPr>
          <p:cNvPr id="71" name="TextBox 70">
            <a:extLst>
              <a:ext uri="{FF2B5EF4-FFF2-40B4-BE49-F238E27FC236}">
                <a16:creationId xmlns:a16="http://schemas.microsoft.com/office/drawing/2014/main" id="{C58F24C8-B59E-4782-92B3-FF2ED717C8C0}"/>
              </a:ext>
            </a:extLst>
          </p:cNvPr>
          <p:cNvSpPr txBox="1"/>
          <p:nvPr/>
        </p:nvSpPr>
        <p:spPr>
          <a:xfrm>
            <a:off x="397633" y="4436291"/>
            <a:ext cx="1449885" cy="369332"/>
          </a:xfrm>
          <a:prstGeom prst="rect">
            <a:avLst/>
          </a:prstGeom>
          <a:noFill/>
        </p:spPr>
        <p:txBody>
          <a:bodyPr wrap="none" rtlCol="0">
            <a:spAutoFit/>
          </a:bodyPr>
          <a:lstStyle/>
          <a:p>
            <a:pPr algn="r"/>
            <a:r>
              <a:rPr lang="en-US">
                <a:solidFill>
                  <a:srgbClr val="6FBBAD"/>
                </a:solidFill>
                <a:latin typeface="Tahoma" panose="020B0604030504040204" pitchFamily="34" charset="0"/>
                <a:ea typeface="Tahoma" panose="020B0604030504040204" pitchFamily="34" charset="0"/>
                <a:cs typeface="Tahoma" panose="020B0604030504040204" pitchFamily="34" charset="0"/>
              </a:rPr>
              <a:t>Presentation</a:t>
            </a:r>
          </a:p>
        </p:txBody>
      </p:sp>
      <p:sp>
        <p:nvSpPr>
          <p:cNvPr id="75" name="TextBox 74">
            <a:extLst>
              <a:ext uri="{FF2B5EF4-FFF2-40B4-BE49-F238E27FC236}">
                <a16:creationId xmlns:a16="http://schemas.microsoft.com/office/drawing/2014/main" id="{796F3D8A-9E8A-478F-912E-941ECD2DA600}"/>
              </a:ext>
            </a:extLst>
          </p:cNvPr>
          <p:cNvSpPr txBox="1"/>
          <p:nvPr/>
        </p:nvSpPr>
        <p:spPr>
          <a:xfrm>
            <a:off x="94153" y="3726167"/>
            <a:ext cx="1753365" cy="369332"/>
          </a:xfrm>
          <a:prstGeom prst="rect">
            <a:avLst/>
          </a:prstGeom>
          <a:noFill/>
        </p:spPr>
        <p:txBody>
          <a:bodyPr wrap="none" rtlCol="0">
            <a:spAutoFit/>
          </a:bodyPr>
          <a:lstStyle/>
          <a:p>
            <a:pPr algn="r"/>
            <a:r>
              <a:rPr lang="en-US">
                <a:solidFill>
                  <a:srgbClr val="CBA1B5"/>
                </a:solidFill>
                <a:latin typeface="Tahoma" panose="020B0604030504040204" pitchFamily="34" charset="0"/>
                <a:ea typeface="Tahoma" panose="020B0604030504040204" pitchFamily="34" charset="0"/>
                <a:cs typeface="Tahoma" panose="020B0604030504040204" pitchFamily="34" charset="0"/>
              </a:rPr>
              <a:t>Prototype no. 2</a:t>
            </a:r>
          </a:p>
        </p:txBody>
      </p:sp>
      <p:sp>
        <p:nvSpPr>
          <p:cNvPr id="83" name="Flowchart: Terminator 82">
            <a:extLst>
              <a:ext uri="{FF2B5EF4-FFF2-40B4-BE49-F238E27FC236}">
                <a16:creationId xmlns:a16="http://schemas.microsoft.com/office/drawing/2014/main" id="{3B20AF04-E674-499C-AD78-ED7FFC9F0FB2}"/>
              </a:ext>
            </a:extLst>
          </p:cNvPr>
          <p:cNvSpPr/>
          <p:nvPr/>
        </p:nvSpPr>
        <p:spPr>
          <a:xfrm>
            <a:off x="4614724" y="4164738"/>
            <a:ext cx="5349083" cy="190421"/>
          </a:xfrm>
          <a:prstGeom prst="flowChartTerminator">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Terminator 84">
            <a:extLst>
              <a:ext uri="{FF2B5EF4-FFF2-40B4-BE49-F238E27FC236}">
                <a16:creationId xmlns:a16="http://schemas.microsoft.com/office/drawing/2014/main" id="{E36D79C0-2997-4C05-9604-D32A93FB4233}"/>
              </a:ext>
            </a:extLst>
          </p:cNvPr>
          <p:cNvSpPr/>
          <p:nvPr/>
        </p:nvSpPr>
        <p:spPr>
          <a:xfrm>
            <a:off x="9735214" y="4570445"/>
            <a:ext cx="1175659" cy="178417"/>
          </a:xfrm>
          <a:prstGeom prst="flowChartTerminator">
            <a:avLst/>
          </a:prstGeom>
          <a:solidFill>
            <a:srgbClr val="6FB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Terminator 86">
            <a:extLst>
              <a:ext uri="{FF2B5EF4-FFF2-40B4-BE49-F238E27FC236}">
                <a16:creationId xmlns:a16="http://schemas.microsoft.com/office/drawing/2014/main" id="{393DA419-F16A-4D84-BBD9-6E1F0865B1AB}"/>
              </a:ext>
            </a:extLst>
          </p:cNvPr>
          <p:cNvSpPr/>
          <p:nvPr/>
        </p:nvSpPr>
        <p:spPr>
          <a:xfrm>
            <a:off x="3628916" y="3128477"/>
            <a:ext cx="662217" cy="155186"/>
          </a:xfrm>
          <a:prstGeom prst="flowChartTerminator">
            <a:avLst/>
          </a:prstGeom>
          <a:solidFill>
            <a:srgbClr val="E5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Terminator 90">
            <a:extLst>
              <a:ext uri="{FF2B5EF4-FFF2-40B4-BE49-F238E27FC236}">
                <a16:creationId xmlns:a16="http://schemas.microsoft.com/office/drawing/2014/main" id="{816AC6EB-D05F-42A9-94F5-E478114A01EE}"/>
              </a:ext>
            </a:extLst>
          </p:cNvPr>
          <p:cNvSpPr/>
          <p:nvPr/>
        </p:nvSpPr>
        <p:spPr>
          <a:xfrm>
            <a:off x="5433783" y="3848833"/>
            <a:ext cx="662217" cy="155186"/>
          </a:xfrm>
          <a:prstGeom prst="flowChartTerminator">
            <a:avLst/>
          </a:prstGeom>
          <a:solidFill>
            <a:srgbClr val="CBA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a:extLst>
              <a:ext uri="{FF2B5EF4-FFF2-40B4-BE49-F238E27FC236}">
                <a16:creationId xmlns:a16="http://schemas.microsoft.com/office/drawing/2014/main" id="{F627B675-D842-4E1F-8BF5-B3C2F1861148}"/>
              </a:ext>
            </a:extLst>
          </p:cNvPr>
          <p:cNvSpPr/>
          <p:nvPr/>
        </p:nvSpPr>
        <p:spPr>
          <a:xfrm>
            <a:off x="0" y="5933026"/>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lide Number Placeholder 5">
            <a:extLst>
              <a:ext uri="{FF2B5EF4-FFF2-40B4-BE49-F238E27FC236}">
                <a16:creationId xmlns:a16="http://schemas.microsoft.com/office/drawing/2014/main" id="{2B53F854-F63E-4DF1-89EE-F761042C32D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76</a:t>
            </a:fld>
            <a:endParaRPr lang="en-US"/>
          </a:p>
        </p:txBody>
      </p:sp>
    </p:spTree>
    <p:extLst>
      <p:ext uri="{BB962C8B-B14F-4D97-AF65-F5344CB8AC3E}">
        <p14:creationId xmlns:p14="http://schemas.microsoft.com/office/powerpoint/2010/main" val="17127818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182A2E"/>
        </a:solidFill>
        <a:effectLst/>
      </p:bgPr>
    </p:bg>
    <p:spTree>
      <p:nvGrpSpPr>
        <p:cNvPr id="1" name=""/>
        <p:cNvGrpSpPr/>
        <p:nvPr/>
      </p:nvGrpSpPr>
      <p:grpSpPr>
        <a:xfrm>
          <a:off x="0" y="0"/>
          <a:ext cx="0" cy="0"/>
          <a:chOff x="0" y="0"/>
          <a:chExt cx="0" cy="0"/>
        </a:xfrm>
      </p:grpSpPr>
      <p:pic>
        <p:nvPicPr>
          <p:cNvPr id="7" name="Picture 6" descr="A picture containing outdoor, sheep, grass, field&#10;&#10;Description automatically generated">
            <a:extLst>
              <a:ext uri="{FF2B5EF4-FFF2-40B4-BE49-F238E27FC236}">
                <a16:creationId xmlns:a16="http://schemas.microsoft.com/office/drawing/2014/main" id="{5BC48E43-2AA1-430B-AF90-2D3DBFD5B67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3797"/>
          <a:stretch/>
        </p:blipFill>
        <p:spPr>
          <a:xfrm>
            <a:off x="0" y="6451"/>
            <a:ext cx="12192000" cy="6851549"/>
          </a:xfrm>
          <a:prstGeom prst="rect">
            <a:avLst/>
          </a:prstGeom>
        </p:spPr>
      </p:pic>
      <p:sp>
        <p:nvSpPr>
          <p:cNvPr id="15" name="Freeform: Shape 14">
            <a:extLst>
              <a:ext uri="{FF2B5EF4-FFF2-40B4-BE49-F238E27FC236}">
                <a16:creationId xmlns:a16="http://schemas.microsoft.com/office/drawing/2014/main" id="{434FEB76-697C-4403-9014-B7F1F6AFE13E}"/>
              </a:ext>
            </a:extLst>
          </p:cNvPr>
          <p:cNvSpPr/>
          <p:nvPr/>
        </p:nvSpPr>
        <p:spPr>
          <a:xfrm>
            <a:off x="6492595" y="702478"/>
            <a:ext cx="6655009" cy="1412880"/>
          </a:xfrm>
          <a:custGeom>
            <a:avLst/>
            <a:gdLst>
              <a:gd name="connsiteX0" fmla="*/ 0 w 6655009"/>
              <a:gd name="connsiteY0" fmla="*/ 1412880 h 1412880"/>
              <a:gd name="connsiteX1" fmla="*/ 6483927 w 6655009"/>
              <a:gd name="connsiteY1" fmla="*/ 62062 h 1412880"/>
              <a:gd name="connsiteX2" fmla="*/ 4779818 w 6655009"/>
              <a:gd name="connsiteY2" fmla="*/ 342617 h 1412880"/>
              <a:gd name="connsiteX3" fmla="*/ 4852555 w 6655009"/>
              <a:gd name="connsiteY3" fmla="*/ 20498 h 1412880"/>
              <a:gd name="connsiteX4" fmla="*/ 5839691 w 6655009"/>
              <a:gd name="connsiteY4" fmla="*/ 62062 h 1412880"/>
              <a:gd name="connsiteX5" fmla="*/ 5569527 w 6655009"/>
              <a:gd name="connsiteY5" fmla="*/ 301053 h 1412880"/>
              <a:gd name="connsiteX6" fmla="*/ 5517573 w 6655009"/>
              <a:gd name="connsiteY6" fmla="*/ 384180 h 1412880"/>
              <a:gd name="connsiteX7" fmla="*/ 5548745 w 6655009"/>
              <a:gd name="connsiteY7" fmla="*/ 228317 h 141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5009" h="1412880">
                <a:moveTo>
                  <a:pt x="0" y="1412880"/>
                </a:moveTo>
                <a:lnTo>
                  <a:pt x="6483927" y="62062"/>
                </a:lnTo>
                <a:cubicBezTo>
                  <a:pt x="7280563" y="-116315"/>
                  <a:pt x="5051713" y="349544"/>
                  <a:pt x="4779818" y="342617"/>
                </a:cubicBezTo>
                <a:cubicBezTo>
                  <a:pt x="4507923" y="335690"/>
                  <a:pt x="4675910" y="67257"/>
                  <a:pt x="4852555" y="20498"/>
                </a:cubicBezTo>
                <a:cubicBezTo>
                  <a:pt x="5029200" y="-26261"/>
                  <a:pt x="5720196" y="15303"/>
                  <a:pt x="5839691" y="62062"/>
                </a:cubicBezTo>
                <a:cubicBezTo>
                  <a:pt x="5959186" y="108821"/>
                  <a:pt x="5623213" y="247367"/>
                  <a:pt x="5569527" y="301053"/>
                </a:cubicBezTo>
                <a:cubicBezTo>
                  <a:pt x="5515841" y="354739"/>
                  <a:pt x="5521037" y="396302"/>
                  <a:pt x="5517573" y="384180"/>
                </a:cubicBezTo>
                <a:cubicBezTo>
                  <a:pt x="5514109" y="372058"/>
                  <a:pt x="6864927" y="649149"/>
                  <a:pt x="5548745" y="228317"/>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627E483-5450-4A05-84C2-FE63E6C404C1}"/>
              </a:ext>
            </a:extLst>
          </p:cNvPr>
          <p:cNvSpPr txBox="1"/>
          <p:nvPr/>
        </p:nvSpPr>
        <p:spPr>
          <a:xfrm>
            <a:off x="1876400" y="3491072"/>
            <a:ext cx="6819604" cy="1938992"/>
          </a:xfrm>
          <a:prstGeom prst="rect">
            <a:avLst/>
          </a:prstGeom>
          <a:noFill/>
        </p:spPr>
        <p:txBody>
          <a:bodyPr wrap="square" rtlCol="0">
            <a:spAutoFit/>
          </a:bodyPr>
          <a:lstStyle/>
          <a:p>
            <a:r>
              <a:rPr lang="en-US" sz="6000" b="1">
                <a:solidFill>
                  <a:schemeClr val="bg1"/>
                </a:solidFill>
                <a:latin typeface="Tahoma" panose="020B0604030504040204" pitchFamily="34" charset="0"/>
                <a:ea typeface="Tahoma" panose="020B0604030504040204" pitchFamily="34" charset="0"/>
                <a:cs typeface="Tahoma" panose="020B0604030504040204" pitchFamily="34" charset="0"/>
              </a:rPr>
              <a:t>LUNAR LANDING PAYLOAD CRANE</a:t>
            </a:r>
          </a:p>
        </p:txBody>
      </p:sp>
      <p:sp>
        <p:nvSpPr>
          <p:cNvPr id="2" name="TextBox 1">
            <a:extLst>
              <a:ext uri="{FF2B5EF4-FFF2-40B4-BE49-F238E27FC236}">
                <a16:creationId xmlns:a16="http://schemas.microsoft.com/office/drawing/2014/main" id="{594AA2EA-CA71-469D-9751-C72A10393805}"/>
              </a:ext>
            </a:extLst>
          </p:cNvPr>
          <p:cNvSpPr txBox="1"/>
          <p:nvPr/>
        </p:nvSpPr>
        <p:spPr>
          <a:xfrm>
            <a:off x="10621968" y="499767"/>
            <a:ext cx="1343638" cy="369332"/>
          </a:xfrm>
          <a:prstGeom prst="rect">
            <a:avLst/>
          </a:prstGeom>
          <a:noFill/>
        </p:spPr>
        <p:txBody>
          <a:bodyPr wrap="none" rtlCol="0">
            <a:spAutoFit/>
          </a:bodyPr>
          <a:lstStyle/>
          <a:p>
            <a:r>
              <a:rPr lang="en-US" b="1">
                <a:solidFill>
                  <a:schemeClr val="bg1"/>
                </a:solidFill>
                <a:latin typeface="Tahoma" panose="020B0604030504040204" pitchFamily="34" charset="0"/>
                <a:ea typeface="Tahoma" panose="020B0604030504040204" pitchFamily="34" charset="0"/>
                <a:cs typeface="Tahoma" panose="020B0604030504040204" pitchFamily="34" charset="0"/>
              </a:rPr>
              <a:t>TEAM 517</a:t>
            </a:r>
          </a:p>
        </p:txBody>
      </p:sp>
      <p:sp>
        <p:nvSpPr>
          <p:cNvPr id="6" name="Oval 5">
            <a:extLst>
              <a:ext uri="{FF2B5EF4-FFF2-40B4-BE49-F238E27FC236}">
                <a16:creationId xmlns:a16="http://schemas.microsoft.com/office/drawing/2014/main" id="{E01C233E-CA6B-4ACA-A4AF-F3B1EADD03E1}"/>
              </a:ext>
            </a:extLst>
          </p:cNvPr>
          <p:cNvSpPr/>
          <p:nvPr/>
        </p:nvSpPr>
        <p:spPr>
          <a:xfrm>
            <a:off x="312439" y="1092439"/>
            <a:ext cx="1140859" cy="1092746"/>
          </a:xfrm>
          <a:prstGeom prst="ellipse">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4" action="ppaction://hlinksldjump"/>
            <a:extLst>
              <a:ext uri="{FF2B5EF4-FFF2-40B4-BE49-F238E27FC236}">
                <a16:creationId xmlns:a16="http://schemas.microsoft.com/office/drawing/2014/main" id="{DDC6A2A2-7688-444E-9E19-504E84EA3157}"/>
              </a:ext>
            </a:extLst>
          </p:cNvPr>
          <p:cNvSpPr/>
          <p:nvPr/>
        </p:nvSpPr>
        <p:spPr>
          <a:xfrm>
            <a:off x="2177648" y="14044"/>
            <a:ext cx="1140859" cy="110611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98F4D0A6-AA08-4E2C-9792-6A3584E528A3}"/>
              </a:ext>
            </a:extLst>
          </p:cNvPr>
          <p:cNvSpPr/>
          <p:nvPr/>
        </p:nvSpPr>
        <p:spPr>
          <a:xfrm>
            <a:off x="1377015" y="-23338"/>
            <a:ext cx="1140859" cy="10968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 name="Graphic 13" descr="Target">
            <a:hlinkClick r:id="rId5" action="ppaction://hlinksldjump"/>
            <a:extLst>
              <a:ext uri="{FF2B5EF4-FFF2-40B4-BE49-F238E27FC236}">
                <a16:creationId xmlns:a16="http://schemas.microsoft.com/office/drawing/2014/main" id="{2D8E575D-3C0F-4CC0-84E7-F7E73899F4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333" y="1139472"/>
            <a:ext cx="994305" cy="994305"/>
          </a:xfrm>
          <a:prstGeom prst="rect">
            <a:avLst/>
          </a:prstGeom>
        </p:spPr>
      </p:pic>
      <p:sp>
        <p:nvSpPr>
          <p:cNvPr id="23" name="Oval 22">
            <a:extLst>
              <a:ext uri="{FF2B5EF4-FFF2-40B4-BE49-F238E27FC236}">
                <a16:creationId xmlns:a16="http://schemas.microsoft.com/office/drawing/2014/main" id="{33BF9091-F9E8-46F3-82B1-564E3699CCE2}"/>
              </a:ext>
            </a:extLst>
          </p:cNvPr>
          <p:cNvSpPr/>
          <p:nvPr/>
        </p:nvSpPr>
        <p:spPr>
          <a:xfrm>
            <a:off x="10771217" y="1094200"/>
            <a:ext cx="1106645" cy="107141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954E08F-32ED-4375-BD8F-65EAAFB1B7F9}"/>
              </a:ext>
            </a:extLst>
          </p:cNvPr>
          <p:cNvSpPr/>
          <p:nvPr/>
        </p:nvSpPr>
        <p:spPr>
          <a:xfrm>
            <a:off x="10771215" y="3755014"/>
            <a:ext cx="1106645" cy="107141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FF9B8F6-1772-4EEB-A778-3630DC5468A4}"/>
              </a:ext>
            </a:extLst>
          </p:cNvPr>
          <p:cNvSpPr/>
          <p:nvPr/>
        </p:nvSpPr>
        <p:spPr>
          <a:xfrm>
            <a:off x="10771216" y="2421750"/>
            <a:ext cx="1106645" cy="107141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6F561BA-2F79-4871-A15A-92408B1E0D88}"/>
              </a:ext>
            </a:extLst>
          </p:cNvPr>
          <p:cNvSpPr/>
          <p:nvPr/>
        </p:nvSpPr>
        <p:spPr>
          <a:xfrm>
            <a:off x="10771217" y="5100469"/>
            <a:ext cx="1106645" cy="1071415"/>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Qr code&#10;&#10;Description automatically generated">
            <a:extLst>
              <a:ext uri="{FF2B5EF4-FFF2-40B4-BE49-F238E27FC236}">
                <a16:creationId xmlns:a16="http://schemas.microsoft.com/office/drawing/2014/main" id="{F9BCEDBB-D005-4AC7-AB10-14866CC3F9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92355" y="1300351"/>
            <a:ext cx="688710" cy="639627"/>
          </a:xfrm>
          <a:prstGeom prst="rect">
            <a:avLst/>
          </a:prstGeom>
        </p:spPr>
      </p:pic>
      <p:pic>
        <p:nvPicPr>
          <p:cNvPr id="32" name="Picture 31" descr="Qr code&#10;&#10;Description automatically generated">
            <a:extLst>
              <a:ext uri="{FF2B5EF4-FFF2-40B4-BE49-F238E27FC236}">
                <a16:creationId xmlns:a16="http://schemas.microsoft.com/office/drawing/2014/main" id="{16176C1D-DE2D-40D0-8725-6A750B7A81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68009" y="2624333"/>
            <a:ext cx="713056" cy="666247"/>
          </a:xfrm>
          <a:prstGeom prst="rect">
            <a:avLst/>
          </a:prstGeom>
        </p:spPr>
      </p:pic>
      <p:pic>
        <p:nvPicPr>
          <p:cNvPr id="33" name="Picture 32" descr="Qr code&#10;&#10;Description automatically generated">
            <a:extLst>
              <a:ext uri="{FF2B5EF4-FFF2-40B4-BE49-F238E27FC236}">
                <a16:creationId xmlns:a16="http://schemas.microsoft.com/office/drawing/2014/main" id="{935F6213-2450-4220-823D-C12C443C5E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82162" y="3953105"/>
            <a:ext cx="698904" cy="648223"/>
          </a:xfrm>
          <a:prstGeom prst="rect">
            <a:avLst/>
          </a:prstGeom>
        </p:spPr>
      </p:pic>
      <p:pic>
        <p:nvPicPr>
          <p:cNvPr id="34" name="Picture 33" descr="Qr code&#10;&#10;Description automatically generated">
            <a:extLst>
              <a:ext uri="{FF2B5EF4-FFF2-40B4-BE49-F238E27FC236}">
                <a16:creationId xmlns:a16="http://schemas.microsoft.com/office/drawing/2014/main" id="{63DEB39E-D63E-4EF5-9BC9-A0E4B7B54A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92355" y="5312761"/>
            <a:ext cx="717966" cy="663883"/>
          </a:xfrm>
          <a:prstGeom prst="rect">
            <a:avLst/>
          </a:prstGeom>
        </p:spPr>
      </p:pic>
      <p:sp>
        <p:nvSpPr>
          <p:cNvPr id="5" name="Oval 4">
            <a:hlinkClick r:id="rId4" action="ppaction://hlinksldjump"/>
            <a:extLst>
              <a:ext uri="{FF2B5EF4-FFF2-40B4-BE49-F238E27FC236}">
                <a16:creationId xmlns:a16="http://schemas.microsoft.com/office/drawing/2014/main" id="{5A2004CF-C80C-4EFB-B087-4D19E439150B}"/>
              </a:ext>
            </a:extLst>
          </p:cNvPr>
          <p:cNvSpPr/>
          <p:nvPr/>
        </p:nvSpPr>
        <p:spPr>
          <a:xfrm>
            <a:off x="322415" y="1079070"/>
            <a:ext cx="1140859" cy="110611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a:extLst>
              <a:ext uri="{FF2B5EF4-FFF2-40B4-BE49-F238E27FC236}">
                <a16:creationId xmlns:a16="http://schemas.microsoft.com/office/drawing/2014/main" id="{FA8D2CF5-1689-4F3E-9DB0-E9EDEA2D1A7D}"/>
              </a:ext>
            </a:extLst>
          </p:cNvPr>
          <p:cNvSpPr/>
          <p:nvPr/>
        </p:nvSpPr>
        <p:spPr>
          <a:xfrm>
            <a:off x="322415" y="2425046"/>
            <a:ext cx="1140859" cy="1092746"/>
          </a:xfrm>
          <a:prstGeom prst="ellipse">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Lights On">
            <a:extLst>
              <a:ext uri="{FF2B5EF4-FFF2-40B4-BE49-F238E27FC236}">
                <a16:creationId xmlns:a16="http://schemas.microsoft.com/office/drawing/2014/main" id="{CB6B7718-92DA-45A5-BBA0-D453A8EFA8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7706" y="2517952"/>
            <a:ext cx="906934" cy="906934"/>
          </a:xfrm>
          <a:prstGeom prst="rect">
            <a:avLst/>
          </a:prstGeom>
        </p:spPr>
      </p:pic>
      <p:sp>
        <p:nvSpPr>
          <p:cNvPr id="17" name="Oval 16">
            <a:hlinkClick r:id="rId14" action="ppaction://hlinksldjump"/>
            <a:extLst>
              <a:ext uri="{FF2B5EF4-FFF2-40B4-BE49-F238E27FC236}">
                <a16:creationId xmlns:a16="http://schemas.microsoft.com/office/drawing/2014/main" id="{DB07D4E8-7B7C-4BD7-996D-DA9D82C291C5}"/>
              </a:ext>
            </a:extLst>
          </p:cNvPr>
          <p:cNvSpPr/>
          <p:nvPr/>
        </p:nvSpPr>
        <p:spPr>
          <a:xfrm>
            <a:off x="250174" y="2359953"/>
            <a:ext cx="1285339" cy="1222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a:extLst>
              <a:ext uri="{FF2B5EF4-FFF2-40B4-BE49-F238E27FC236}">
                <a16:creationId xmlns:a16="http://schemas.microsoft.com/office/drawing/2014/main" id="{08D3BBB0-575F-4E40-B0DB-DB5D8D6BB938}"/>
              </a:ext>
            </a:extLst>
          </p:cNvPr>
          <p:cNvSpPr/>
          <p:nvPr/>
        </p:nvSpPr>
        <p:spPr>
          <a:xfrm>
            <a:off x="326601" y="3788628"/>
            <a:ext cx="1140859" cy="1092746"/>
          </a:xfrm>
          <a:prstGeom prst="ellipse">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Scales of justice">
            <a:extLst>
              <a:ext uri="{FF2B5EF4-FFF2-40B4-BE49-F238E27FC236}">
                <a16:creationId xmlns:a16="http://schemas.microsoft.com/office/drawing/2014/main" id="{24A26AB3-40CD-474C-84FF-7C84E995506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459512" y="3836028"/>
            <a:ext cx="905128" cy="905128"/>
          </a:xfrm>
          <a:prstGeom prst="rect">
            <a:avLst/>
          </a:prstGeom>
        </p:spPr>
      </p:pic>
      <p:sp>
        <p:nvSpPr>
          <p:cNvPr id="11" name="Oval 10">
            <a:extLst>
              <a:ext uri="{FF2B5EF4-FFF2-40B4-BE49-F238E27FC236}">
                <a16:creationId xmlns:a16="http://schemas.microsoft.com/office/drawing/2014/main" id="{D544AAA9-55FF-4CC9-A9C8-001F31172E2C}"/>
              </a:ext>
            </a:extLst>
          </p:cNvPr>
          <p:cNvSpPr/>
          <p:nvPr/>
        </p:nvSpPr>
        <p:spPr>
          <a:xfrm>
            <a:off x="311245" y="5121234"/>
            <a:ext cx="1140859" cy="1092746"/>
          </a:xfrm>
          <a:prstGeom prst="ellipse">
            <a:avLst/>
          </a:prstGeom>
          <a:solidFill>
            <a:srgbClr val="3FA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Podium">
            <a:extLst>
              <a:ext uri="{FF2B5EF4-FFF2-40B4-BE49-F238E27FC236}">
                <a16:creationId xmlns:a16="http://schemas.microsoft.com/office/drawing/2014/main" id="{E218CD90-52ED-49F7-AEB6-A3C67E00F6B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496308" y="5234103"/>
            <a:ext cx="805109" cy="805109"/>
          </a:xfrm>
          <a:prstGeom prst="rect">
            <a:avLst/>
          </a:prstGeom>
        </p:spPr>
      </p:pic>
      <p:sp>
        <p:nvSpPr>
          <p:cNvPr id="21" name="Oval 20">
            <a:hlinkClick r:id="rId19" action="ppaction://hlinksldjump"/>
            <a:extLst>
              <a:ext uri="{FF2B5EF4-FFF2-40B4-BE49-F238E27FC236}">
                <a16:creationId xmlns:a16="http://schemas.microsoft.com/office/drawing/2014/main" id="{702EFE40-88AE-469C-993A-7ED62FB0C05D}"/>
              </a:ext>
            </a:extLst>
          </p:cNvPr>
          <p:cNvSpPr/>
          <p:nvPr/>
        </p:nvSpPr>
        <p:spPr>
          <a:xfrm>
            <a:off x="254360" y="5064934"/>
            <a:ext cx="1285339" cy="1222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hlinkClick r:id="rId20" action="ppaction://hlinksldjump"/>
            <a:extLst>
              <a:ext uri="{FF2B5EF4-FFF2-40B4-BE49-F238E27FC236}">
                <a16:creationId xmlns:a16="http://schemas.microsoft.com/office/drawing/2014/main" id="{E0A0A6BC-AD67-4E83-BD9E-262F76BD8A2B}"/>
              </a:ext>
            </a:extLst>
          </p:cNvPr>
          <p:cNvSpPr/>
          <p:nvPr/>
        </p:nvSpPr>
        <p:spPr>
          <a:xfrm>
            <a:off x="247780" y="3723535"/>
            <a:ext cx="1285339" cy="12229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a:extLst>
              <a:ext uri="{FF2B5EF4-FFF2-40B4-BE49-F238E27FC236}">
                <a16:creationId xmlns:a16="http://schemas.microsoft.com/office/drawing/2014/main" id="{DA694209-F5C7-4BCF-B6FD-D2606589580F}"/>
              </a:ext>
            </a:extLst>
          </p:cNvPr>
          <p:cNvSpPr txBox="1"/>
          <p:nvPr/>
        </p:nvSpPr>
        <p:spPr>
          <a:xfrm>
            <a:off x="9081455" y="1353738"/>
            <a:ext cx="1571263" cy="553998"/>
          </a:xfrm>
          <a:prstGeom prst="rect">
            <a:avLst/>
          </a:prstGeom>
          <a:noFill/>
        </p:spPr>
        <p:txBody>
          <a:bodyPr wrap="none" rtlCol="0">
            <a:spAutoFit/>
          </a:bodyPr>
          <a:lstStyle/>
          <a:p>
            <a:pPr algn="r"/>
            <a:r>
              <a:rPr lang="en-US">
                <a:solidFill>
                  <a:schemeClr val="bg1"/>
                </a:solidFill>
                <a:latin typeface="Tahoma" panose="020B0604030504040204" pitchFamily="34" charset="0"/>
                <a:ea typeface="Tahoma" panose="020B0604030504040204" pitchFamily="34" charset="0"/>
                <a:cs typeface="Tahoma" panose="020B0604030504040204" pitchFamily="34" charset="0"/>
              </a:rPr>
              <a:t>Alanna Black</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a:ln>
                  <a:noFill/>
                </a:ln>
                <a:solidFill>
                  <a:schemeClr val="bg1">
                    <a:lumMod val="95000"/>
                  </a:schemeClr>
                </a:solidFill>
                <a:effectLst/>
                <a:uLnTx/>
                <a:uFillTx/>
                <a:latin typeface="Tahoma" panose="020B0604030504040204" pitchFamily="34" charset="0"/>
                <a:ea typeface="Tahoma" panose="020B0604030504040204" pitchFamily="34" charset="0"/>
                <a:cs typeface="Tahoma" panose="020B0604030504040204" pitchFamily="34" charset="0"/>
              </a:rPr>
              <a:t>an</a:t>
            </a:r>
            <a:r>
              <a:rPr lang="en-US" sz="1200" ker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b16c@my.fsu.edu</a:t>
            </a:r>
            <a:endParaRPr kumimoji="0" lang="en-US" sz="1200" u="none" strike="noStrike" kern="0" cap="none" spc="0" normalizeH="0" baseline="0" noProof="0">
              <a:ln>
                <a:noFill/>
              </a:ln>
              <a:solidFill>
                <a:schemeClr val="bg1">
                  <a:lumMod val="9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9D46C644-08F6-4289-AA9F-A009F743BF97}"/>
              </a:ext>
            </a:extLst>
          </p:cNvPr>
          <p:cNvSpPr txBox="1"/>
          <p:nvPr/>
        </p:nvSpPr>
        <p:spPr>
          <a:xfrm>
            <a:off x="8811366" y="2679974"/>
            <a:ext cx="1912703" cy="553998"/>
          </a:xfrm>
          <a:prstGeom prst="rect">
            <a:avLst/>
          </a:prstGeom>
          <a:noFill/>
        </p:spPr>
        <p:txBody>
          <a:bodyPr wrap="none" rtlCol="0">
            <a:spAutoFit/>
          </a:bodyPr>
          <a:lstStyle/>
          <a:p>
            <a:pPr algn="r"/>
            <a:r>
              <a:rPr lang="en-US">
                <a:solidFill>
                  <a:schemeClr val="bg1"/>
                </a:solidFill>
                <a:latin typeface="Tahoma" panose="020B0604030504040204" pitchFamily="34" charset="0"/>
                <a:ea typeface="Tahoma" panose="020B0604030504040204" pitchFamily="34" charset="0"/>
                <a:cs typeface="Tahoma" panose="020B0604030504040204" pitchFamily="34" charset="0"/>
              </a:rPr>
              <a:t>Jayson Dickinson</a:t>
            </a:r>
          </a:p>
          <a:p>
            <a:pPr marL="0" marR="0" lvl="0" indent="0" algn="r" defTabSz="914400" eaLnBrk="1" fontAlgn="auto" latinLnBrk="0" hangingPunct="1">
              <a:lnSpc>
                <a:spcPct val="100000"/>
              </a:lnSpc>
              <a:spcBef>
                <a:spcPts val="0"/>
              </a:spcBef>
              <a:spcAft>
                <a:spcPts val="0"/>
              </a:spcAft>
              <a:buClrTx/>
              <a:buSzTx/>
              <a:buFontTx/>
              <a:buNone/>
              <a:tabLst/>
              <a:defRPr/>
            </a:pPr>
            <a:r>
              <a:rPr lang="en-US" sz="1200" ker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jpd15e@my.fsu.edu</a:t>
            </a:r>
            <a:endParaRPr kumimoji="0" lang="en-US" sz="1200" u="none" strike="noStrike" kern="0" cap="none" spc="0" normalizeH="0" baseline="0" noProof="0">
              <a:ln>
                <a:noFill/>
              </a:ln>
              <a:solidFill>
                <a:schemeClr val="bg1">
                  <a:lumMod val="9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 name="TextBox 42">
            <a:extLst>
              <a:ext uri="{FF2B5EF4-FFF2-40B4-BE49-F238E27FC236}">
                <a16:creationId xmlns:a16="http://schemas.microsoft.com/office/drawing/2014/main" id="{D426A878-F338-4C17-B7C8-835FD2797424}"/>
              </a:ext>
            </a:extLst>
          </p:cNvPr>
          <p:cNvSpPr txBox="1"/>
          <p:nvPr/>
        </p:nvSpPr>
        <p:spPr>
          <a:xfrm>
            <a:off x="8814347" y="4013722"/>
            <a:ext cx="1906740" cy="553998"/>
          </a:xfrm>
          <a:prstGeom prst="rect">
            <a:avLst/>
          </a:prstGeom>
          <a:noFill/>
        </p:spPr>
        <p:txBody>
          <a:bodyPr wrap="none" rtlCol="0">
            <a:spAutoFit/>
          </a:bodyPr>
          <a:lstStyle/>
          <a:p>
            <a:pPr algn="r"/>
            <a:r>
              <a:rPr lang="en-US">
                <a:solidFill>
                  <a:schemeClr val="bg1"/>
                </a:solidFill>
                <a:latin typeface="Tahoma" panose="020B0604030504040204" pitchFamily="34" charset="0"/>
                <a:ea typeface="Tahoma" panose="020B0604030504040204" pitchFamily="34" charset="0"/>
                <a:cs typeface="Tahoma" panose="020B0604030504040204" pitchFamily="34" charset="0"/>
              </a:rPr>
              <a:t>Christina Morrow</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a:ln>
                  <a:noFill/>
                </a:ln>
                <a:solidFill>
                  <a:schemeClr val="bg1">
                    <a:lumMod val="95000"/>
                  </a:schemeClr>
                </a:solidFill>
                <a:effectLst/>
                <a:uLnTx/>
                <a:uFillTx/>
                <a:latin typeface="Tahoma" panose="020B0604030504040204" pitchFamily="34" charset="0"/>
                <a:ea typeface="Tahoma" panose="020B0604030504040204" pitchFamily="34" charset="0"/>
                <a:cs typeface="Tahoma" panose="020B0604030504040204" pitchFamily="34" charset="0"/>
              </a:rPr>
              <a:t>cjm18bn@my.fsu.edu</a:t>
            </a:r>
          </a:p>
        </p:txBody>
      </p:sp>
      <p:sp>
        <p:nvSpPr>
          <p:cNvPr id="47" name="TextBox 46">
            <a:extLst>
              <a:ext uri="{FF2B5EF4-FFF2-40B4-BE49-F238E27FC236}">
                <a16:creationId xmlns:a16="http://schemas.microsoft.com/office/drawing/2014/main" id="{8F0958DD-CF77-4656-BE54-86EB53C677BF}"/>
              </a:ext>
            </a:extLst>
          </p:cNvPr>
          <p:cNvSpPr txBox="1"/>
          <p:nvPr/>
        </p:nvSpPr>
        <p:spPr>
          <a:xfrm>
            <a:off x="9033364" y="5367703"/>
            <a:ext cx="1619354" cy="553998"/>
          </a:xfrm>
          <a:prstGeom prst="rect">
            <a:avLst/>
          </a:prstGeom>
          <a:noFill/>
        </p:spPr>
        <p:txBody>
          <a:bodyPr wrap="none" rtlCol="0">
            <a:spAutoFit/>
          </a:bodyPr>
          <a:lstStyle/>
          <a:p>
            <a:pPr algn="r"/>
            <a:r>
              <a:rPr lang="en-US">
                <a:solidFill>
                  <a:schemeClr val="bg1"/>
                </a:solidFill>
                <a:latin typeface="Tahoma" panose="020B0604030504040204" pitchFamily="34" charset="0"/>
                <a:ea typeface="Tahoma" panose="020B0604030504040204" pitchFamily="34" charset="0"/>
                <a:cs typeface="Tahoma" panose="020B0604030504040204" pitchFamily="34" charset="0"/>
              </a:rPr>
              <a:t>Ryker Mullinix</a:t>
            </a:r>
          </a:p>
          <a:p>
            <a:pPr marL="0" marR="0" lvl="0" indent="0" algn="r" defTabSz="914400" eaLnBrk="1" fontAlgn="auto" latinLnBrk="0" hangingPunct="1">
              <a:lnSpc>
                <a:spcPct val="100000"/>
              </a:lnSpc>
              <a:spcBef>
                <a:spcPts val="0"/>
              </a:spcBef>
              <a:spcAft>
                <a:spcPts val="0"/>
              </a:spcAft>
              <a:buClrTx/>
              <a:buSzTx/>
              <a:buFontTx/>
              <a:buNone/>
              <a:tabLst/>
              <a:defRPr/>
            </a:pPr>
            <a:r>
              <a:rPr lang="en-US" sz="1200" ker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rwm18c@my.fsu.edu</a:t>
            </a:r>
            <a:endParaRPr kumimoji="0" lang="en-US" sz="1200" u="none" strike="noStrike" kern="0" cap="none" spc="0" normalizeH="0" baseline="0" noProof="0">
              <a:ln>
                <a:noFill/>
              </a:ln>
              <a:solidFill>
                <a:schemeClr val="bg1">
                  <a:lumMod val="9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133634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2C669-0047-4803-A225-2A0AE378F38B}"/>
              </a:ext>
            </a:extLst>
          </p:cNvPr>
          <p:cNvSpPr>
            <a:spLocks noGrp="1"/>
          </p:cNvSpPr>
          <p:nvPr>
            <p:ph type="title"/>
          </p:nvPr>
        </p:nvSpPr>
        <p:spPr/>
        <p:txBody>
          <a:bodyPr>
            <a:noAutofit/>
          </a:bodyPr>
          <a:lstStyle/>
          <a:p>
            <a:r>
              <a:rPr lang="en-US" sz="5400">
                <a:solidFill>
                  <a:schemeClr val="tx1"/>
                </a:solidFill>
                <a:latin typeface="Tahoma"/>
                <a:cs typeface="Arial"/>
              </a:rPr>
              <a:t>References</a:t>
            </a:r>
          </a:p>
        </p:txBody>
      </p:sp>
      <p:sp>
        <p:nvSpPr>
          <p:cNvPr id="3" name="Content Placeholder 2">
            <a:extLst>
              <a:ext uri="{FF2B5EF4-FFF2-40B4-BE49-F238E27FC236}">
                <a16:creationId xmlns:a16="http://schemas.microsoft.com/office/drawing/2014/main" id="{0120414C-51FB-473A-BC4A-779715D3159B}"/>
              </a:ext>
            </a:extLst>
          </p:cNvPr>
          <p:cNvSpPr>
            <a:spLocks noGrp="1"/>
          </p:cNvSpPr>
          <p:nvPr>
            <p:ph idx="1"/>
          </p:nvPr>
        </p:nvSpPr>
        <p:spPr/>
        <p:txBody>
          <a:bodyPr vert="horz" lIns="91440" tIns="45720" rIns="91440" bIns="45720" rtlCol="0" anchor="t">
            <a:normAutofit/>
          </a:bodyPr>
          <a:lstStyle/>
          <a:p>
            <a:r>
              <a:rPr lang="en-US" sz="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Dorsey, J., Jones, T., Doggett, W., King, B., Mercer, C., Brady, J., . . . </a:t>
            </a:r>
            <a:r>
              <a:rPr lang="en-US" sz="120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Ganoe</a:t>
            </a:r>
            <a:r>
              <a:rPr lang="en-US" sz="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G. (2011). Recent Developments in the Design, Capabilities and Autonomous Operations of a Lightweight Surface Manipulation System and Test-bed. </a:t>
            </a:r>
            <a:r>
              <a:rPr lang="en-US" sz="1200" i="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AIAA SPACE 2011 Conference &amp; Exposition</a:t>
            </a:r>
            <a:r>
              <a:rPr lang="en-US" sz="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doi:10.2514/6.2011-7266  </a:t>
            </a:r>
            <a:endParaRPr lang="en-US" sz="1200" b="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Doggett, W. (., King, B., Jones, T., Dorsey, J., &amp; </a:t>
            </a:r>
            <a:r>
              <a:rPr lang="en-US" sz="120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Mikulas</a:t>
            </a:r>
            <a:r>
              <a:rPr lang="en-US" sz="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M. (2008). Design and Field Test of a Mass Efficient Crane for Lunar Payload Handling and Inspection: The Lunar Surface    Manipulation System. </a:t>
            </a:r>
            <a:r>
              <a:rPr lang="en-US" sz="1200" i="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AIAA SPACE 2008 Conference &amp; Exposition</a:t>
            </a:r>
            <a:r>
              <a:rPr lang="en-US" sz="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doi:10.2514/6.2008-7635  </a:t>
            </a:r>
          </a:p>
          <a:p>
            <a:r>
              <a:rPr lang="en-US" sz="1200" i="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PEREGRINE LUNAR LANDER: PAYLOAD USER’S GUIDE</a:t>
            </a:r>
            <a:r>
              <a:rPr lang="en-US" sz="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[PDF]. (2020, June). Astrobotic Technology.  </a:t>
            </a:r>
          </a:p>
          <a:p>
            <a:r>
              <a:rPr lang="en-US" sz="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Jefferies, S., Doggett, W., </a:t>
            </a:r>
            <a:r>
              <a:rPr lang="en-US" sz="120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Chrone</a:t>
            </a:r>
            <a:r>
              <a:rPr lang="en-US" sz="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J., </a:t>
            </a:r>
            <a:r>
              <a:rPr lang="en-US" sz="120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Angster</a:t>
            </a:r>
            <a:r>
              <a:rPr lang="en-US" sz="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S., Dorsey, J., Jones, T., . . . Caldwell, D. (2010). Lunar Lander Offloading Operations Using a Heavy-Lift Lunar Surface Manipulator System. </a:t>
            </a:r>
            <a:r>
              <a:rPr lang="en-US" sz="1200" i="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AIAA SPACE 2010 Conference &amp; Exposition</a:t>
            </a:r>
            <a:r>
              <a:rPr lang="en-US" sz="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doi:10.2514/6.2010-8804</a:t>
            </a:r>
          </a:p>
          <a:p>
            <a:r>
              <a:rPr lang="en-US" sz="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Dorsey, J., Jones, T., Doggett, W., King, B., </a:t>
            </a:r>
            <a:r>
              <a:rPr lang="en-US" sz="120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Mikulas</a:t>
            </a:r>
            <a:r>
              <a:rPr lang="en-US" sz="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M., &amp; </a:t>
            </a:r>
            <a:r>
              <a:rPr lang="en-US" sz="120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Roithmayr</a:t>
            </a:r>
            <a:r>
              <a:rPr lang="en-US" sz="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C. (2009). Developments to Increase the Performance, Operational Versatility and Automation of a Lunar Surface Manipulation System. </a:t>
            </a:r>
            <a:r>
              <a:rPr lang="en-US" sz="1200" i="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AIAA SPACE 2009 Conference &amp; Exposition</a:t>
            </a:r>
            <a:r>
              <a:rPr lang="en-US" sz="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doi:10.2514/6.2009-6795</a:t>
            </a:r>
          </a:p>
          <a:p>
            <a:r>
              <a:rPr lang="en-US" sz="120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Dorsey, J., </a:t>
            </a:r>
            <a:r>
              <a:rPr lang="en-US" sz="1200" err="1">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Mikulas</a:t>
            </a:r>
            <a:r>
              <a:rPr lang="en-US" sz="120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 M., &amp; Doggett, W. (2008). Preliminary Structural Design Considerations and Mass Efficiencies for Lunar Surface Manipulator Concepts. </a:t>
            </a:r>
            <a:r>
              <a:rPr lang="en-US" sz="1200" i="1">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AIAA SPACE 2008 Conference &amp; Exposition</a:t>
            </a:r>
            <a:r>
              <a:rPr lang="en-US" sz="120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 doi:10.2514/6.2008-7916</a:t>
            </a:r>
            <a:endParaRPr lang="en-US" sz="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6B2A1E9E-8E32-43AC-9C14-910290352DD3}"/>
              </a:ext>
            </a:extLst>
          </p:cNvPr>
          <p:cNvSpPr>
            <a:spLocks noGrp="1"/>
          </p:cNvSpPr>
          <p:nvPr>
            <p:ph type="sldNum" sz="quarter" idx="4"/>
          </p:nvPr>
        </p:nvSpPr>
        <p:spPr/>
        <p:txBody>
          <a:bodyPr/>
          <a:lstStyle/>
          <a:p>
            <a:fld id="{6F1FABC0-072B-4F22-8F9B-95A9D10B0206}" type="slidenum">
              <a:rPr lang="en-US" smtClean="0"/>
              <a:pPr/>
              <a:t>78</a:t>
            </a:fld>
            <a:endParaRPr lang="en-US"/>
          </a:p>
        </p:txBody>
      </p:sp>
    </p:spTree>
    <p:extLst>
      <p:ext uri="{BB962C8B-B14F-4D97-AF65-F5344CB8AC3E}">
        <p14:creationId xmlns:p14="http://schemas.microsoft.com/office/powerpoint/2010/main" val="28409921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79</a:t>
            </a:fld>
            <a:endParaRPr lang="en-US"/>
          </a:p>
        </p:txBody>
      </p:sp>
      <p:sp>
        <p:nvSpPr>
          <p:cNvPr id="10" name="Rectangle 9">
            <a:extLst>
              <a:ext uri="{FF2B5EF4-FFF2-40B4-BE49-F238E27FC236}">
                <a16:creationId xmlns:a16="http://schemas.microsoft.com/office/drawing/2014/main" id="{CC0736D5-A98B-4688-8C4B-D25B7E86ED55}"/>
              </a:ext>
            </a:extLst>
          </p:cNvPr>
          <p:cNvSpPr/>
          <p:nvPr/>
        </p:nvSpPr>
        <p:spPr>
          <a:xfrm>
            <a:off x="0" y="5030171"/>
            <a:ext cx="984203" cy="902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6" descr="Logo&#10;&#10;Description automatically generated">
            <a:extLst>
              <a:ext uri="{FF2B5EF4-FFF2-40B4-BE49-F238E27FC236}">
                <a16:creationId xmlns:a16="http://schemas.microsoft.com/office/drawing/2014/main" id="{1D5F14DB-007A-4EAC-B7BC-FC3F1C7DCF7F}"/>
              </a:ext>
            </a:extLst>
          </p:cNvPr>
          <p:cNvPicPr>
            <a:picLocks noChangeAspect="1"/>
          </p:cNvPicPr>
          <p:nvPr/>
        </p:nvPicPr>
        <p:blipFill>
          <a:blip r:embed="rId3"/>
          <a:stretch>
            <a:fillRect/>
          </a:stretch>
        </p:blipFill>
        <p:spPr>
          <a:xfrm>
            <a:off x="7351903" y="1855812"/>
            <a:ext cx="2975224" cy="2717701"/>
          </a:xfrm>
          <a:prstGeom prst="rect">
            <a:avLst/>
          </a:prstGeom>
        </p:spPr>
      </p:pic>
      <p:sp>
        <p:nvSpPr>
          <p:cNvPr id="12" name="TextBox 11">
            <a:extLst>
              <a:ext uri="{FF2B5EF4-FFF2-40B4-BE49-F238E27FC236}">
                <a16:creationId xmlns:a16="http://schemas.microsoft.com/office/drawing/2014/main" id="{3EE213EF-559C-40FF-911A-2C5AC3524FBF}"/>
              </a:ext>
            </a:extLst>
          </p:cNvPr>
          <p:cNvSpPr txBox="1"/>
          <p:nvPr/>
        </p:nvSpPr>
        <p:spPr>
          <a:xfrm>
            <a:off x="10523519" y="5671257"/>
            <a:ext cx="166848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ysClr val="windowText" lastClr="000000"/>
                </a:solidFill>
                <a:latin typeface="Tahoma" panose="020B0604030504040204" pitchFamily="34" charset="0"/>
                <a:ea typeface="Tahoma" panose="020B0604030504040204" pitchFamily="34" charset="0"/>
                <a:cs typeface="Tahoma" panose="020B0604030504040204" pitchFamily="34" charset="0"/>
              </a:rPr>
              <a:t>Photos from nasa.gov</a:t>
            </a:r>
          </a:p>
        </p:txBody>
      </p:sp>
      <p:sp>
        <p:nvSpPr>
          <p:cNvPr id="2" name="TextBox 1">
            <a:extLst>
              <a:ext uri="{FF2B5EF4-FFF2-40B4-BE49-F238E27FC236}">
                <a16:creationId xmlns:a16="http://schemas.microsoft.com/office/drawing/2014/main" id="{4B103604-8FDD-4874-A357-7F8E74CAE7A0}"/>
              </a:ext>
            </a:extLst>
          </p:cNvPr>
          <p:cNvSpPr txBox="1"/>
          <p:nvPr/>
        </p:nvSpPr>
        <p:spPr>
          <a:xfrm>
            <a:off x="1232657" y="2045111"/>
            <a:ext cx="4158558" cy="2339102"/>
          </a:xfrm>
          <a:prstGeom prst="rect">
            <a:avLst/>
          </a:prstGeom>
          <a:noFill/>
        </p:spPr>
        <p:txBody>
          <a:bodyPr wrap="square" rtlCol="0">
            <a:spAutoFit/>
          </a:bodyPr>
          <a:lstStyle/>
          <a:p>
            <a:r>
              <a:rPr lang="en-US" sz="2000" b="1">
                <a:latin typeface="Tahoma" panose="020B0604030504040204" pitchFamily="34" charset="0"/>
                <a:ea typeface="Tahoma" panose="020B0604030504040204" pitchFamily="34" charset="0"/>
                <a:cs typeface="Tahoma" panose="020B0604030504040204" pitchFamily="34" charset="0"/>
              </a:rPr>
              <a:t>Artemis Mission Milestones:</a:t>
            </a:r>
          </a:p>
          <a:p>
            <a:pPr marL="285750" indent="-285750">
              <a:buFont typeface="Arial" panose="020B0604020202020204" pitchFamily="34" charset="0"/>
              <a:buChar char="•"/>
            </a:pPr>
            <a:r>
              <a:rPr lang="en-US">
                <a:latin typeface="Tahoma" panose="020B0604030504040204" pitchFamily="34" charset="0"/>
                <a:ea typeface="Tahoma" panose="020B0604030504040204" pitchFamily="34" charset="0"/>
                <a:cs typeface="Tahoma" panose="020B0604030504040204" pitchFamily="34" charset="0"/>
              </a:rPr>
              <a:t>Scheduled to Launch in 2023</a:t>
            </a:r>
          </a:p>
          <a:p>
            <a:pPr marL="285750" indent="-285750">
              <a:buFont typeface="Arial" panose="020B0604020202020204" pitchFamily="34" charset="0"/>
              <a:buChar char="•"/>
            </a:pPr>
            <a:r>
              <a:rPr lang="en-US">
                <a:latin typeface="Tahoma" panose="020B0604030504040204" pitchFamily="34" charset="0"/>
                <a:ea typeface="Tahoma" panose="020B0604030504040204" pitchFamily="34" charset="0"/>
                <a:cs typeface="Tahoma" panose="020B0604030504040204" pitchFamily="34" charset="0"/>
              </a:rPr>
              <a:t>Sending the next man and first woman to the moon</a:t>
            </a:r>
          </a:p>
          <a:p>
            <a:pPr marL="285750" indent="-285750">
              <a:buFont typeface="Arial" panose="020B0604020202020204" pitchFamily="34" charset="0"/>
              <a:buChar char="•"/>
            </a:pPr>
            <a:r>
              <a:rPr lang="en-US">
                <a:latin typeface="Tahoma" panose="020B0604030504040204" pitchFamily="34" charset="0"/>
                <a:ea typeface="Tahoma" panose="020B0604030504040204" pitchFamily="34" charset="0"/>
                <a:cs typeface="Tahoma" panose="020B0604030504040204" pitchFamily="34" charset="0"/>
              </a:rPr>
              <a:t>Major goal is to set up a lunar base</a:t>
            </a:r>
          </a:p>
          <a:p>
            <a:pPr marL="285750" indent="-285750">
              <a:buFont typeface="Arial" panose="020B0604020202020204" pitchFamily="34" charset="0"/>
              <a:buChar char="•"/>
            </a:pPr>
            <a:endParaRPr lang="en-US">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Title 1">
            <a:extLst>
              <a:ext uri="{FF2B5EF4-FFF2-40B4-BE49-F238E27FC236}">
                <a16:creationId xmlns:a16="http://schemas.microsoft.com/office/drawing/2014/main" id="{53EDE380-AFBC-4EF0-8405-0EFCAA7A755A}"/>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Background Info - Artemis</a:t>
            </a:r>
          </a:p>
        </p:txBody>
      </p:sp>
      <p:sp>
        <p:nvSpPr>
          <p:cNvPr id="5" name="Rectangle 4">
            <a:hlinkClick r:id="rId4" action="ppaction://hlinksldjump"/>
            <a:extLst>
              <a:ext uri="{FF2B5EF4-FFF2-40B4-BE49-F238E27FC236}">
                <a16:creationId xmlns:a16="http://schemas.microsoft.com/office/drawing/2014/main" id="{9C2036CC-8D60-4A5D-9841-28C05D836245}"/>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720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D477254-D118-46B8-BB1A-5CCC89E9A24D}"/>
              </a:ext>
            </a:extLst>
          </p:cNvPr>
          <p:cNvSpPr/>
          <p:nvPr/>
        </p:nvSpPr>
        <p:spPr>
          <a:xfrm>
            <a:off x="0" y="0"/>
            <a:ext cx="12192000" cy="59222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B551F66-E5DF-4525-B3C3-7DED78A50012}"/>
              </a:ext>
            </a:extLst>
          </p:cNvPr>
          <p:cNvPicPr>
            <a:picLocks noChangeAspect="1"/>
          </p:cNvPicPr>
          <p:nvPr/>
        </p:nvPicPr>
        <p:blipFill rotWithShape="1">
          <a:blip r:embed="rId3">
            <a:alphaModFix amt="5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4837" b="22280"/>
          <a:stretch/>
        </p:blipFill>
        <p:spPr>
          <a:xfrm>
            <a:off x="-1" y="-1130566"/>
            <a:ext cx="12192000" cy="7052862"/>
          </a:xfrm>
          <a:prstGeom prst="rect">
            <a:avLst/>
          </a:prstGeom>
        </p:spPr>
      </p:pic>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8</a:t>
            </a:fld>
            <a:endParaRPr lang="en-US"/>
          </a:p>
        </p:txBody>
      </p:sp>
      <p:sp>
        <p:nvSpPr>
          <p:cNvPr id="7" name="Content Placeholder 6">
            <a:extLst>
              <a:ext uri="{FF2B5EF4-FFF2-40B4-BE49-F238E27FC236}">
                <a16:creationId xmlns:a16="http://schemas.microsoft.com/office/drawing/2014/main" id="{C60C6250-C6BA-470A-B849-CD42B0795921}"/>
              </a:ext>
            </a:extLst>
          </p:cNvPr>
          <p:cNvSpPr>
            <a:spLocks noGrp="1"/>
          </p:cNvSpPr>
          <p:nvPr>
            <p:ph sz="quarter" idx="11"/>
          </p:nvPr>
        </p:nvSpPr>
        <p:spPr/>
        <p:txBody>
          <a:bodyPr vert="horz" lIns="91440" tIns="45720" rIns="91440" bIns="45720" rtlCol="0" anchor="t">
            <a:noAutofit/>
          </a:bodyPr>
          <a:lstStyle/>
          <a:p>
            <a:r>
              <a:rPr lang="en-US">
                <a:solidFill>
                  <a:srgbClr val="101B1E"/>
                </a:solidFill>
                <a:latin typeface="Arial"/>
                <a:cs typeface="Arial"/>
              </a:rPr>
              <a:t>Alanna Black</a:t>
            </a:r>
            <a:endParaRPr lang="en-US">
              <a:latin typeface="Arial"/>
              <a:cs typeface="Arial"/>
            </a:endParaRPr>
          </a:p>
          <a:p>
            <a:endParaRPr lang="en-US"/>
          </a:p>
        </p:txBody>
      </p:sp>
      <p:sp>
        <p:nvSpPr>
          <p:cNvPr id="2" name="Title 1">
            <a:extLst>
              <a:ext uri="{FF2B5EF4-FFF2-40B4-BE49-F238E27FC236}">
                <a16:creationId xmlns:a16="http://schemas.microsoft.com/office/drawing/2014/main" id="{152A794D-0FE0-4E93-A8AB-753E11A49276}"/>
              </a:ext>
            </a:extLst>
          </p:cNvPr>
          <p:cNvSpPr txBox="1">
            <a:spLocks/>
          </p:cNvSpPr>
          <p:nvPr/>
        </p:nvSpPr>
        <p:spPr>
          <a:xfrm>
            <a:off x="345159" y="-77656"/>
            <a:ext cx="11501682" cy="129900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bg1"/>
                </a:solidFill>
                <a:latin typeface="Tahoma" panose="020B0604030504040204" pitchFamily="34" charset="0"/>
                <a:ea typeface="Tahoma" panose="020B0604030504040204" pitchFamily="34" charset="0"/>
                <a:cs typeface="Tahoma" panose="020B0604030504040204" pitchFamily="34" charset="0"/>
              </a:rPr>
              <a:t>Artemis Background</a:t>
            </a:r>
          </a:p>
        </p:txBody>
      </p:sp>
      <p:sp>
        <p:nvSpPr>
          <p:cNvPr id="87" name="TextBox 86">
            <a:extLst>
              <a:ext uri="{FF2B5EF4-FFF2-40B4-BE49-F238E27FC236}">
                <a16:creationId xmlns:a16="http://schemas.microsoft.com/office/drawing/2014/main" id="{D78C8EBB-1D23-47AC-967F-6416482F3AE2}"/>
              </a:ext>
            </a:extLst>
          </p:cNvPr>
          <p:cNvSpPr txBox="1"/>
          <p:nvPr/>
        </p:nvSpPr>
        <p:spPr>
          <a:xfrm>
            <a:off x="4508992" y="1321959"/>
            <a:ext cx="3174015" cy="461665"/>
          </a:xfrm>
          <a:prstGeom prst="rect">
            <a:avLst/>
          </a:prstGeom>
          <a:noFill/>
        </p:spPr>
        <p:txBody>
          <a:bodyPr wrap="square" rtlCol="0">
            <a:spAutoFit/>
          </a:bodyPr>
          <a:lstStyle/>
          <a:p>
            <a:pPr algn="ctr"/>
            <a:r>
              <a:rPr lang="en-US" sz="2400" spc="0" baseline="0">
                <a:solidFill>
                  <a:schemeClr val="bg1"/>
                </a:solidFill>
                <a:latin typeface="Tahoma" panose="020B0604030504040204" pitchFamily="34" charset="0"/>
                <a:ea typeface="Tahoma" panose="020B0604030504040204" pitchFamily="34" charset="0"/>
                <a:cs typeface="Tahoma" panose="020B0604030504040204" pitchFamily="34" charset="0"/>
                <a:sym typeface="Calibri"/>
                <a:rtl val="0"/>
              </a:rPr>
              <a:t>Goddess of the Hunt</a:t>
            </a:r>
          </a:p>
        </p:txBody>
      </p:sp>
      <p:pic>
        <p:nvPicPr>
          <p:cNvPr id="15" name="Picture 14">
            <a:extLst>
              <a:ext uri="{FF2B5EF4-FFF2-40B4-BE49-F238E27FC236}">
                <a16:creationId xmlns:a16="http://schemas.microsoft.com/office/drawing/2014/main" id="{3191F991-286C-4BE6-93EF-934991BDB6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3592" y="3442458"/>
            <a:ext cx="1930666" cy="1930666"/>
          </a:xfrm>
          <a:prstGeom prst="rect">
            <a:avLst/>
          </a:prstGeom>
        </p:spPr>
      </p:pic>
      <p:grpSp>
        <p:nvGrpSpPr>
          <p:cNvPr id="14" name="Group 13">
            <a:extLst>
              <a:ext uri="{FF2B5EF4-FFF2-40B4-BE49-F238E27FC236}">
                <a16:creationId xmlns:a16="http://schemas.microsoft.com/office/drawing/2014/main" id="{6F69FA93-6A17-4015-83D6-7636FB8D9DEB}"/>
              </a:ext>
            </a:extLst>
          </p:cNvPr>
          <p:cNvGrpSpPr>
            <a:grpSpLocks noChangeAspect="1"/>
          </p:cNvGrpSpPr>
          <p:nvPr/>
        </p:nvGrpSpPr>
        <p:grpSpPr>
          <a:xfrm>
            <a:off x="870151" y="2052152"/>
            <a:ext cx="1554106" cy="1519671"/>
            <a:chOff x="6722087" y="5087536"/>
            <a:chExt cx="778583" cy="761332"/>
          </a:xfrm>
        </p:grpSpPr>
        <p:sp>
          <p:nvSpPr>
            <p:cNvPr id="16" name="Oval 15">
              <a:extLst>
                <a:ext uri="{FF2B5EF4-FFF2-40B4-BE49-F238E27FC236}">
                  <a16:creationId xmlns:a16="http://schemas.microsoft.com/office/drawing/2014/main" id="{25C3D5EA-57E4-420F-9080-415E8A57D6C0}"/>
                </a:ext>
              </a:extLst>
            </p:cNvPr>
            <p:cNvSpPr>
              <a:spLocks noChangeAspect="1"/>
            </p:cNvSpPr>
            <p:nvPr/>
          </p:nvSpPr>
          <p:spPr>
            <a:xfrm>
              <a:off x="6722087" y="5087536"/>
              <a:ext cx="778583" cy="761332"/>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Bow And Arrow">
              <a:extLst>
                <a:ext uri="{FF2B5EF4-FFF2-40B4-BE49-F238E27FC236}">
                  <a16:creationId xmlns:a16="http://schemas.microsoft.com/office/drawing/2014/main" id="{DF5D0D8F-7D15-46B1-BB95-130FC7FA2C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74399" y="5197504"/>
              <a:ext cx="611054" cy="611055"/>
            </a:xfrm>
            <a:prstGeom prst="rect">
              <a:avLst/>
            </a:prstGeom>
          </p:spPr>
        </p:pic>
      </p:grpSp>
      <p:grpSp>
        <p:nvGrpSpPr>
          <p:cNvPr id="18" name="Group 17">
            <a:extLst>
              <a:ext uri="{FF2B5EF4-FFF2-40B4-BE49-F238E27FC236}">
                <a16:creationId xmlns:a16="http://schemas.microsoft.com/office/drawing/2014/main" id="{BD0DE0F6-5635-4C81-B9C3-489BC119D491}"/>
              </a:ext>
            </a:extLst>
          </p:cNvPr>
          <p:cNvGrpSpPr/>
          <p:nvPr/>
        </p:nvGrpSpPr>
        <p:grpSpPr>
          <a:xfrm>
            <a:off x="2683673" y="2106570"/>
            <a:ext cx="4707903" cy="1410833"/>
            <a:chOff x="3783678" y="2212365"/>
            <a:chExt cx="5255648" cy="1410833"/>
          </a:xfrm>
        </p:grpSpPr>
        <p:sp>
          <p:nvSpPr>
            <p:cNvPr id="19" name="Rectangle: Rounded Corners 18">
              <a:extLst>
                <a:ext uri="{FF2B5EF4-FFF2-40B4-BE49-F238E27FC236}">
                  <a16:creationId xmlns:a16="http://schemas.microsoft.com/office/drawing/2014/main" id="{6059D902-38BF-473E-974A-B157BB7DDCAD}"/>
                </a:ext>
              </a:extLst>
            </p:cNvPr>
            <p:cNvSpPr/>
            <p:nvPr/>
          </p:nvSpPr>
          <p:spPr>
            <a:xfrm>
              <a:off x="3783678" y="2212365"/>
              <a:ext cx="5255648" cy="1410833"/>
            </a:xfrm>
            <a:prstGeom prst="round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5671339-C732-4B1A-A60F-E791256A00C2}"/>
                </a:ext>
              </a:extLst>
            </p:cNvPr>
            <p:cNvSpPr txBox="1"/>
            <p:nvPr/>
          </p:nvSpPr>
          <p:spPr>
            <a:xfrm>
              <a:off x="3995549" y="2422869"/>
              <a:ext cx="4792270" cy="1200329"/>
            </a:xfrm>
            <a:prstGeom prst="rect">
              <a:avLst/>
            </a:prstGeom>
            <a:noFill/>
          </p:spPr>
          <p:txBody>
            <a:bodyPr wrap="square" rtlCol="0">
              <a:spAutoFit/>
            </a:bodyPr>
            <a:lstStyle/>
            <a:p>
              <a:r>
                <a:rPr lang="en-US" b="1" i="0">
                  <a:solidFill>
                    <a:schemeClr val="bg1"/>
                  </a:solidFill>
                  <a:effectLst/>
                  <a:latin typeface="Tahoma" panose="020B0604030504040204" pitchFamily="34" charset="0"/>
                  <a:ea typeface="Tahoma" panose="020B0604030504040204" pitchFamily="34" charset="0"/>
                  <a:cs typeface="Tahoma" panose="020B0604030504040204" pitchFamily="34" charset="0"/>
                </a:rPr>
                <a:t>SYMBOLOGY</a:t>
              </a:r>
              <a:br>
                <a:rPr lang="en-US">
                  <a:solidFill>
                    <a:schemeClr val="bg1"/>
                  </a:solidFill>
                  <a:latin typeface="Tahoma" panose="020B0604030504040204" pitchFamily="34" charset="0"/>
                  <a:ea typeface="Tahoma" panose="020B0604030504040204" pitchFamily="34" charset="0"/>
                  <a:cs typeface="Tahoma" panose="020B0604030504040204" pitchFamily="34" charset="0"/>
                </a:rPr>
              </a:br>
              <a:r>
                <a:rPr lang="en-US">
                  <a:solidFill>
                    <a:schemeClr val="bg1"/>
                  </a:solidFill>
                  <a:latin typeface="Tahoma" panose="020B0604030504040204" pitchFamily="34" charset="0"/>
                  <a:ea typeface="Tahoma" panose="020B0604030504040204" pitchFamily="34" charset="0"/>
                  <a:cs typeface="Tahoma" panose="020B0604030504040204" pitchFamily="34" charset="0"/>
                </a:rPr>
                <a:t>The bow and arrow are the primary symbols of the </a:t>
              </a:r>
              <a:r>
                <a:rPr lang="en-US" b="0" i="0">
                  <a:solidFill>
                    <a:schemeClr val="bg1"/>
                  </a:solidFill>
                  <a:effectLst/>
                  <a:latin typeface="Tahoma" panose="020B0604030504040204" pitchFamily="34" charset="0"/>
                  <a:ea typeface="Tahoma" panose="020B0604030504040204" pitchFamily="34" charset="0"/>
                  <a:cs typeface="Tahoma" panose="020B0604030504040204" pitchFamily="34" charset="0"/>
                </a:rPr>
                <a:t>Greek Goddess Artemis</a:t>
              </a:r>
              <a:r>
                <a:rPr lang="en-US">
                  <a:solidFill>
                    <a:schemeClr val="bg1"/>
                  </a:solidFill>
                  <a:latin typeface="Tahoma" panose="020B0604030504040204" pitchFamily="34" charset="0"/>
                  <a:ea typeface="Tahoma" panose="020B0604030504040204" pitchFamily="34" charset="0"/>
                  <a:cs typeface="Tahoma" panose="020B0604030504040204" pitchFamily="34" charset="0"/>
                </a:rPr>
                <a:t>. </a:t>
              </a:r>
            </a:p>
            <a:p>
              <a:endParaRPr lang="en-US">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1" name="Group 20">
            <a:extLst>
              <a:ext uri="{FF2B5EF4-FFF2-40B4-BE49-F238E27FC236}">
                <a16:creationId xmlns:a16="http://schemas.microsoft.com/office/drawing/2014/main" id="{F33117ED-2930-47E8-9CA9-D53256C576EA}"/>
              </a:ext>
            </a:extLst>
          </p:cNvPr>
          <p:cNvGrpSpPr/>
          <p:nvPr/>
        </p:nvGrpSpPr>
        <p:grpSpPr>
          <a:xfrm>
            <a:off x="3419986" y="3602703"/>
            <a:ext cx="6083606" cy="1687832"/>
            <a:chOff x="3783678" y="2212365"/>
            <a:chExt cx="6083606" cy="1687832"/>
          </a:xfrm>
        </p:grpSpPr>
        <p:sp>
          <p:nvSpPr>
            <p:cNvPr id="22" name="Rectangle: Rounded Corners 21">
              <a:extLst>
                <a:ext uri="{FF2B5EF4-FFF2-40B4-BE49-F238E27FC236}">
                  <a16:creationId xmlns:a16="http://schemas.microsoft.com/office/drawing/2014/main" id="{87BC7E5A-14D9-44A0-A5BD-183FAFADCD03}"/>
                </a:ext>
              </a:extLst>
            </p:cNvPr>
            <p:cNvSpPr/>
            <p:nvPr/>
          </p:nvSpPr>
          <p:spPr>
            <a:xfrm>
              <a:off x="3783678" y="2212365"/>
              <a:ext cx="5996934" cy="1610176"/>
            </a:xfrm>
            <a:prstGeom prst="round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3C3C88D-2C5D-4851-8488-30FB8F7DD235}"/>
                </a:ext>
              </a:extLst>
            </p:cNvPr>
            <p:cNvSpPr txBox="1"/>
            <p:nvPr/>
          </p:nvSpPr>
          <p:spPr>
            <a:xfrm>
              <a:off x="3995549" y="2422869"/>
              <a:ext cx="5871735" cy="1477328"/>
            </a:xfrm>
            <a:prstGeom prst="rect">
              <a:avLst/>
            </a:prstGeom>
            <a:noFill/>
          </p:spPr>
          <p:txBody>
            <a:bodyPr wrap="square" rtlCol="0">
              <a:spAutoFit/>
            </a:bodyPr>
            <a:lstStyle/>
            <a:p>
              <a:r>
                <a:rPr lang="en-US" b="1" i="0">
                  <a:solidFill>
                    <a:schemeClr val="bg1"/>
                  </a:solidFill>
                  <a:effectLst/>
                  <a:latin typeface="Tahoma" panose="020B0604030504040204" pitchFamily="34" charset="0"/>
                  <a:ea typeface="Tahoma" panose="020B0604030504040204" pitchFamily="34" charset="0"/>
                  <a:cs typeface="Tahoma" panose="020B0604030504040204" pitchFamily="34" charset="0"/>
                </a:rPr>
                <a:t>ARTEMIS PROGRAM PATCH</a:t>
              </a:r>
              <a:br>
                <a:rPr lang="en-US">
                  <a:solidFill>
                    <a:schemeClr val="bg1"/>
                  </a:solidFill>
                  <a:latin typeface="Tahoma" panose="020B0604030504040204" pitchFamily="34" charset="0"/>
                  <a:ea typeface="Tahoma" panose="020B0604030504040204" pitchFamily="34" charset="0"/>
                  <a:cs typeface="Tahoma" panose="020B0604030504040204" pitchFamily="34" charset="0"/>
                </a:rPr>
              </a:br>
              <a:r>
                <a:rPr lang="en-US" b="0" i="0">
                  <a:solidFill>
                    <a:schemeClr val="bg1"/>
                  </a:solidFill>
                  <a:effectLst/>
                  <a:latin typeface="Tahoma" panose="020B0604030504040204" pitchFamily="34" charset="0"/>
                  <a:ea typeface="Tahoma" panose="020B0604030504040204" pitchFamily="34" charset="0"/>
                  <a:cs typeface="Tahoma" panose="020B0604030504040204" pitchFamily="34" charset="0"/>
                </a:rPr>
                <a:t>The overall shape is symbolic of an arrowhead. </a:t>
              </a:r>
            </a:p>
            <a:p>
              <a:r>
                <a:rPr lang="en-US" b="0" i="0">
                  <a:solidFill>
                    <a:schemeClr val="bg1"/>
                  </a:solidFill>
                  <a:effectLst/>
                  <a:latin typeface="Tahoma" panose="020B0604030504040204" pitchFamily="34" charset="0"/>
                  <a:ea typeface="Tahoma" panose="020B0604030504040204" pitchFamily="34" charset="0"/>
                  <a:cs typeface="Tahoma" panose="020B0604030504040204" pitchFamily="34" charset="0"/>
                </a:rPr>
                <a:t>The silver background is drawn from Greek mythology </a:t>
              </a:r>
            </a:p>
            <a:p>
              <a:r>
                <a:rPr lang="en-US" b="0" i="0">
                  <a:solidFill>
                    <a:schemeClr val="bg1"/>
                  </a:solidFill>
                  <a:effectLst/>
                  <a:latin typeface="Tahoma" panose="020B0604030504040204" pitchFamily="34" charset="0"/>
                  <a:ea typeface="Tahoma" panose="020B0604030504040204" pitchFamily="34" charset="0"/>
                  <a:cs typeface="Tahoma" panose="020B0604030504040204" pitchFamily="34" charset="0"/>
                </a:rPr>
                <a:t>where Artemis’ bow and arrows are silver.</a:t>
              </a:r>
              <a:endParaRPr lang="en-US">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44438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80</a:t>
            </a:fld>
            <a:endParaRPr lang="en-US"/>
          </a:p>
        </p:txBody>
      </p:sp>
      <p:pic>
        <p:nvPicPr>
          <p:cNvPr id="2" name="Picture 1">
            <a:hlinkClick r:id="rId3"/>
            <a:extLst>
              <a:ext uri="{FF2B5EF4-FFF2-40B4-BE49-F238E27FC236}">
                <a16:creationId xmlns:a16="http://schemas.microsoft.com/office/drawing/2014/main" id="{9932D976-0104-43F6-B8EC-994E92C2D210}"/>
              </a:ext>
            </a:extLst>
          </p:cNvPr>
          <p:cNvPicPr>
            <a:picLocks noChangeAspect="1"/>
          </p:cNvPicPr>
          <p:nvPr/>
        </p:nvPicPr>
        <p:blipFill rotWithShape="1">
          <a:blip r:embed="rId4">
            <a:extLst>
              <a:ext uri="{28A0092B-C50C-407E-A947-70E740481C1C}">
                <a14:useLocalDpi xmlns:a14="http://schemas.microsoft.com/office/drawing/2010/main" val="0"/>
              </a:ext>
            </a:extLst>
          </a:blip>
          <a:srcRect t="778"/>
          <a:stretch/>
        </p:blipFill>
        <p:spPr>
          <a:xfrm>
            <a:off x="4001603" y="1585767"/>
            <a:ext cx="2744517" cy="3613906"/>
          </a:xfrm>
          <a:prstGeom prst="rect">
            <a:avLst/>
          </a:prstGeom>
          <a:ln w="57150">
            <a:noFill/>
          </a:ln>
        </p:spPr>
      </p:pic>
      <p:sp>
        <p:nvSpPr>
          <p:cNvPr id="4" name="TextBox 3">
            <a:extLst>
              <a:ext uri="{FF2B5EF4-FFF2-40B4-BE49-F238E27FC236}">
                <a16:creationId xmlns:a16="http://schemas.microsoft.com/office/drawing/2014/main" id="{98F537FD-4EB9-4040-8D25-016501A5F1AE}"/>
              </a:ext>
            </a:extLst>
          </p:cNvPr>
          <p:cNvSpPr txBox="1"/>
          <p:nvPr/>
        </p:nvSpPr>
        <p:spPr>
          <a:xfrm>
            <a:off x="4417720" y="5272233"/>
            <a:ext cx="191228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ysClr val="windowText" lastClr="000000"/>
                </a:solidFill>
                <a:latin typeface="Tahoma" panose="020B0604030504040204" pitchFamily="34" charset="0"/>
                <a:ea typeface="Tahoma" panose="020B0604030504040204" pitchFamily="34" charset="0"/>
                <a:cs typeface="Tahoma" panose="020B0604030504040204" pitchFamily="34" charset="0"/>
              </a:rPr>
              <a:t>NASA LSMS Crane</a:t>
            </a:r>
          </a:p>
        </p:txBody>
      </p:sp>
      <p:pic>
        <p:nvPicPr>
          <p:cNvPr id="9" name="Picture 8" descr="Diagram&#10;&#10;Description automatically generated">
            <a:extLst>
              <a:ext uri="{FF2B5EF4-FFF2-40B4-BE49-F238E27FC236}">
                <a16:creationId xmlns:a16="http://schemas.microsoft.com/office/drawing/2014/main" id="{B941E306-8A5D-4085-9344-A9098F1F46BC}"/>
              </a:ext>
            </a:extLst>
          </p:cNvPr>
          <p:cNvPicPr>
            <a:picLocks noChangeAspect="1"/>
          </p:cNvPicPr>
          <p:nvPr/>
        </p:nvPicPr>
        <p:blipFill rotWithShape="1">
          <a:blip r:embed="rId5">
            <a:extLst>
              <a:ext uri="{28A0092B-C50C-407E-A947-70E740481C1C}">
                <a14:useLocalDpi xmlns:a14="http://schemas.microsoft.com/office/drawing/2010/main" val="0"/>
              </a:ext>
            </a:extLst>
          </a:blip>
          <a:srcRect t="1210" b="773"/>
          <a:stretch/>
        </p:blipFill>
        <p:spPr>
          <a:xfrm>
            <a:off x="7058834" y="1623878"/>
            <a:ext cx="4877223" cy="3585357"/>
          </a:xfrm>
          <a:prstGeom prst="rect">
            <a:avLst/>
          </a:prstGeom>
        </p:spPr>
      </p:pic>
      <p:sp>
        <p:nvSpPr>
          <p:cNvPr id="12" name="TextBox 11">
            <a:extLst>
              <a:ext uri="{FF2B5EF4-FFF2-40B4-BE49-F238E27FC236}">
                <a16:creationId xmlns:a16="http://schemas.microsoft.com/office/drawing/2014/main" id="{3EE213EF-559C-40FF-911A-2C5AC3524FBF}"/>
              </a:ext>
            </a:extLst>
          </p:cNvPr>
          <p:cNvSpPr txBox="1"/>
          <p:nvPr/>
        </p:nvSpPr>
        <p:spPr>
          <a:xfrm>
            <a:off x="8422981" y="5655611"/>
            <a:ext cx="376901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ysClr val="windowText" lastClr="000000"/>
                </a:solidFill>
                <a:latin typeface="Tahoma" panose="020B0604030504040204" pitchFamily="34" charset="0"/>
                <a:ea typeface="Tahoma" panose="020B0604030504040204" pitchFamily="34" charset="0"/>
                <a:cs typeface="Tahoma" panose="020B0604030504040204" pitchFamily="34" charset="0"/>
              </a:rPr>
              <a:t>Info and Photos from Presentation Given by Tom Jones</a:t>
            </a:r>
          </a:p>
        </p:txBody>
      </p:sp>
      <p:sp>
        <p:nvSpPr>
          <p:cNvPr id="5" name="TextBox 4">
            <a:extLst>
              <a:ext uri="{FF2B5EF4-FFF2-40B4-BE49-F238E27FC236}">
                <a16:creationId xmlns:a16="http://schemas.microsoft.com/office/drawing/2014/main" id="{016D949B-B031-4278-81F4-CA9321C4251D}"/>
              </a:ext>
            </a:extLst>
          </p:cNvPr>
          <p:cNvSpPr txBox="1"/>
          <p:nvPr/>
        </p:nvSpPr>
        <p:spPr>
          <a:xfrm>
            <a:off x="492101" y="1529111"/>
            <a:ext cx="3244342" cy="4031873"/>
          </a:xfrm>
          <a:prstGeom prst="rect">
            <a:avLst/>
          </a:prstGeom>
          <a:noFill/>
        </p:spPr>
        <p:txBody>
          <a:bodyPr wrap="square" lIns="91440" tIns="45720" rIns="91440" bIns="45720" rtlCol="0" anchor="t">
            <a:spAutoFit/>
          </a:bodyPr>
          <a:lstStyle/>
          <a:p>
            <a:r>
              <a:rPr lang="en-US" sz="2000" b="1">
                <a:latin typeface="Tahoma"/>
                <a:ea typeface="Tahoma"/>
                <a:cs typeface="Tahoma"/>
              </a:rPr>
              <a:t>Versatile and Multi-Functional:</a:t>
            </a:r>
          </a:p>
          <a:p>
            <a:pPr marL="285750" indent="-285750">
              <a:buFont typeface="Arial" panose="020B0604020202020204" pitchFamily="34" charset="0"/>
              <a:buChar char="•"/>
            </a:pPr>
            <a:r>
              <a:rPr lang="en-US">
                <a:latin typeface="Tahoma"/>
                <a:ea typeface="Tahoma"/>
                <a:cs typeface="Tahoma"/>
              </a:rPr>
              <a:t>Precision Payload Lifting / Unloading</a:t>
            </a:r>
          </a:p>
          <a:p>
            <a:pPr marL="285750" indent="-285750">
              <a:buFont typeface="Arial" panose="020B0604020202020204" pitchFamily="34" charset="0"/>
              <a:buChar char="•"/>
            </a:pPr>
            <a:r>
              <a:rPr lang="en-US">
                <a:latin typeface="Tahoma"/>
                <a:ea typeface="Tahoma"/>
                <a:cs typeface="Tahoma"/>
              </a:rPr>
              <a:t>Large-Scale 3-D Printing</a:t>
            </a:r>
          </a:p>
          <a:p>
            <a:pPr marL="285750" indent="-285750">
              <a:buFont typeface="Arial" panose="020B0604020202020204" pitchFamily="34" charset="0"/>
              <a:buChar char="•"/>
            </a:pPr>
            <a:r>
              <a:rPr lang="en-US">
                <a:latin typeface="Tahoma"/>
                <a:ea typeface="Tahoma"/>
                <a:cs typeface="Tahoma"/>
              </a:rPr>
              <a:t>Assembly, and Regolith Excavation and Handling</a:t>
            </a:r>
          </a:p>
          <a:p>
            <a:pPr marL="285750" indent="-285750">
              <a:buFont typeface="Arial" panose="020B0604020202020204" pitchFamily="34" charset="0"/>
              <a:buChar char="•"/>
            </a:pPr>
            <a:r>
              <a:rPr lang="fr-FR" err="1">
                <a:latin typeface="Tahoma"/>
                <a:ea typeface="Tahoma"/>
                <a:cs typeface="Tahoma"/>
              </a:rPr>
              <a:t>Astronaut</a:t>
            </a:r>
            <a:r>
              <a:rPr lang="fr-FR">
                <a:latin typeface="Tahoma"/>
                <a:ea typeface="Tahoma"/>
                <a:cs typeface="Tahoma"/>
              </a:rPr>
              <a:t> </a:t>
            </a:r>
            <a:r>
              <a:rPr lang="fr-FR" err="1">
                <a:latin typeface="Tahoma"/>
                <a:ea typeface="Tahoma"/>
                <a:cs typeface="Tahoma"/>
              </a:rPr>
              <a:t>Elevator</a:t>
            </a:r>
            <a:r>
              <a:rPr lang="fr-FR">
                <a:latin typeface="Tahoma"/>
                <a:ea typeface="Tahoma"/>
                <a:cs typeface="Tahoma"/>
              </a:rPr>
              <a:t> </a:t>
            </a:r>
            <a:endParaRPr lang="fr-FR">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a:latin typeface="Tahoma"/>
                <a:ea typeface="Tahoma"/>
                <a:cs typeface="Tahoma"/>
              </a:rPr>
              <a:t>Deploying Structures + Science</a:t>
            </a:r>
          </a:p>
          <a:p>
            <a:pPr marL="285750" indent="-285750">
              <a:buFont typeface="Arial" panose="020B0604020202020204" pitchFamily="34" charset="0"/>
              <a:buChar char="•"/>
            </a:pPr>
            <a:r>
              <a:rPr lang="en-US">
                <a:latin typeface="Tahoma"/>
                <a:ea typeface="Tahoma"/>
                <a:cs typeface="Tahoma"/>
              </a:rPr>
              <a:t>Connections, E-Beam Welding</a:t>
            </a:r>
          </a:p>
          <a:p>
            <a:pPr marL="285750" indent="-285750">
              <a:buFont typeface="Arial" panose="020B0604020202020204" pitchFamily="34" charset="0"/>
              <a:buChar char="•"/>
            </a:pPr>
            <a:endParaRPr lang="en-US">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93C85D75-E67C-4A67-9EDC-3F337C12928B}"/>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Background Info - LSMS</a:t>
            </a:r>
          </a:p>
        </p:txBody>
      </p:sp>
      <p:sp>
        <p:nvSpPr>
          <p:cNvPr id="6" name="Rectangle 5">
            <a:hlinkClick r:id="rId6" action="ppaction://hlinksldjump"/>
            <a:extLst>
              <a:ext uri="{FF2B5EF4-FFF2-40B4-BE49-F238E27FC236}">
                <a16:creationId xmlns:a16="http://schemas.microsoft.com/office/drawing/2014/main" id="{3DCF7278-782D-4781-819B-1707C7C63E60}"/>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8499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81</a:t>
            </a:fld>
            <a:endParaRPr lang="en-US"/>
          </a:p>
        </p:txBody>
      </p:sp>
      <p:pic>
        <p:nvPicPr>
          <p:cNvPr id="8" name="Picture 7" descr="Table&#10;&#10;Description automatically generated">
            <a:extLst>
              <a:ext uri="{FF2B5EF4-FFF2-40B4-BE49-F238E27FC236}">
                <a16:creationId xmlns:a16="http://schemas.microsoft.com/office/drawing/2014/main" id="{F39FE5AF-7840-4D0D-854E-EFA6E06FC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101" y="1691471"/>
            <a:ext cx="5342083" cy="3901778"/>
          </a:xfrm>
          <a:prstGeom prst="rect">
            <a:avLst/>
          </a:prstGeom>
        </p:spPr>
      </p:pic>
      <p:pic>
        <p:nvPicPr>
          <p:cNvPr id="13" name="Picture 12" descr="Table&#10;&#10;Description automatically generated">
            <a:extLst>
              <a:ext uri="{FF2B5EF4-FFF2-40B4-BE49-F238E27FC236}">
                <a16:creationId xmlns:a16="http://schemas.microsoft.com/office/drawing/2014/main" id="{4E1F05A0-23AA-45B8-ACF9-2F8220827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07493"/>
            <a:ext cx="5326842" cy="3574090"/>
          </a:xfrm>
          <a:prstGeom prst="rect">
            <a:avLst/>
          </a:prstGeom>
        </p:spPr>
      </p:pic>
      <p:sp>
        <p:nvSpPr>
          <p:cNvPr id="2" name="Title 1">
            <a:extLst>
              <a:ext uri="{FF2B5EF4-FFF2-40B4-BE49-F238E27FC236}">
                <a16:creationId xmlns:a16="http://schemas.microsoft.com/office/drawing/2014/main" id="{CED3D072-4A2E-4A19-97ED-87C49480BF75}"/>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Customer Needs (new)</a:t>
            </a:r>
          </a:p>
        </p:txBody>
      </p:sp>
      <p:sp>
        <p:nvSpPr>
          <p:cNvPr id="4" name="Rectangle 3">
            <a:hlinkClick r:id="rId5" action="ppaction://hlinksldjump"/>
            <a:extLst>
              <a:ext uri="{FF2B5EF4-FFF2-40B4-BE49-F238E27FC236}">
                <a16:creationId xmlns:a16="http://schemas.microsoft.com/office/drawing/2014/main" id="{C5609C19-E300-48DA-B9EA-F83717824EE6}"/>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78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82</a:t>
            </a:fld>
            <a:endParaRPr lang="en-US"/>
          </a:p>
        </p:txBody>
      </p:sp>
      <p:pic>
        <p:nvPicPr>
          <p:cNvPr id="4" name="Picture 3" descr="Table&#10;&#10;Description automatically generated">
            <a:extLst>
              <a:ext uri="{FF2B5EF4-FFF2-40B4-BE49-F238E27FC236}">
                <a16:creationId xmlns:a16="http://schemas.microsoft.com/office/drawing/2014/main" id="{5E3F9760-C357-45B6-8A03-2AE34C2A9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158" y="1554268"/>
            <a:ext cx="5326842" cy="4206605"/>
          </a:xfrm>
          <a:prstGeom prst="rect">
            <a:avLst/>
          </a:prstGeom>
        </p:spPr>
      </p:pic>
      <p:pic>
        <p:nvPicPr>
          <p:cNvPr id="9" name="Picture 8" descr="Table&#10;&#10;Description automatically generated">
            <a:extLst>
              <a:ext uri="{FF2B5EF4-FFF2-40B4-BE49-F238E27FC236}">
                <a16:creationId xmlns:a16="http://schemas.microsoft.com/office/drawing/2014/main" id="{3EF53148-24EA-4C88-811B-61597605FD59}"/>
              </a:ext>
            </a:extLst>
          </p:cNvPr>
          <p:cNvPicPr>
            <a:picLocks noChangeAspect="1"/>
          </p:cNvPicPr>
          <p:nvPr/>
        </p:nvPicPr>
        <p:blipFill rotWithShape="1">
          <a:blip r:embed="rId4">
            <a:extLst>
              <a:ext uri="{28A0092B-C50C-407E-A947-70E740481C1C}">
                <a14:useLocalDpi xmlns:a14="http://schemas.microsoft.com/office/drawing/2010/main" val="0"/>
              </a:ext>
            </a:extLst>
          </a:blip>
          <a:srcRect t="464"/>
          <a:stretch/>
        </p:blipFill>
        <p:spPr>
          <a:xfrm>
            <a:off x="6484224" y="1372062"/>
            <a:ext cx="5349704" cy="4543616"/>
          </a:xfrm>
          <a:prstGeom prst="rect">
            <a:avLst/>
          </a:prstGeom>
        </p:spPr>
      </p:pic>
      <p:sp>
        <p:nvSpPr>
          <p:cNvPr id="5" name="Title 1">
            <a:extLst>
              <a:ext uri="{FF2B5EF4-FFF2-40B4-BE49-F238E27FC236}">
                <a16:creationId xmlns:a16="http://schemas.microsoft.com/office/drawing/2014/main" id="{605D45F9-3A74-4DD1-B524-2EE8034A8046}"/>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Customer Needs (new)</a:t>
            </a:r>
          </a:p>
        </p:txBody>
      </p:sp>
      <p:sp>
        <p:nvSpPr>
          <p:cNvPr id="2" name="Rectangle 1">
            <a:hlinkClick r:id="rId5" action="ppaction://hlinksldjump"/>
            <a:extLst>
              <a:ext uri="{FF2B5EF4-FFF2-40B4-BE49-F238E27FC236}">
                <a16:creationId xmlns:a16="http://schemas.microsoft.com/office/drawing/2014/main" id="{225BABB4-8F8F-418B-9278-313382D3F98E}"/>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06106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83</a:t>
            </a:fld>
            <a:endParaRPr lang="en-US"/>
          </a:p>
        </p:txBody>
      </p:sp>
      <p:pic>
        <p:nvPicPr>
          <p:cNvPr id="5" name="Picture 4" descr="Table&#10;&#10;Description automatically generated">
            <a:extLst>
              <a:ext uri="{FF2B5EF4-FFF2-40B4-BE49-F238E27FC236}">
                <a16:creationId xmlns:a16="http://schemas.microsoft.com/office/drawing/2014/main" id="{C113F97E-8E40-4A5C-BFB5-1C1C09C5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79" y="1554268"/>
            <a:ext cx="5319221" cy="4252328"/>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C131443F-84A6-46B6-A089-02BF9CFD3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6140" y="1447578"/>
            <a:ext cx="5349704" cy="4465707"/>
          </a:xfrm>
          <a:prstGeom prst="rect">
            <a:avLst/>
          </a:prstGeom>
        </p:spPr>
      </p:pic>
      <p:sp>
        <p:nvSpPr>
          <p:cNvPr id="4" name="Title 1">
            <a:extLst>
              <a:ext uri="{FF2B5EF4-FFF2-40B4-BE49-F238E27FC236}">
                <a16:creationId xmlns:a16="http://schemas.microsoft.com/office/drawing/2014/main" id="{8F2F9569-C249-449F-A8C8-6AFBB6E4A714}"/>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Customer Needs (old)</a:t>
            </a:r>
          </a:p>
        </p:txBody>
      </p:sp>
      <p:sp>
        <p:nvSpPr>
          <p:cNvPr id="2" name="Rectangle 1">
            <a:hlinkClick r:id="rId5" action="ppaction://hlinksldjump"/>
            <a:extLst>
              <a:ext uri="{FF2B5EF4-FFF2-40B4-BE49-F238E27FC236}">
                <a16:creationId xmlns:a16="http://schemas.microsoft.com/office/drawing/2014/main" id="{E45E8F99-B3D3-47A2-92C6-A0C0FEAAE158}"/>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1199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AD3B3F7-9549-47EA-906C-08720AD3FB3E}"/>
              </a:ext>
            </a:extLst>
          </p:cNvPr>
          <p:cNvSpPr/>
          <p:nvPr/>
        </p:nvSpPr>
        <p:spPr>
          <a:xfrm>
            <a:off x="3591082" y="3722370"/>
            <a:ext cx="1526016" cy="83632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EC9317EC-2AC2-47D4-BD54-5E3421AABEE9}"/>
              </a:ext>
            </a:extLst>
          </p:cNvPr>
          <p:cNvGrpSpPr/>
          <p:nvPr/>
        </p:nvGrpSpPr>
        <p:grpSpPr>
          <a:xfrm>
            <a:off x="4354090" y="2750521"/>
            <a:ext cx="1510347" cy="794742"/>
            <a:chOff x="3940949" y="2031421"/>
            <a:chExt cx="2289165" cy="1528642"/>
          </a:xfrm>
        </p:grpSpPr>
        <p:sp>
          <p:nvSpPr>
            <p:cNvPr id="38" name="Rectangle 37">
              <a:extLst>
                <a:ext uri="{FF2B5EF4-FFF2-40B4-BE49-F238E27FC236}">
                  <a16:creationId xmlns:a16="http://schemas.microsoft.com/office/drawing/2014/main" id="{6C5A3D76-A152-4A8D-91EB-467A023753EF}"/>
                </a:ext>
              </a:extLst>
            </p:cNvPr>
            <p:cNvSpPr/>
            <p:nvPr/>
          </p:nvSpPr>
          <p:spPr>
            <a:xfrm>
              <a:off x="4612640" y="2031421"/>
              <a:ext cx="889579" cy="125006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E8E1954-CCBF-49FF-8C33-B295E9E9BA23}"/>
                </a:ext>
              </a:extLst>
            </p:cNvPr>
            <p:cNvSpPr/>
            <p:nvPr/>
          </p:nvSpPr>
          <p:spPr>
            <a:xfrm rot="16200000">
              <a:off x="4573911" y="1903860"/>
              <a:ext cx="1023241" cy="22891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84</a:t>
            </a:fld>
            <a:endParaRPr lang="en-US"/>
          </a:p>
        </p:txBody>
      </p:sp>
      <p:sp>
        <p:nvSpPr>
          <p:cNvPr id="5" name="Title 1">
            <a:extLst>
              <a:ext uri="{FF2B5EF4-FFF2-40B4-BE49-F238E27FC236}">
                <a16:creationId xmlns:a16="http://schemas.microsoft.com/office/drawing/2014/main" id="{605D45F9-3A74-4DD1-B524-2EE8034A8046}"/>
              </a:ext>
            </a:extLst>
          </p:cNvPr>
          <p:cNvSpPr txBox="1">
            <a:spLocks/>
          </p:cNvSpPr>
          <p:nvPr/>
        </p:nvSpPr>
        <p:spPr>
          <a:xfrm>
            <a:off x="1400181" y="200139"/>
            <a:ext cx="9741951"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Key Goals – SAE Standards</a:t>
            </a:r>
          </a:p>
        </p:txBody>
      </p:sp>
      <p:sp>
        <p:nvSpPr>
          <p:cNvPr id="14" name="Rectangle 13">
            <a:extLst>
              <a:ext uri="{FF2B5EF4-FFF2-40B4-BE49-F238E27FC236}">
                <a16:creationId xmlns:a16="http://schemas.microsoft.com/office/drawing/2014/main" id="{C40EAD2C-FA86-41E0-8F2D-C892CB550743}"/>
              </a:ext>
            </a:extLst>
          </p:cNvPr>
          <p:cNvSpPr/>
          <p:nvPr/>
        </p:nvSpPr>
        <p:spPr>
          <a:xfrm>
            <a:off x="4246964" y="3722370"/>
            <a:ext cx="889579" cy="186167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14C1B8E-7C31-4DDF-AEB2-B42C403F8504}"/>
              </a:ext>
            </a:extLst>
          </p:cNvPr>
          <p:cNvGrpSpPr/>
          <p:nvPr/>
        </p:nvGrpSpPr>
        <p:grpSpPr>
          <a:xfrm>
            <a:off x="3598256" y="2135709"/>
            <a:ext cx="2266183" cy="884358"/>
            <a:chOff x="3940949" y="1495444"/>
            <a:chExt cx="2289165" cy="2064619"/>
          </a:xfrm>
        </p:grpSpPr>
        <p:sp>
          <p:nvSpPr>
            <p:cNvPr id="8" name="Rectangle 7">
              <a:extLst>
                <a:ext uri="{FF2B5EF4-FFF2-40B4-BE49-F238E27FC236}">
                  <a16:creationId xmlns:a16="http://schemas.microsoft.com/office/drawing/2014/main" id="{5F55F1B1-2353-4140-858D-1CB77D850C6E}"/>
                </a:ext>
              </a:extLst>
            </p:cNvPr>
            <p:cNvSpPr/>
            <p:nvPr/>
          </p:nvSpPr>
          <p:spPr>
            <a:xfrm>
              <a:off x="4684038" y="1495444"/>
              <a:ext cx="807202" cy="178604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62722C-BF62-4D6D-A8C4-AB034717B246}"/>
                </a:ext>
              </a:extLst>
            </p:cNvPr>
            <p:cNvSpPr/>
            <p:nvPr/>
          </p:nvSpPr>
          <p:spPr>
            <a:xfrm rot="16200000">
              <a:off x="4573911" y="1903860"/>
              <a:ext cx="1023241" cy="228916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22" name="Graphic 21" descr="Arrow: Counter-clockwise curve">
            <a:extLst>
              <a:ext uri="{FF2B5EF4-FFF2-40B4-BE49-F238E27FC236}">
                <a16:creationId xmlns:a16="http://schemas.microsoft.com/office/drawing/2014/main" id="{C5A269AD-4344-415E-AB8C-4503A8BF4A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783915">
            <a:off x="5954095" y="3359448"/>
            <a:ext cx="1267381" cy="1267381"/>
          </a:xfrm>
          <a:prstGeom prst="rect">
            <a:avLst/>
          </a:prstGeom>
        </p:spPr>
      </p:pic>
      <p:grpSp>
        <p:nvGrpSpPr>
          <p:cNvPr id="28" name="Group 27">
            <a:extLst>
              <a:ext uri="{FF2B5EF4-FFF2-40B4-BE49-F238E27FC236}">
                <a16:creationId xmlns:a16="http://schemas.microsoft.com/office/drawing/2014/main" id="{62EAF22D-DF9D-4BAC-996A-7D7AC7365A3C}"/>
              </a:ext>
            </a:extLst>
          </p:cNvPr>
          <p:cNvGrpSpPr/>
          <p:nvPr/>
        </p:nvGrpSpPr>
        <p:grpSpPr>
          <a:xfrm>
            <a:off x="7401279" y="1135269"/>
            <a:ext cx="3139720" cy="4743695"/>
            <a:chOff x="7594319" y="1121091"/>
            <a:chExt cx="3139720" cy="4743695"/>
          </a:xfrm>
        </p:grpSpPr>
        <p:pic>
          <p:nvPicPr>
            <p:cNvPr id="24" name="Picture 23" descr="A close up of a green screen&#10;&#10;Description automatically generated">
              <a:extLst>
                <a:ext uri="{FF2B5EF4-FFF2-40B4-BE49-F238E27FC236}">
                  <a16:creationId xmlns:a16="http://schemas.microsoft.com/office/drawing/2014/main" id="{D5D7618C-A5A2-4BA7-8864-D0A13DE28629}"/>
                </a:ext>
              </a:extLst>
            </p:cNvPr>
            <p:cNvPicPr>
              <a:picLocks noChangeAspect="1"/>
            </p:cNvPicPr>
            <p:nvPr/>
          </p:nvPicPr>
          <p:blipFill rotWithShape="1">
            <a:blip r:embed="rId5">
              <a:extLst>
                <a:ext uri="{28A0092B-C50C-407E-A947-70E740481C1C}">
                  <a14:useLocalDpi xmlns:a14="http://schemas.microsoft.com/office/drawing/2010/main" val="0"/>
                </a:ext>
              </a:extLst>
            </a:blip>
            <a:srcRect l="57668" t="12309"/>
            <a:stretch/>
          </p:blipFill>
          <p:spPr>
            <a:xfrm>
              <a:off x="7598125" y="1121091"/>
              <a:ext cx="3081164" cy="4743695"/>
            </a:xfrm>
            <a:prstGeom prst="rect">
              <a:avLst/>
            </a:prstGeom>
          </p:spPr>
        </p:pic>
        <p:sp>
          <p:nvSpPr>
            <p:cNvPr id="25" name="Rectangle 24">
              <a:extLst>
                <a:ext uri="{FF2B5EF4-FFF2-40B4-BE49-F238E27FC236}">
                  <a16:creationId xmlns:a16="http://schemas.microsoft.com/office/drawing/2014/main" id="{798A390F-F298-46B3-8960-2C8726C0F35A}"/>
                </a:ext>
              </a:extLst>
            </p:cNvPr>
            <p:cNvSpPr/>
            <p:nvPr/>
          </p:nvSpPr>
          <p:spPr>
            <a:xfrm>
              <a:off x="7594319" y="1180645"/>
              <a:ext cx="976306" cy="704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3F80DB4-77C7-4D9D-8418-D43A97E9A338}"/>
                </a:ext>
              </a:extLst>
            </p:cNvPr>
            <p:cNvSpPr/>
            <p:nvPr/>
          </p:nvSpPr>
          <p:spPr>
            <a:xfrm>
              <a:off x="9660604" y="1180646"/>
              <a:ext cx="1073435" cy="704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6BA068D7-1095-48DB-A18B-7B8C2E4B5DCA}"/>
              </a:ext>
            </a:extLst>
          </p:cNvPr>
          <p:cNvSpPr/>
          <p:nvPr/>
        </p:nvSpPr>
        <p:spPr>
          <a:xfrm>
            <a:off x="7401279" y="2481969"/>
            <a:ext cx="976306" cy="704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89C0504-D3C6-4DB9-B6A5-C4E2C618E700}"/>
              </a:ext>
            </a:extLst>
          </p:cNvPr>
          <p:cNvSpPr/>
          <p:nvPr/>
        </p:nvSpPr>
        <p:spPr>
          <a:xfrm>
            <a:off x="9467563" y="3429000"/>
            <a:ext cx="1073435" cy="244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9CD7079-E290-44EF-9F93-A1DF22BD1AFE}"/>
              </a:ext>
            </a:extLst>
          </p:cNvPr>
          <p:cNvSpPr/>
          <p:nvPr/>
        </p:nvSpPr>
        <p:spPr>
          <a:xfrm>
            <a:off x="7370245" y="4635149"/>
            <a:ext cx="1073435" cy="1224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green screen&#10;&#10;Description automatically generated">
            <a:extLst>
              <a:ext uri="{FF2B5EF4-FFF2-40B4-BE49-F238E27FC236}">
                <a16:creationId xmlns:a16="http://schemas.microsoft.com/office/drawing/2014/main" id="{5D483187-EA06-4DDC-90EC-DE8D6B2A62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28" y="1609504"/>
            <a:ext cx="5202643" cy="3866729"/>
          </a:xfrm>
          <a:prstGeom prst="rect">
            <a:avLst/>
          </a:prstGeom>
        </p:spPr>
      </p:pic>
      <p:sp>
        <p:nvSpPr>
          <p:cNvPr id="2" name="Rectangle 1">
            <a:hlinkClick r:id="rId6" action="ppaction://hlinksldjump"/>
            <a:extLst>
              <a:ext uri="{FF2B5EF4-FFF2-40B4-BE49-F238E27FC236}">
                <a16:creationId xmlns:a16="http://schemas.microsoft.com/office/drawing/2014/main" id="{1F3DDEA6-B194-4F14-A2C5-F2E00CE81B9D}"/>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4197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85</a:t>
            </a:fld>
            <a:endParaRPr lang="en-US"/>
          </a:p>
        </p:txBody>
      </p:sp>
      <p:pic>
        <p:nvPicPr>
          <p:cNvPr id="2" name="Picture 5">
            <a:extLst>
              <a:ext uri="{FF2B5EF4-FFF2-40B4-BE49-F238E27FC236}">
                <a16:creationId xmlns:a16="http://schemas.microsoft.com/office/drawing/2014/main" id="{F0F52E29-0B0B-41FD-B739-906C181794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1369266"/>
            <a:ext cx="5507567" cy="4112317"/>
          </a:xfrm>
          <a:prstGeom prst="rect">
            <a:avLst/>
          </a:prstGeom>
        </p:spPr>
      </p:pic>
      <p:sp>
        <p:nvSpPr>
          <p:cNvPr id="4" name="TextBox 3">
            <a:extLst>
              <a:ext uri="{FF2B5EF4-FFF2-40B4-BE49-F238E27FC236}">
                <a16:creationId xmlns:a16="http://schemas.microsoft.com/office/drawing/2014/main" id="{30F773DE-B5A9-4E3A-9605-4C8977872E2D}"/>
              </a:ext>
            </a:extLst>
          </p:cNvPr>
          <p:cNvSpPr txBox="1"/>
          <p:nvPr/>
        </p:nvSpPr>
        <p:spPr>
          <a:xfrm>
            <a:off x="2194791" y="1753346"/>
            <a:ext cx="2228752" cy="369332"/>
          </a:xfrm>
          <a:prstGeom prst="rect">
            <a:avLst/>
          </a:prstGeom>
          <a:noFill/>
        </p:spPr>
        <p:txBody>
          <a:bodyPr wrap="none" rtlCol="0">
            <a:spAutoFit/>
          </a:bodyPr>
          <a:lstStyle/>
          <a:p>
            <a:r>
              <a:rPr lang="en-US"/>
              <a:t>Cross Reference Table</a:t>
            </a:r>
          </a:p>
        </p:txBody>
      </p:sp>
      <p:sp>
        <p:nvSpPr>
          <p:cNvPr id="5" name="TextBox 4">
            <a:extLst>
              <a:ext uri="{FF2B5EF4-FFF2-40B4-BE49-F238E27FC236}">
                <a16:creationId xmlns:a16="http://schemas.microsoft.com/office/drawing/2014/main" id="{2B674AFB-32D9-4238-A2F3-97E198CDB4EC}"/>
              </a:ext>
            </a:extLst>
          </p:cNvPr>
          <p:cNvSpPr txBox="1"/>
          <p:nvPr/>
        </p:nvSpPr>
        <p:spPr>
          <a:xfrm>
            <a:off x="8026027" y="5488734"/>
            <a:ext cx="2143023" cy="369332"/>
          </a:xfrm>
          <a:prstGeom prst="rect">
            <a:avLst/>
          </a:prstGeom>
          <a:noFill/>
        </p:spPr>
        <p:txBody>
          <a:bodyPr wrap="none" rtlCol="0">
            <a:spAutoFit/>
          </a:bodyPr>
          <a:lstStyle/>
          <a:p>
            <a:r>
              <a:rPr lang="en-US"/>
              <a:t>Hierarchy Flow Chart</a:t>
            </a:r>
          </a:p>
        </p:txBody>
      </p:sp>
      <p:pic>
        <p:nvPicPr>
          <p:cNvPr id="9" name="Picture 8">
            <a:extLst>
              <a:ext uri="{FF2B5EF4-FFF2-40B4-BE49-F238E27FC236}">
                <a16:creationId xmlns:a16="http://schemas.microsoft.com/office/drawing/2014/main" id="{41671223-B469-4891-8C92-3BE81EC00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271" y="2122678"/>
            <a:ext cx="6153792" cy="2788437"/>
          </a:xfrm>
          <a:prstGeom prst="rect">
            <a:avLst/>
          </a:prstGeom>
        </p:spPr>
      </p:pic>
      <p:sp>
        <p:nvSpPr>
          <p:cNvPr id="7" name="Title 1">
            <a:extLst>
              <a:ext uri="{FF2B5EF4-FFF2-40B4-BE49-F238E27FC236}">
                <a16:creationId xmlns:a16="http://schemas.microsoft.com/office/drawing/2014/main" id="{DAF5AB35-AD38-47A1-B028-7200C6F00012}"/>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Functional Decomposition (new)</a:t>
            </a:r>
          </a:p>
        </p:txBody>
      </p:sp>
      <p:sp>
        <p:nvSpPr>
          <p:cNvPr id="6" name="Rectangle 5">
            <a:hlinkClick r:id="rId5" action="ppaction://hlinksldjump"/>
            <a:extLst>
              <a:ext uri="{FF2B5EF4-FFF2-40B4-BE49-F238E27FC236}">
                <a16:creationId xmlns:a16="http://schemas.microsoft.com/office/drawing/2014/main" id="{BA8C877C-1345-4EFA-A767-CAE88F5038B8}"/>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2456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86</a:t>
            </a:fld>
            <a:endParaRPr lang="en-US"/>
          </a:p>
        </p:txBody>
      </p:sp>
      <p:pic>
        <p:nvPicPr>
          <p:cNvPr id="2" name="Picture 5" descr="Graphical user interface, diagram, website&#10;&#10;Description automatically generated">
            <a:extLst>
              <a:ext uri="{FF2B5EF4-FFF2-40B4-BE49-F238E27FC236}">
                <a16:creationId xmlns:a16="http://schemas.microsoft.com/office/drawing/2014/main" id="{F0F52E29-0B0B-41FD-B739-906C1817944A}"/>
              </a:ext>
            </a:extLst>
          </p:cNvPr>
          <p:cNvPicPr>
            <a:picLocks noChangeAspect="1"/>
          </p:cNvPicPr>
          <p:nvPr/>
        </p:nvPicPr>
        <p:blipFill>
          <a:blip r:embed="rId3"/>
          <a:stretch>
            <a:fillRect/>
          </a:stretch>
        </p:blipFill>
        <p:spPr>
          <a:xfrm>
            <a:off x="6651846" y="1187724"/>
            <a:ext cx="4498094" cy="4681821"/>
          </a:xfrm>
          <a:prstGeom prst="rect">
            <a:avLst/>
          </a:prstGeom>
        </p:spPr>
      </p:pic>
      <p:pic>
        <p:nvPicPr>
          <p:cNvPr id="6" name="Picture 8" descr="Table&#10;&#10;Description automatically generated">
            <a:extLst>
              <a:ext uri="{FF2B5EF4-FFF2-40B4-BE49-F238E27FC236}">
                <a16:creationId xmlns:a16="http://schemas.microsoft.com/office/drawing/2014/main" id="{D589F77B-C8BD-483A-90D1-F43D1E2BBB4C}"/>
              </a:ext>
            </a:extLst>
          </p:cNvPr>
          <p:cNvPicPr>
            <a:picLocks noChangeAspect="1"/>
          </p:cNvPicPr>
          <p:nvPr/>
        </p:nvPicPr>
        <p:blipFill>
          <a:blip r:embed="rId4"/>
          <a:stretch>
            <a:fillRect/>
          </a:stretch>
        </p:blipFill>
        <p:spPr>
          <a:xfrm>
            <a:off x="586222" y="2245630"/>
            <a:ext cx="5855028" cy="2913092"/>
          </a:xfrm>
          <a:prstGeom prst="rect">
            <a:avLst/>
          </a:prstGeom>
        </p:spPr>
      </p:pic>
      <p:sp>
        <p:nvSpPr>
          <p:cNvPr id="4" name="TextBox 3">
            <a:extLst>
              <a:ext uri="{FF2B5EF4-FFF2-40B4-BE49-F238E27FC236}">
                <a16:creationId xmlns:a16="http://schemas.microsoft.com/office/drawing/2014/main" id="{30F773DE-B5A9-4E3A-9605-4C8977872E2D}"/>
              </a:ext>
            </a:extLst>
          </p:cNvPr>
          <p:cNvSpPr txBox="1"/>
          <p:nvPr/>
        </p:nvSpPr>
        <p:spPr>
          <a:xfrm>
            <a:off x="2399360" y="1844916"/>
            <a:ext cx="2228752" cy="369332"/>
          </a:xfrm>
          <a:prstGeom prst="rect">
            <a:avLst/>
          </a:prstGeom>
          <a:noFill/>
        </p:spPr>
        <p:txBody>
          <a:bodyPr wrap="none" rtlCol="0">
            <a:spAutoFit/>
          </a:bodyPr>
          <a:lstStyle/>
          <a:p>
            <a:r>
              <a:rPr lang="en-US"/>
              <a:t>Cross Reference Table</a:t>
            </a:r>
          </a:p>
        </p:txBody>
      </p:sp>
      <p:sp>
        <p:nvSpPr>
          <p:cNvPr id="5" name="TextBox 4">
            <a:extLst>
              <a:ext uri="{FF2B5EF4-FFF2-40B4-BE49-F238E27FC236}">
                <a16:creationId xmlns:a16="http://schemas.microsoft.com/office/drawing/2014/main" id="{2B674AFB-32D9-4238-A2F3-97E198CDB4EC}"/>
              </a:ext>
            </a:extLst>
          </p:cNvPr>
          <p:cNvSpPr txBox="1"/>
          <p:nvPr/>
        </p:nvSpPr>
        <p:spPr>
          <a:xfrm>
            <a:off x="7829382" y="5515024"/>
            <a:ext cx="2143023" cy="369332"/>
          </a:xfrm>
          <a:prstGeom prst="rect">
            <a:avLst/>
          </a:prstGeom>
          <a:noFill/>
        </p:spPr>
        <p:txBody>
          <a:bodyPr wrap="none" rtlCol="0">
            <a:spAutoFit/>
          </a:bodyPr>
          <a:lstStyle/>
          <a:p>
            <a:r>
              <a:rPr lang="en-US"/>
              <a:t>Hierarchy Flow Chart</a:t>
            </a:r>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Functional Decomposition (old)</a:t>
            </a:r>
          </a:p>
        </p:txBody>
      </p:sp>
      <p:sp>
        <p:nvSpPr>
          <p:cNvPr id="7" name="Rectangle 6">
            <a:hlinkClick r:id="rId5" action="ppaction://hlinksldjump"/>
            <a:extLst>
              <a:ext uri="{FF2B5EF4-FFF2-40B4-BE49-F238E27FC236}">
                <a16:creationId xmlns:a16="http://schemas.microsoft.com/office/drawing/2014/main" id="{BEABC8CA-B430-4995-957F-21046B0D1FBE}"/>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3999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87</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Targets &amp; Metrics</a:t>
            </a:r>
          </a:p>
        </p:txBody>
      </p:sp>
      <p:graphicFrame>
        <p:nvGraphicFramePr>
          <p:cNvPr id="12" name="Object 11">
            <a:extLst>
              <a:ext uri="{FF2B5EF4-FFF2-40B4-BE49-F238E27FC236}">
                <a16:creationId xmlns:a16="http://schemas.microsoft.com/office/drawing/2014/main" id="{63285973-8DA6-4DE4-8206-CDA53FF4E68D}"/>
              </a:ext>
            </a:extLst>
          </p:cNvPr>
          <p:cNvGraphicFramePr>
            <a:graphicFrameLocks noChangeAspect="1"/>
          </p:cNvGraphicFramePr>
          <p:nvPr>
            <p:extLst>
              <p:ext uri="{D42A27DB-BD31-4B8C-83A1-F6EECF244321}">
                <p14:modId xmlns:p14="http://schemas.microsoft.com/office/powerpoint/2010/main" val="2734208028"/>
              </p:ext>
            </p:extLst>
          </p:nvPr>
        </p:nvGraphicFramePr>
        <p:xfrm>
          <a:off x="2859641" y="1501356"/>
          <a:ext cx="6472718" cy="4533663"/>
        </p:xfrm>
        <a:graphic>
          <a:graphicData uri="http://schemas.openxmlformats.org/presentationml/2006/ole">
            <mc:AlternateContent xmlns:mc="http://schemas.openxmlformats.org/markup-compatibility/2006">
              <mc:Choice xmlns:v="urn:schemas-microsoft-com:vml" Requires="v">
                <p:oleObj spid="_x0000_s203777" name="Document" r:id="rId4" imgW="5956042" imgH="4172453" progId="Word.Document.12">
                  <p:embed/>
                </p:oleObj>
              </mc:Choice>
              <mc:Fallback>
                <p:oleObj name="Document" r:id="rId4" imgW="5956042" imgH="4172453" progId="Word.Document.12">
                  <p:embed/>
                  <p:pic>
                    <p:nvPicPr>
                      <p:cNvPr id="12" name="Object 11">
                        <a:extLst>
                          <a:ext uri="{FF2B5EF4-FFF2-40B4-BE49-F238E27FC236}">
                            <a16:creationId xmlns:a16="http://schemas.microsoft.com/office/drawing/2014/main" id="{63285973-8DA6-4DE4-8206-CDA53FF4E68D}"/>
                          </a:ext>
                        </a:extLst>
                      </p:cNvPr>
                      <p:cNvPicPr/>
                      <p:nvPr/>
                    </p:nvPicPr>
                    <p:blipFill>
                      <a:blip r:embed="rId5"/>
                      <a:stretch>
                        <a:fillRect/>
                      </a:stretch>
                    </p:blipFill>
                    <p:spPr>
                      <a:xfrm>
                        <a:off x="2859641" y="1501356"/>
                        <a:ext cx="6472718" cy="4533663"/>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EA81706C-8CB2-45B2-A948-DC61F5A8B426}"/>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1BAF35F-27D2-409C-B0FD-38BBB95B04CF}"/>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6524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88</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Generation</a:t>
            </a:r>
          </a:p>
        </p:txBody>
      </p:sp>
      <p:graphicFrame>
        <p:nvGraphicFramePr>
          <p:cNvPr id="13" name="Object 12">
            <a:extLst>
              <a:ext uri="{FF2B5EF4-FFF2-40B4-BE49-F238E27FC236}">
                <a16:creationId xmlns:a16="http://schemas.microsoft.com/office/drawing/2014/main" id="{CBC13378-5DE2-4102-8D3D-6C5099CBB8A5}"/>
              </a:ext>
            </a:extLst>
          </p:cNvPr>
          <p:cNvGraphicFramePr>
            <a:graphicFrameLocks noChangeAspect="1"/>
          </p:cNvGraphicFramePr>
          <p:nvPr>
            <p:extLst>
              <p:ext uri="{D42A27DB-BD31-4B8C-83A1-F6EECF244321}">
                <p14:modId xmlns:p14="http://schemas.microsoft.com/office/powerpoint/2010/main" val="475127498"/>
              </p:ext>
            </p:extLst>
          </p:nvPr>
        </p:nvGraphicFramePr>
        <p:xfrm>
          <a:off x="2545981" y="1688953"/>
          <a:ext cx="7100038" cy="4070412"/>
        </p:xfrm>
        <a:graphic>
          <a:graphicData uri="http://schemas.openxmlformats.org/presentationml/2006/ole">
            <mc:AlternateContent xmlns:mc="http://schemas.openxmlformats.org/markup-compatibility/2006">
              <mc:Choice xmlns:v="urn:schemas-microsoft-com:vml" Requires="v">
                <p:oleObj spid="_x0000_s205825" name="Document" r:id="rId4" imgW="5956042" imgH="3414480" progId="Word.Document.12">
                  <p:embed/>
                </p:oleObj>
              </mc:Choice>
              <mc:Fallback>
                <p:oleObj name="Document" r:id="rId4" imgW="5956042" imgH="3414480" progId="Word.Document.12">
                  <p:embed/>
                  <p:pic>
                    <p:nvPicPr>
                      <p:cNvPr id="13" name="Object 12">
                        <a:extLst>
                          <a:ext uri="{FF2B5EF4-FFF2-40B4-BE49-F238E27FC236}">
                            <a16:creationId xmlns:a16="http://schemas.microsoft.com/office/drawing/2014/main" id="{CBC13378-5DE2-4102-8D3D-6C5099CBB8A5}"/>
                          </a:ext>
                        </a:extLst>
                      </p:cNvPr>
                      <p:cNvPicPr/>
                      <p:nvPr/>
                    </p:nvPicPr>
                    <p:blipFill>
                      <a:blip r:embed="rId5"/>
                      <a:stretch>
                        <a:fillRect/>
                      </a:stretch>
                    </p:blipFill>
                    <p:spPr>
                      <a:xfrm>
                        <a:off x="2545981" y="1688953"/>
                        <a:ext cx="7100038" cy="4070412"/>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A09BF1CB-5841-42DA-88D9-E48E8F693C37}"/>
              </a:ext>
            </a:extLst>
          </p:cNvPr>
          <p:cNvSpPr/>
          <p:nvPr/>
        </p:nvSpPr>
        <p:spPr>
          <a:xfrm>
            <a:off x="0" y="5922295"/>
            <a:ext cx="12192000" cy="93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74B5D22-FCC1-4220-B513-35AB4C63622F}"/>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80165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89</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Selection</a:t>
            </a:r>
          </a:p>
        </p:txBody>
      </p:sp>
      <p:graphicFrame>
        <p:nvGraphicFramePr>
          <p:cNvPr id="9" name="Object 8">
            <a:extLst>
              <a:ext uri="{FF2B5EF4-FFF2-40B4-BE49-F238E27FC236}">
                <a16:creationId xmlns:a16="http://schemas.microsoft.com/office/drawing/2014/main" id="{46FB4A9D-6E82-4B20-9D21-EBDD8F876D38}"/>
              </a:ext>
            </a:extLst>
          </p:cNvPr>
          <p:cNvGraphicFramePr>
            <a:graphicFrameLocks noChangeAspect="1"/>
          </p:cNvGraphicFramePr>
          <p:nvPr>
            <p:extLst>
              <p:ext uri="{D42A27DB-BD31-4B8C-83A1-F6EECF244321}">
                <p14:modId xmlns:p14="http://schemas.microsoft.com/office/powerpoint/2010/main" val="1774383331"/>
              </p:ext>
            </p:extLst>
          </p:nvPr>
        </p:nvGraphicFramePr>
        <p:xfrm>
          <a:off x="185775" y="2222572"/>
          <a:ext cx="5816600" cy="3091231"/>
        </p:xfrm>
        <a:graphic>
          <a:graphicData uri="http://schemas.openxmlformats.org/presentationml/2006/ole">
            <mc:AlternateContent xmlns:mc="http://schemas.openxmlformats.org/markup-compatibility/2006">
              <mc:Choice xmlns:v="urn:schemas-microsoft-com:vml" Requires="v">
                <p:oleObj spid="_x0000_s207873" name="Document" r:id="rId4" imgW="5956042" imgH="3165061" progId="Word.Document.12">
                  <p:embed/>
                </p:oleObj>
              </mc:Choice>
              <mc:Fallback>
                <p:oleObj name="Document" r:id="rId4" imgW="5956042" imgH="3165061" progId="Word.Document.12">
                  <p:embed/>
                  <p:pic>
                    <p:nvPicPr>
                      <p:cNvPr id="9" name="Object 8">
                        <a:extLst>
                          <a:ext uri="{FF2B5EF4-FFF2-40B4-BE49-F238E27FC236}">
                            <a16:creationId xmlns:a16="http://schemas.microsoft.com/office/drawing/2014/main" id="{46FB4A9D-6E82-4B20-9D21-EBDD8F876D38}"/>
                          </a:ext>
                        </a:extLst>
                      </p:cNvPr>
                      <p:cNvPicPr/>
                      <p:nvPr/>
                    </p:nvPicPr>
                    <p:blipFill>
                      <a:blip r:embed="rId5"/>
                      <a:stretch>
                        <a:fillRect/>
                      </a:stretch>
                    </p:blipFill>
                    <p:spPr>
                      <a:xfrm>
                        <a:off x="185775" y="2222572"/>
                        <a:ext cx="5816600" cy="3091231"/>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7878CDF9-F5A9-4072-A32A-523DA746F519}"/>
              </a:ext>
            </a:extLst>
          </p:cNvPr>
          <p:cNvGraphicFramePr>
            <a:graphicFrameLocks noChangeAspect="1"/>
          </p:cNvGraphicFramePr>
          <p:nvPr>
            <p:extLst>
              <p:ext uri="{D42A27DB-BD31-4B8C-83A1-F6EECF244321}">
                <p14:modId xmlns:p14="http://schemas.microsoft.com/office/powerpoint/2010/main" val="516542426"/>
              </p:ext>
            </p:extLst>
          </p:nvPr>
        </p:nvGraphicFramePr>
        <p:xfrm>
          <a:off x="6049925" y="1873552"/>
          <a:ext cx="5956300" cy="3787775"/>
        </p:xfrm>
        <a:graphic>
          <a:graphicData uri="http://schemas.openxmlformats.org/presentationml/2006/ole">
            <mc:AlternateContent xmlns:mc="http://schemas.openxmlformats.org/markup-compatibility/2006">
              <mc:Choice xmlns:v="urn:schemas-microsoft-com:vml" Requires="v">
                <p:oleObj spid="_x0000_s207874" name="Document" r:id="rId6" imgW="5956042" imgH="3787708" progId="Word.Document.12">
                  <p:embed/>
                </p:oleObj>
              </mc:Choice>
              <mc:Fallback>
                <p:oleObj name="Document" r:id="rId6" imgW="5956042" imgH="3787708" progId="Word.Document.12">
                  <p:embed/>
                  <p:pic>
                    <p:nvPicPr>
                      <p:cNvPr id="2" name="Object 1">
                        <a:extLst>
                          <a:ext uri="{FF2B5EF4-FFF2-40B4-BE49-F238E27FC236}">
                            <a16:creationId xmlns:a16="http://schemas.microsoft.com/office/drawing/2014/main" id="{7878CDF9-F5A9-4072-A32A-523DA746F519}"/>
                          </a:ext>
                        </a:extLst>
                      </p:cNvPr>
                      <p:cNvPicPr/>
                      <p:nvPr/>
                    </p:nvPicPr>
                    <p:blipFill>
                      <a:blip r:embed="rId7"/>
                      <a:stretch>
                        <a:fillRect/>
                      </a:stretch>
                    </p:blipFill>
                    <p:spPr>
                      <a:xfrm>
                        <a:off x="6049925" y="1873552"/>
                        <a:ext cx="5956300" cy="3787775"/>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FA41E898-30DC-4417-B52B-5058C9D8E0AC}"/>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081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Oval 79">
            <a:extLst>
              <a:ext uri="{FF2B5EF4-FFF2-40B4-BE49-F238E27FC236}">
                <a16:creationId xmlns:a16="http://schemas.microsoft.com/office/drawing/2014/main" id="{DCA4FCD0-C20A-4A78-B18E-FA443CD4A93B}"/>
              </a:ext>
            </a:extLst>
          </p:cNvPr>
          <p:cNvSpPr/>
          <p:nvPr/>
        </p:nvSpPr>
        <p:spPr>
          <a:xfrm>
            <a:off x="8849317" y="1198082"/>
            <a:ext cx="2254685" cy="2242159"/>
          </a:xfrm>
          <a:prstGeom prst="ellipse">
            <a:avLst/>
          </a:prstGeom>
          <a:solidFill>
            <a:srgbClr val="B7D9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949FECD6-317E-447A-B6FF-CA3AA826BA08}"/>
              </a:ext>
            </a:extLst>
          </p:cNvPr>
          <p:cNvSpPr/>
          <p:nvPr/>
        </p:nvSpPr>
        <p:spPr>
          <a:xfrm>
            <a:off x="6920857" y="1198082"/>
            <a:ext cx="2254685" cy="2242159"/>
          </a:xfrm>
          <a:prstGeom prst="ellipse">
            <a:avLst/>
          </a:prstGeom>
          <a:solidFill>
            <a:srgbClr val="86B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3432C6E6-0B58-4101-956D-32668FA9E797}"/>
              </a:ext>
            </a:extLst>
          </p:cNvPr>
          <p:cNvSpPr/>
          <p:nvPr/>
        </p:nvSpPr>
        <p:spPr>
          <a:xfrm>
            <a:off x="5068516" y="1245245"/>
            <a:ext cx="2254685" cy="2242159"/>
          </a:xfrm>
          <a:prstGeom prst="ellipse">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E7EEC919-B733-4527-91E0-779B0CDC3874}"/>
              </a:ext>
            </a:extLst>
          </p:cNvPr>
          <p:cNvSpPr/>
          <p:nvPr/>
        </p:nvSpPr>
        <p:spPr>
          <a:xfrm>
            <a:off x="3109241" y="1233894"/>
            <a:ext cx="2254685" cy="2242159"/>
          </a:xfrm>
          <a:prstGeom prst="ellipse">
            <a:avLst/>
          </a:prstGeom>
          <a:solidFill>
            <a:srgbClr val="3A7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F78C9CC1-A833-4B97-AB96-1DB3489FF24E}"/>
              </a:ext>
            </a:extLst>
          </p:cNvPr>
          <p:cNvSpPr/>
          <p:nvPr/>
        </p:nvSpPr>
        <p:spPr>
          <a:xfrm>
            <a:off x="1042441" y="1222541"/>
            <a:ext cx="2254685" cy="2242159"/>
          </a:xfrm>
          <a:prstGeom prst="ellipse">
            <a:avLst/>
          </a:prstGeom>
          <a:solidFill>
            <a:srgbClr val="1F5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9</a:t>
            </a:fld>
            <a:endParaRPr lang="en-US"/>
          </a:p>
        </p:txBody>
      </p:sp>
      <p:sp>
        <p:nvSpPr>
          <p:cNvPr id="7" name="Content Placeholder 6">
            <a:extLst>
              <a:ext uri="{FF2B5EF4-FFF2-40B4-BE49-F238E27FC236}">
                <a16:creationId xmlns:a16="http://schemas.microsoft.com/office/drawing/2014/main" id="{C60C6250-C6BA-470A-B849-CD42B0795921}"/>
              </a:ext>
            </a:extLst>
          </p:cNvPr>
          <p:cNvSpPr>
            <a:spLocks noGrp="1"/>
          </p:cNvSpPr>
          <p:nvPr>
            <p:ph sz="quarter" idx="11"/>
          </p:nvPr>
        </p:nvSpPr>
        <p:spPr/>
        <p:txBody>
          <a:bodyPr vert="horz" lIns="91440" tIns="45720" rIns="91440" bIns="45720" rtlCol="0" anchor="t">
            <a:noAutofit/>
          </a:bodyPr>
          <a:lstStyle/>
          <a:p>
            <a:r>
              <a:rPr lang="en-US">
                <a:solidFill>
                  <a:srgbClr val="101B1E"/>
                </a:solidFill>
                <a:latin typeface="Arial"/>
                <a:cs typeface="Arial"/>
              </a:rPr>
              <a:t>Alanna Black</a:t>
            </a:r>
            <a:endParaRPr lang="en-US">
              <a:latin typeface="Arial"/>
              <a:cs typeface="Arial"/>
            </a:endParaRPr>
          </a:p>
          <a:p>
            <a:endParaRPr lang="en-US"/>
          </a:p>
        </p:txBody>
      </p:sp>
      <p:sp>
        <p:nvSpPr>
          <p:cNvPr id="9" name="Rectangle 8">
            <a:extLst>
              <a:ext uri="{FF2B5EF4-FFF2-40B4-BE49-F238E27FC236}">
                <a16:creationId xmlns:a16="http://schemas.microsoft.com/office/drawing/2014/main" id="{A17B130C-A2AB-4A2A-83FB-A28529FB8E81}"/>
              </a:ext>
            </a:extLst>
          </p:cNvPr>
          <p:cNvSpPr/>
          <p:nvPr/>
        </p:nvSpPr>
        <p:spPr>
          <a:xfrm>
            <a:off x="947205" y="1041339"/>
            <a:ext cx="2445158" cy="2400657"/>
          </a:xfrm>
          <a:prstGeom prst="rect">
            <a:avLst/>
          </a:prstGeom>
          <a:noFill/>
        </p:spPr>
        <p:txBody>
          <a:bodyPr wrap="square" lIns="91440" tIns="45720" rIns="91440" bIns="45720">
            <a:spAutoFit/>
          </a:bodyPr>
          <a:lstStyle/>
          <a:p>
            <a:pPr algn="ctr"/>
            <a:r>
              <a:rPr lang="en-US" sz="15000" b="1" cap="none" spc="0">
                <a:ln w="22225">
                  <a:noFill/>
                  <a:prstDash val="solid"/>
                </a:ln>
                <a:solidFill>
                  <a:schemeClr val="bg1"/>
                </a:solidFill>
                <a:effectLst/>
                <a:latin typeface="Tahoma" panose="020B0604030504040204" pitchFamily="34" charset="0"/>
                <a:ea typeface="Tahoma" panose="020B0604030504040204" pitchFamily="34" charset="0"/>
                <a:cs typeface="Tahoma" panose="020B0604030504040204" pitchFamily="34" charset="0"/>
              </a:rPr>
              <a:t>A</a:t>
            </a:r>
          </a:p>
        </p:txBody>
      </p:sp>
      <p:sp>
        <p:nvSpPr>
          <p:cNvPr id="11" name="Rectangle 10">
            <a:extLst>
              <a:ext uri="{FF2B5EF4-FFF2-40B4-BE49-F238E27FC236}">
                <a16:creationId xmlns:a16="http://schemas.microsoft.com/office/drawing/2014/main" id="{3D044668-C907-4C2A-8995-3081C31C3A44}"/>
              </a:ext>
            </a:extLst>
          </p:cNvPr>
          <p:cNvSpPr/>
          <p:nvPr/>
        </p:nvSpPr>
        <p:spPr>
          <a:xfrm>
            <a:off x="2891174" y="1064044"/>
            <a:ext cx="2669486" cy="2400657"/>
          </a:xfrm>
          <a:prstGeom prst="rect">
            <a:avLst/>
          </a:prstGeom>
          <a:noFill/>
        </p:spPr>
        <p:txBody>
          <a:bodyPr wrap="square" lIns="91440" tIns="45720" rIns="91440" bIns="45720">
            <a:spAutoFit/>
          </a:bodyPr>
          <a:lstStyle/>
          <a:p>
            <a:pPr algn="ctr"/>
            <a:r>
              <a:rPr lang="en-US" sz="15000" b="1">
                <a:ln w="22225">
                  <a:noFill/>
                  <a:prstDash val="solid"/>
                </a:ln>
                <a:solidFill>
                  <a:schemeClr val="bg1"/>
                </a:solidFill>
                <a:latin typeface="Tahoma" panose="020B0604030504040204" pitchFamily="34" charset="0"/>
                <a:ea typeface="Tahoma" panose="020B0604030504040204" pitchFamily="34" charset="0"/>
                <a:cs typeface="Tahoma" panose="020B0604030504040204" pitchFamily="34" charset="0"/>
              </a:rPr>
              <a:t>R</a:t>
            </a:r>
            <a:endParaRPr lang="en-US" sz="15000" b="1" cap="none" spc="0">
              <a:ln w="22225">
                <a:noFill/>
                <a:prstDash val="solid"/>
              </a:ln>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6F144842-A4CD-4368-B191-7CD5B6ACC957}"/>
              </a:ext>
            </a:extLst>
          </p:cNvPr>
          <p:cNvSpPr/>
          <p:nvPr/>
        </p:nvSpPr>
        <p:spPr>
          <a:xfrm>
            <a:off x="4840233" y="1064044"/>
            <a:ext cx="2720412" cy="2400657"/>
          </a:xfrm>
          <a:prstGeom prst="rect">
            <a:avLst/>
          </a:prstGeom>
          <a:noFill/>
        </p:spPr>
        <p:txBody>
          <a:bodyPr wrap="square" lIns="91440" tIns="45720" rIns="91440" bIns="45720">
            <a:spAutoFit/>
          </a:bodyPr>
          <a:lstStyle/>
          <a:p>
            <a:pPr algn="ctr"/>
            <a:r>
              <a:rPr lang="en-US" sz="15000" b="1">
                <a:ln w="22225">
                  <a:noFill/>
                  <a:prstDash val="solid"/>
                </a:ln>
                <a:solidFill>
                  <a:schemeClr val="bg1"/>
                </a:solidFill>
                <a:latin typeface="Tahoma" panose="020B0604030504040204" pitchFamily="34" charset="0"/>
                <a:ea typeface="Tahoma" panose="020B0604030504040204" pitchFamily="34" charset="0"/>
                <a:cs typeface="Tahoma" panose="020B0604030504040204" pitchFamily="34" charset="0"/>
              </a:rPr>
              <a:t>R</a:t>
            </a:r>
            <a:endParaRPr lang="en-US" sz="15000" b="1" cap="none" spc="0">
              <a:ln w="22225">
                <a:noFill/>
                <a:prstDash val="solid"/>
              </a:ln>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7E63FFF6-6AA9-423F-92C2-CDC90E5E09DD}"/>
              </a:ext>
            </a:extLst>
          </p:cNvPr>
          <p:cNvSpPr/>
          <p:nvPr/>
        </p:nvSpPr>
        <p:spPr>
          <a:xfrm>
            <a:off x="6750571" y="1067359"/>
            <a:ext cx="2720412" cy="2400657"/>
          </a:xfrm>
          <a:prstGeom prst="rect">
            <a:avLst/>
          </a:prstGeom>
          <a:noFill/>
        </p:spPr>
        <p:txBody>
          <a:bodyPr wrap="square" lIns="91440" tIns="45720" rIns="91440" bIns="45720">
            <a:spAutoFit/>
          </a:bodyPr>
          <a:lstStyle/>
          <a:p>
            <a:pPr algn="ctr"/>
            <a:r>
              <a:rPr lang="en-US" sz="15000" b="1" cap="none" spc="0">
                <a:ln w="22225">
                  <a:noFill/>
                  <a:prstDash val="solid"/>
                </a:ln>
                <a:solidFill>
                  <a:schemeClr val="bg1"/>
                </a:solidFill>
                <a:effectLst/>
                <a:latin typeface="Tahoma" panose="020B0604030504040204" pitchFamily="34" charset="0"/>
                <a:ea typeface="Tahoma" panose="020B0604030504040204" pitchFamily="34" charset="0"/>
                <a:cs typeface="Tahoma" panose="020B0604030504040204" pitchFamily="34" charset="0"/>
              </a:rPr>
              <a:t>O</a:t>
            </a:r>
          </a:p>
        </p:txBody>
      </p:sp>
      <p:sp>
        <p:nvSpPr>
          <p:cNvPr id="28" name="Rectangle 27">
            <a:extLst>
              <a:ext uri="{FF2B5EF4-FFF2-40B4-BE49-F238E27FC236}">
                <a16:creationId xmlns:a16="http://schemas.microsoft.com/office/drawing/2014/main" id="{CD8C7ABD-6296-45B5-93E7-917044689241}"/>
              </a:ext>
            </a:extLst>
          </p:cNvPr>
          <p:cNvSpPr/>
          <p:nvPr/>
        </p:nvSpPr>
        <p:spPr>
          <a:xfrm>
            <a:off x="8602831" y="1143291"/>
            <a:ext cx="3088128" cy="2400657"/>
          </a:xfrm>
          <a:prstGeom prst="rect">
            <a:avLst/>
          </a:prstGeom>
          <a:noFill/>
        </p:spPr>
        <p:txBody>
          <a:bodyPr wrap="square" lIns="91440" tIns="45720" rIns="91440" bIns="45720">
            <a:spAutoFit/>
          </a:bodyPr>
          <a:lstStyle/>
          <a:p>
            <a:pPr algn="ctr"/>
            <a:r>
              <a:rPr lang="en-US" sz="15000" b="1">
                <a:ln w="22225">
                  <a:noFill/>
                  <a:prstDash val="solid"/>
                </a:ln>
                <a:solidFill>
                  <a:schemeClr val="bg1"/>
                </a:solidFill>
                <a:latin typeface="Tahoma" panose="020B0604030504040204" pitchFamily="34" charset="0"/>
                <a:ea typeface="Tahoma" panose="020B0604030504040204" pitchFamily="34" charset="0"/>
                <a:cs typeface="Tahoma" panose="020B0604030504040204" pitchFamily="34" charset="0"/>
              </a:rPr>
              <a:t>W</a:t>
            </a:r>
            <a:endParaRPr lang="en-US" sz="15000" b="1" cap="none" spc="0">
              <a:ln w="22225">
                <a:noFill/>
                <a:prstDash val="solid"/>
              </a:ln>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4" name="TextBox 73">
            <a:extLst>
              <a:ext uri="{FF2B5EF4-FFF2-40B4-BE49-F238E27FC236}">
                <a16:creationId xmlns:a16="http://schemas.microsoft.com/office/drawing/2014/main" id="{C7D8C04F-76EA-4973-9042-0DDF356C0F3F}"/>
              </a:ext>
            </a:extLst>
          </p:cNvPr>
          <p:cNvSpPr txBox="1"/>
          <p:nvPr/>
        </p:nvSpPr>
        <p:spPr>
          <a:xfrm>
            <a:off x="723865" y="3747453"/>
            <a:ext cx="10943986" cy="1200329"/>
          </a:xfrm>
          <a:prstGeom prst="rect">
            <a:avLst/>
          </a:prstGeom>
          <a:noFill/>
        </p:spPr>
        <p:txBody>
          <a:bodyPr wrap="square" rtlCol="0">
            <a:spAutoFit/>
          </a:bodyPr>
          <a:lstStyle/>
          <a:p>
            <a:pPr algn="ctr"/>
            <a:r>
              <a:rPr lang="en-US" sz="3600">
                <a:solidFill>
                  <a:srgbClr val="1F5372"/>
                </a:solidFill>
              </a:rPr>
              <a:t>AUTOMATED AND RANGED RELOCATION OF THE LSMS FOR WIDER APPLICATION</a:t>
            </a:r>
          </a:p>
        </p:txBody>
      </p:sp>
    </p:spTree>
    <p:extLst>
      <p:ext uri="{BB962C8B-B14F-4D97-AF65-F5344CB8AC3E}">
        <p14:creationId xmlns:p14="http://schemas.microsoft.com/office/powerpoint/2010/main" val="12575605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90</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Selection</a:t>
            </a:r>
          </a:p>
        </p:txBody>
      </p:sp>
      <p:graphicFrame>
        <p:nvGraphicFramePr>
          <p:cNvPr id="5" name="Object 4">
            <a:extLst>
              <a:ext uri="{FF2B5EF4-FFF2-40B4-BE49-F238E27FC236}">
                <a16:creationId xmlns:a16="http://schemas.microsoft.com/office/drawing/2014/main" id="{917D26D7-1D08-4F88-9625-4E8372CFFD25}"/>
              </a:ext>
            </a:extLst>
          </p:cNvPr>
          <p:cNvGraphicFramePr>
            <a:graphicFrameLocks noChangeAspect="1"/>
          </p:cNvGraphicFramePr>
          <p:nvPr>
            <p:extLst>
              <p:ext uri="{D42A27DB-BD31-4B8C-83A1-F6EECF244321}">
                <p14:modId xmlns:p14="http://schemas.microsoft.com/office/powerpoint/2010/main" val="192066080"/>
              </p:ext>
            </p:extLst>
          </p:nvPr>
        </p:nvGraphicFramePr>
        <p:xfrm>
          <a:off x="139700" y="1407575"/>
          <a:ext cx="5956300" cy="4721225"/>
        </p:xfrm>
        <a:graphic>
          <a:graphicData uri="http://schemas.openxmlformats.org/presentationml/2006/ole">
            <mc:AlternateContent xmlns:mc="http://schemas.openxmlformats.org/markup-compatibility/2006">
              <mc:Choice xmlns:v="urn:schemas-microsoft-com:vml" Requires="v">
                <p:oleObj spid="_x0000_s209921" name="Document" r:id="rId4" imgW="5956042" imgH="4720958" progId="Word.Document.12">
                  <p:embed/>
                </p:oleObj>
              </mc:Choice>
              <mc:Fallback>
                <p:oleObj name="Document" r:id="rId4" imgW="5956042" imgH="4720958" progId="Word.Document.12">
                  <p:embed/>
                  <p:pic>
                    <p:nvPicPr>
                      <p:cNvPr id="5" name="Object 4">
                        <a:extLst>
                          <a:ext uri="{FF2B5EF4-FFF2-40B4-BE49-F238E27FC236}">
                            <a16:creationId xmlns:a16="http://schemas.microsoft.com/office/drawing/2014/main" id="{917D26D7-1D08-4F88-9625-4E8372CFFD25}"/>
                          </a:ext>
                        </a:extLst>
                      </p:cNvPr>
                      <p:cNvPicPr/>
                      <p:nvPr/>
                    </p:nvPicPr>
                    <p:blipFill>
                      <a:blip r:embed="rId5"/>
                      <a:stretch>
                        <a:fillRect/>
                      </a:stretch>
                    </p:blipFill>
                    <p:spPr>
                      <a:xfrm>
                        <a:off x="139700" y="1407575"/>
                        <a:ext cx="5956300" cy="472122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02A8DF36-59E4-4F75-AF3A-D71FA3FA926C}"/>
              </a:ext>
            </a:extLst>
          </p:cNvPr>
          <p:cNvGraphicFramePr>
            <a:graphicFrameLocks noChangeAspect="1"/>
          </p:cNvGraphicFramePr>
          <p:nvPr>
            <p:extLst>
              <p:ext uri="{D42A27DB-BD31-4B8C-83A1-F6EECF244321}">
                <p14:modId xmlns:p14="http://schemas.microsoft.com/office/powerpoint/2010/main" val="4264667718"/>
              </p:ext>
            </p:extLst>
          </p:nvPr>
        </p:nvGraphicFramePr>
        <p:xfrm>
          <a:off x="6174706" y="1737774"/>
          <a:ext cx="5956300" cy="4060825"/>
        </p:xfrm>
        <a:graphic>
          <a:graphicData uri="http://schemas.openxmlformats.org/presentationml/2006/ole">
            <mc:AlternateContent xmlns:mc="http://schemas.openxmlformats.org/markup-compatibility/2006">
              <mc:Choice xmlns:v="urn:schemas-microsoft-com:vml" Requires="v">
                <p:oleObj spid="_x0000_s209922" name="Document" r:id="rId6" imgW="5956042" imgH="4060161" progId="Word.Document.12">
                  <p:embed/>
                </p:oleObj>
              </mc:Choice>
              <mc:Fallback>
                <p:oleObj name="Document" r:id="rId6" imgW="5956042" imgH="4060161" progId="Word.Document.12">
                  <p:embed/>
                  <p:pic>
                    <p:nvPicPr>
                      <p:cNvPr id="6" name="Object 5">
                        <a:extLst>
                          <a:ext uri="{FF2B5EF4-FFF2-40B4-BE49-F238E27FC236}">
                            <a16:creationId xmlns:a16="http://schemas.microsoft.com/office/drawing/2014/main" id="{02A8DF36-59E4-4F75-AF3A-D71FA3FA926C}"/>
                          </a:ext>
                        </a:extLst>
                      </p:cNvPr>
                      <p:cNvPicPr/>
                      <p:nvPr/>
                    </p:nvPicPr>
                    <p:blipFill>
                      <a:blip r:embed="rId7"/>
                      <a:stretch>
                        <a:fillRect/>
                      </a:stretch>
                    </p:blipFill>
                    <p:spPr>
                      <a:xfrm>
                        <a:off x="6174706" y="1737774"/>
                        <a:ext cx="5956300" cy="4060825"/>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49DA5768-2322-4AFC-9A83-2FA7413B6480}"/>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9950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91</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Selection</a:t>
            </a:r>
          </a:p>
        </p:txBody>
      </p:sp>
      <p:graphicFrame>
        <p:nvGraphicFramePr>
          <p:cNvPr id="2" name="Object 1">
            <a:extLst>
              <a:ext uri="{FF2B5EF4-FFF2-40B4-BE49-F238E27FC236}">
                <a16:creationId xmlns:a16="http://schemas.microsoft.com/office/drawing/2014/main" id="{C7F76C96-0ED4-48C6-99CD-DDC022327515}"/>
              </a:ext>
            </a:extLst>
          </p:cNvPr>
          <p:cNvGraphicFramePr>
            <a:graphicFrameLocks noChangeAspect="1"/>
          </p:cNvGraphicFramePr>
          <p:nvPr>
            <p:extLst>
              <p:ext uri="{D42A27DB-BD31-4B8C-83A1-F6EECF244321}">
                <p14:modId xmlns:p14="http://schemas.microsoft.com/office/powerpoint/2010/main" val="2152806302"/>
              </p:ext>
            </p:extLst>
          </p:nvPr>
        </p:nvGraphicFramePr>
        <p:xfrm>
          <a:off x="492101" y="1513774"/>
          <a:ext cx="6078820" cy="4210050"/>
        </p:xfrm>
        <a:graphic>
          <a:graphicData uri="http://schemas.openxmlformats.org/presentationml/2006/ole">
            <mc:AlternateContent xmlns:mc="http://schemas.openxmlformats.org/markup-compatibility/2006">
              <mc:Choice xmlns:v="urn:schemas-microsoft-com:vml" Requires="v">
                <p:oleObj spid="_x0000_s211969" name="Document" r:id="rId4" imgW="5956042" imgH="4210604" progId="Word.Document.12">
                  <p:embed/>
                </p:oleObj>
              </mc:Choice>
              <mc:Fallback>
                <p:oleObj name="Document" r:id="rId4" imgW="5956042" imgH="4210604" progId="Word.Document.12">
                  <p:embed/>
                  <p:pic>
                    <p:nvPicPr>
                      <p:cNvPr id="2" name="Object 1">
                        <a:extLst>
                          <a:ext uri="{FF2B5EF4-FFF2-40B4-BE49-F238E27FC236}">
                            <a16:creationId xmlns:a16="http://schemas.microsoft.com/office/drawing/2014/main" id="{C7F76C96-0ED4-48C6-99CD-DDC022327515}"/>
                          </a:ext>
                        </a:extLst>
                      </p:cNvPr>
                      <p:cNvPicPr/>
                      <p:nvPr/>
                    </p:nvPicPr>
                    <p:blipFill>
                      <a:blip r:embed="rId5"/>
                      <a:stretch>
                        <a:fillRect/>
                      </a:stretch>
                    </p:blipFill>
                    <p:spPr>
                      <a:xfrm>
                        <a:off x="492101" y="1513774"/>
                        <a:ext cx="6078820" cy="4210050"/>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E9735125-C2A3-49B1-90AB-7927018F986C}"/>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4450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92</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Selection</a:t>
            </a:r>
          </a:p>
        </p:txBody>
      </p:sp>
      <p:graphicFrame>
        <p:nvGraphicFramePr>
          <p:cNvPr id="7" name="Object 6">
            <a:extLst>
              <a:ext uri="{FF2B5EF4-FFF2-40B4-BE49-F238E27FC236}">
                <a16:creationId xmlns:a16="http://schemas.microsoft.com/office/drawing/2014/main" id="{E2E76972-3CDF-4DDE-8DBD-5A838872F90C}"/>
              </a:ext>
            </a:extLst>
          </p:cNvPr>
          <p:cNvGraphicFramePr>
            <a:graphicFrameLocks noChangeAspect="1"/>
          </p:cNvGraphicFramePr>
          <p:nvPr>
            <p:extLst>
              <p:ext uri="{D42A27DB-BD31-4B8C-83A1-F6EECF244321}">
                <p14:modId xmlns:p14="http://schemas.microsoft.com/office/powerpoint/2010/main" val="2374478494"/>
              </p:ext>
            </p:extLst>
          </p:nvPr>
        </p:nvGraphicFramePr>
        <p:xfrm>
          <a:off x="134855" y="1331326"/>
          <a:ext cx="7318001" cy="4873721"/>
        </p:xfrm>
        <a:graphic>
          <a:graphicData uri="http://schemas.openxmlformats.org/presentationml/2006/ole">
            <mc:AlternateContent xmlns:mc="http://schemas.openxmlformats.org/markup-compatibility/2006">
              <mc:Choice xmlns:v="urn:schemas-microsoft-com:vml" Requires="v">
                <p:oleObj spid="_x0000_s214017" name="Document" r:id="rId4" imgW="5956042" imgH="5281340" progId="Word.Document.12">
                  <p:embed/>
                </p:oleObj>
              </mc:Choice>
              <mc:Fallback>
                <p:oleObj name="Document" r:id="rId4" imgW="5956042" imgH="5281340" progId="Word.Document.12">
                  <p:embed/>
                  <p:pic>
                    <p:nvPicPr>
                      <p:cNvPr id="7" name="Object 6">
                        <a:extLst>
                          <a:ext uri="{FF2B5EF4-FFF2-40B4-BE49-F238E27FC236}">
                            <a16:creationId xmlns:a16="http://schemas.microsoft.com/office/drawing/2014/main" id="{E2E76972-3CDF-4DDE-8DBD-5A838872F90C}"/>
                          </a:ext>
                        </a:extLst>
                      </p:cNvPr>
                      <p:cNvPicPr/>
                      <p:nvPr/>
                    </p:nvPicPr>
                    <p:blipFill>
                      <a:blip r:embed="rId5"/>
                      <a:stretch>
                        <a:fillRect/>
                      </a:stretch>
                    </p:blipFill>
                    <p:spPr>
                      <a:xfrm>
                        <a:off x="134855" y="1331326"/>
                        <a:ext cx="7318001" cy="4873721"/>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AA309C43-D4EE-4EE2-8F1D-09E3931F3568}"/>
              </a:ext>
            </a:extLst>
          </p:cNvPr>
          <p:cNvGraphicFramePr>
            <a:graphicFrameLocks noChangeAspect="1"/>
          </p:cNvGraphicFramePr>
          <p:nvPr>
            <p:extLst>
              <p:ext uri="{D42A27DB-BD31-4B8C-83A1-F6EECF244321}">
                <p14:modId xmlns:p14="http://schemas.microsoft.com/office/powerpoint/2010/main" val="2712476510"/>
              </p:ext>
            </p:extLst>
          </p:nvPr>
        </p:nvGraphicFramePr>
        <p:xfrm>
          <a:off x="7549683" y="1331326"/>
          <a:ext cx="4507462" cy="4873721"/>
        </p:xfrm>
        <a:graphic>
          <a:graphicData uri="http://schemas.openxmlformats.org/presentationml/2006/ole">
            <mc:AlternateContent xmlns:mc="http://schemas.openxmlformats.org/markup-compatibility/2006">
              <mc:Choice xmlns:v="urn:schemas-microsoft-com:vml" Requires="v">
                <p:oleObj spid="_x0000_s214018" name="Document" r:id="rId6" imgW="5956042" imgH="4688566" progId="Word.Document.12">
                  <p:embed/>
                </p:oleObj>
              </mc:Choice>
              <mc:Fallback>
                <p:oleObj name="Document" r:id="rId6" imgW="5956042" imgH="4688566" progId="Word.Document.12">
                  <p:embed/>
                  <p:pic>
                    <p:nvPicPr>
                      <p:cNvPr id="5" name="Object 4">
                        <a:extLst>
                          <a:ext uri="{FF2B5EF4-FFF2-40B4-BE49-F238E27FC236}">
                            <a16:creationId xmlns:a16="http://schemas.microsoft.com/office/drawing/2014/main" id="{AA309C43-D4EE-4EE2-8F1D-09E3931F3568}"/>
                          </a:ext>
                        </a:extLst>
                      </p:cNvPr>
                      <p:cNvPicPr/>
                      <p:nvPr/>
                    </p:nvPicPr>
                    <p:blipFill>
                      <a:blip r:embed="rId7"/>
                      <a:stretch>
                        <a:fillRect/>
                      </a:stretch>
                    </p:blipFill>
                    <p:spPr>
                      <a:xfrm>
                        <a:off x="7549683" y="1331326"/>
                        <a:ext cx="4507462" cy="4873721"/>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7C0B0B2B-03E3-4851-A9EA-AEA0486457EA}"/>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46146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93</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Selection</a:t>
            </a:r>
          </a:p>
        </p:txBody>
      </p:sp>
      <p:graphicFrame>
        <p:nvGraphicFramePr>
          <p:cNvPr id="2" name="Object 1">
            <a:extLst>
              <a:ext uri="{FF2B5EF4-FFF2-40B4-BE49-F238E27FC236}">
                <a16:creationId xmlns:a16="http://schemas.microsoft.com/office/drawing/2014/main" id="{B7AC5ACD-BDB9-4F5B-AD9F-6F771E7C53ED}"/>
              </a:ext>
            </a:extLst>
          </p:cNvPr>
          <p:cNvGraphicFramePr>
            <a:graphicFrameLocks noChangeAspect="1"/>
          </p:cNvGraphicFramePr>
          <p:nvPr>
            <p:extLst>
              <p:ext uri="{D42A27DB-BD31-4B8C-83A1-F6EECF244321}">
                <p14:modId xmlns:p14="http://schemas.microsoft.com/office/powerpoint/2010/main" val="1403138966"/>
              </p:ext>
            </p:extLst>
          </p:nvPr>
        </p:nvGraphicFramePr>
        <p:xfrm>
          <a:off x="321487" y="1953991"/>
          <a:ext cx="5956300" cy="3309937"/>
        </p:xfrm>
        <a:graphic>
          <a:graphicData uri="http://schemas.openxmlformats.org/presentationml/2006/ole">
            <mc:AlternateContent xmlns:mc="http://schemas.openxmlformats.org/markup-compatibility/2006">
              <mc:Choice xmlns:v="urn:schemas-microsoft-com:vml" Requires="v">
                <p:oleObj spid="_x0000_s216065" name="Document" r:id="rId4" imgW="5956042" imgH="3310106" progId="Word.Document.12">
                  <p:embed/>
                </p:oleObj>
              </mc:Choice>
              <mc:Fallback>
                <p:oleObj name="Document" r:id="rId4" imgW="5956042" imgH="3310106" progId="Word.Document.12">
                  <p:embed/>
                  <p:pic>
                    <p:nvPicPr>
                      <p:cNvPr id="2" name="Object 1">
                        <a:extLst>
                          <a:ext uri="{FF2B5EF4-FFF2-40B4-BE49-F238E27FC236}">
                            <a16:creationId xmlns:a16="http://schemas.microsoft.com/office/drawing/2014/main" id="{B7AC5ACD-BDB9-4F5B-AD9F-6F771E7C53ED}"/>
                          </a:ext>
                        </a:extLst>
                      </p:cNvPr>
                      <p:cNvPicPr/>
                      <p:nvPr/>
                    </p:nvPicPr>
                    <p:blipFill>
                      <a:blip r:embed="rId5"/>
                      <a:stretch>
                        <a:fillRect/>
                      </a:stretch>
                    </p:blipFill>
                    <p:spPr>
                      <a:xfrm>
                        <a:off x="321487" y="1953991"/>
                        <a:ext cx="5956300" cy="330993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6F71C70-044A-4C36-9343-67D2CC7F595C}"/>
              </a:ext>
            </a:extLst>
          </p:cNvPr>
          <p:cNvGraphicFramePr>
            <a:graphicFrameLocks noChangeAspect="1"/>
          </p:cNvGraphicFramePr>
          <p:nvPr>
            <p:extLst>
              <p:ext uri="{D42A27DB-BD31-4B8C-83A1-F6EECF244321}">
                <p14:modId xmlns:p14="http://schemas.microsoft.com/office/powerpoint/2010/main" val="2627549824"/>
              </p:ext>
            </p:extLst>
          </p:nvPr>
        </p:nvGraphicFramePr>
        <p:xfrm>
          <a:off x="4138576" y="1953992"/>
          <a:ext cx="6770430" cy="3363562"/>
        </p:xfrm>
        <a:graphic>
          <a:graphicData uri="http://schemas.openxmlformats.org/presentationml/2006/ole">
            <mc:AlternateContent xmlns:mc="http://schemas.openxmlformats.org/markup-compatibility/2006">
              <mc:Choice xmlns:v="urn:schemas-microsoft-com:vml" Requires="v">
                <p:oleObj spid="_x0000_s216066" name="Document" r:id="rId6" imgW="5956042" imgH="2959552" progId="Word.Document.12">
                  <p:embed/>
                </p:oleObj>
              </mc:Choice>
              <mc:Fallback>
                <p:oleObj name="Document" r:id="rId6" imgW="5956042" imgH="2959552" progId="Word.Document.12">
                  <p:embed/>
                  <p:pic>
                    <p:nvPicPr>
                      <p:cNvPr id="5" name="Object 4">
                        <a:extLst>
                          <a:ext uri="{FF2B5EF4-FFF2-40B4-BE49-F238E27FC236}">
                            <a16:creationId xmlns:a16="http://schemas.microsoft.com/office/drawing/2014/main" id="{26F71C70-044A-4C36-9343-67D2CC7F595C}"/>
                          </a:ext>
                        </a:extLst>
                      </p:cNvPr>
                      <p:cNvPicPr/>
                      <p:nvPr/>
                    </p:nvPicPr>
                    <p:blipFill>
                      <a:blip r:embed="rId7"/>
                      <a:stretch>
                        <a:fillRect/>
                      </a:stretch>
                    </p:blipFill>
                    <p:spPr>
                      <a:xfrm>
                        <a:off x="4138576" y="1953992"/>
                        <a:ext cx="6770430" cy="336356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3475A08-B06D-4DDB-97E0-3E434F170A13}"/>
              </a:ext>
            </a:extLst>
          </p:cNvPr>
          <p:cNvGraphicFramePr>
            <a:graphicFrameLocks noChangeAspect="1"/>
          </p:cNvGraphicFramePr>
          <p:nvPr>
            <p:extLst>
              <p:ext uri="{D42A27DB-BD31-4B8C-83A1-F6EECF244321}">
                <p14:modId xmlns:p14="http://schemas.microsoft.com/office/powerpoint/2010/main" val="2718858264"/>
              </p:ext>
            </p:extLst>
          </p:nvPr>
        </p:nvGraphicFramePr>
        <p:xfrm>
          <a:off x="5830663" y="2891777"/>
          <a:ext cx="8895432" cy="1434364"/>
        </p:xfrm>
        <a:graphic>
          <a:graphicData uri="http://schemas.openxmlformats.org/presentationml/2006/ole">
            <mc:AlternateContent xmlns:mc="http://schemas.openxmlformats.org/markup-compatibility/2006">
              <mc:Choice xmlns:v="urn:schemas-microsoft-com:vml" Requires="v">
                <p:oleObj spid="_x0000_s216067" name="Document" r:id="rId8" imgW="5956042" imgH="959884" progId="Word.Document.12">
                  <p:embed/>
                </p:oleObj>
              </mc:Choice>
              <mc:Fallback>
                <p:oleObj name="Document" r:id="rId8" imgW="5956042" imgH="959884" progId="Word.Document.12">
                  <p:embed/>
                  <p:pic>
                    <p:nvPicPr>
                      <p:cNvPr id="9" name="Object 8">
                        <a:extLst>
                          <a:ext uri="{FF2B5EF4-FFF2-40B4-BE49-F238E27FC236}">
                            <a16:creationId xmlns:a16="http://schemas.microsoft.com/office/drawing/2014/main" id="{A3475A08-B06D-4DDB-97E0-3E434F170A13}"/>
                          </a:ext>
                        </a:extLst>
                      </p:cNvPr>
                      <p:cNvPicPr/>
                      <p:nvPr/>
                    </p:nvPicPr>
                    <p:blipFill>
                      <a:blip r:embed="rId9"/>
                      <a:stretch>
                        <a:fillRect/>
                      </a:stretch>
                    </p:blipFill>
                    <p:spPr>
                      <a:xfrm>
                        <a:off x="5830663" y="2891777"/>
                        <a:ext cx="8895432" cy="1434364"/>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12D21715-554F-4915-A7F2-3F68851E2AC7}"/>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D6B6325-E508-4F16-B583-9DC8DE4423A7}"/>
              </a:ext>
            </a:extLst>
          </p:cNvPr>
          <p:cNvSpPr/>
          <p:nvPr/>
        </p:nvSpPr>
        <p:spPr>
          <a:xfrm>
            <a:off x="152400" y="61012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5521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94</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Selection</a:t>
            </a:r>
          </a:p>
        </p:txBody>
      </p:sp>
      <p:graphicFrame>
        <p:nvGraphicFramePr>
          <p:cNvPr id="4" name="Object 3">
            <a:extLst>
              <a:ext uri="{FF2B5EF4-FFF2-40B4-BE49-F238E27FC236}">
                <a16:creationId xmlns:a16="http://schemas.microsoft.com/office/drawing/2014/main" id="{E8D3BFD2-7693-4CEF-9214-AD91D1BF512E}"/>
              </a:ext>
            </a:extLst>
          </p:cNvPr>
          <p:cNvGraphicFramePr>
            <a:graphicFrameLocks noChangeAspect="1"/>
          </p:cNvGraphicFramePr>
          <p:nvPr>
            <p:extLst>
              <p:ext uri="{D42A27DB-BD31-4B8C-83A1-F6EECF244321}">
                <p14:modId xmlns:p14="http://schemas.microsoft.com/office/powerpoint/2010/main" val="1173804616"/>
              </p:ext>
            </p:extLst>
          </p:nvPr>
        </p:nvGraphicFramePr>
        <p:xfrm>
          <a:off x="597934" y="1749980"/>
          <a:ext cx="7365214" cy="3598197"/>
        </p:xfrm>
        <a:graphic>
          <a:graphicData uri="http://schemas.openxmlformats.org/presentationml/2006/ole">
            <mc:AlternateContent xmlns:mc="http://schemas.openxmlformats.org/markup-compatibility/2006">
              <mc:Choice xmlns:v="urn:schemas-microsoft-com:vml" Requires="v">
                <p:oleObj spid="_x0000_s218113" name="Document" r:id="rId4" imgW="5956042" imgH="2910244" progId="Word.Document.12">
                  <p:embed/>
                </p:oleObj>
              </mc:Choice>
              <mc:Fallback>
                <p:oleObj name="Document" r:id="rId4" imgW="5956042" imgH="2910244" progId="Word.Document.12">
                  <p:embed/>
                  <p:pic>
                    <p:nvPicPr>
                      <p:cNvPr id="4" name="Object 3">
                        <a:extLst>
                          <a:ext uri="{FF2B5EF4-FFF2-40B4-BE49-F238E27FC236}">
                            <a16:creationId xmlns:a16="http://schemas.microsoft.com/office/drawing/2014/main" id="{E8D3BFD2-7693-4CEF-9214-AD91D1BF512E}"/>
                          </a:ext>
                        </a:extLst>
                      </p:cNvPr>
                      <p:cNvPicPr/>
                      <p:nvPr/>
                    </p:nvPicPr>
                    <p:blipFill>
                      <a:blip r:embed="rId5"/>
                      <a:stretch>
                        <a:fillRect/>
                      </a:stretch>
                    </p:blipFill>
                    <p:spPr>
                      <a:xfrm>
                        <a:off x="597934" y="1749980"/>
                        <a:ext cx="7365214" cy="359819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AD1893AA-3728-44E4-A263-3E918842CDB9}"/>
              </a:ext>
            </a:extLst>
          </p:cNvPr>
          <p:cNvGraphicFramePr>
            <a:graphicFrameLocks noChangeAspect="1"/>
          </p:cNvGraphicFramePr>
          <p:nvPr>
            <p:extLst>
              <p:ext uri="{D42A27DB-BD31-4B8C-83A1-F6EECF244321}">
                <p14:modId xmlns:p14="http://schemas.microsoft.com/office/powerpoint/2010/main" val="87352232"/>
              </p:ext>
            </p:extLst>
          </p:nvPr>
        </p:nvGraphicFramePr>
        <p:xfrm>
          <a:off x="6890656" y="1749980"/>
          <a:ext cx="6238648" cy="3598197"/>
        </p:xfrm>
        <a:graphic>
          <a:graphicData uri="http://schemas.openxmlformats.org/presentationml/2006/ole">
            <mc:AlternateContent xmlns:mc="http://schemas.openxmlformats.org/markup-compatibility/2006">
              <mc:Choice xmlns:v="urn:schemas-microsoft-com:vml" Requires="v">
                <p:oleObj spid="_x0000_s218114" name="Document" r:id="rId6" imgW="5956042" imgH="3435715" progId="Word.Document.12">
                  <p:embed/>
                </p:oleObj>
              </mc:Choice>
              <mc:Fallback>
                <p:oleObj name="Document" r:id="rId6" imgW="5956042" imgH="3435715" progId="Word.Document.12">
                  <p:embed/>
                  <p:pic>
                    <p:nvPicPr>
                      <p:cNvPr id="6" name="Object 5">
                        <a:extLst>
                          <a:ext uri="{FF2B5EF4-FFF2-40B4-BE49-F238E27FC236}">
                            <a16:creationId xmlns:a16="http://schemas.microsoft.com/office/drawing/2014/main" id="{AD1893AA-3728-44E4-A263-3E918842CDB9}"/>
                          </a:ext>
                        </a:extLst>
                      </p:cNvPr>
                      <p:cNvPicPr/>
                      <p:nvPr/>
                    </p:nvPicPr>
                    <p:blipFill>
                      <a:blip r:embed="rId7"/>
                      <a:stretch>
                        <a:fillRect/>
                      </a:stretch>
                    </p:blipFill>
                    <p:spPr>
                      <a:xfrm>
                        <a:off x="6890656" y="1749980"/>
                        <a:ext cx="6238648" cy="3598197"/>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447E90C0-61BE-4209-AB90-222A3D289690}"/>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1417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95</a:t>
            </a:fld>
            <a:endParaRPr lang="en-US"/>
          </a:p>
        </p:txBody>
      </p:sp>
      <p:sp>
        <p:nvSpPr>
          <p:cNvPr id="8" name="Title 1">
            <a:extLst>
              <a:ext uri="{FF2B5EF4-FFF2-40B4-BE49-F238E27FC236}">
                <a16:creationId xmlns:a16="http://schemas.microsoft.com/office/drawing/2014/main" id="{7442407E-86D2-4271-B8EC-F47DA414C75E}"/>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Concept Selection</a:t>
            </a:r>
          </a:p>
        </p:txBody>
      </p:sp>
      <p:graphicFrame>
        <p:nvGraphicFramePr>
          <p:cNvPr id="7" name="Object 6">
            <a:extLst>
              <a:ext uri="{FF2B5EF4-FFF2-40B4-BE49-F238E27FC236}">
                <a16:creationId xmlns:a16="http://schemas.microsoft.com/office/drawing/2014/main" id="{75AB3993-F75E-4C8F-A7D1-625853876BCD}"/>
              </a:ext>
            </a:extLst>
          </p:cNvPr>
          <p:cNvGraphicFramePr>
            <a:graphicFrameLocks noChangeAspect="1"/>
          </p:cNvGraphicFramePr>
          <p:nvPr>
            <p:extLst>
              <p:ext uri="{D42A27DB-BD31-4B8C-83A1-F6EECF244321}">
                <p14:modId xmlns:p14="http://schemas.microsoft.com/office/powerpoint/2010/main" val="2099707595"/>
              </p:ext>
            </p:extLst>
          </p:nvPr>
        </p:nvGraphicFramePr>
        <p:xfrm>
          <a:off x="139700" y="1651736"/>
          <a:ext cx="5956300" cy="3976687"/>
        </p:xfrm>
        <a:graphic>
          <a:graphicData uri="http://schemas.openxmlformats.org/presentationml/2006/ole">
            <mc:AlternateContent xmlns:mc="http://schemas.openxmlformats.org/markup-compatibility/2006">
              <mc:Choice xmlns:v="urn:schemas-microsoft-com:vml" Requires="v">
                <p:oleObj spid="_x0000_s220161" name="Document" r:id="rId4" imgW="5956042" imgH="3976661" progId="Word.Document.12">
                  <p:embed/>
                </p:oleObj>
              </mc:Choice>
              <mc:Fallback>
                <p:oleObj name="Document" r:id="rId4" imgW="5956042" imgH="3976661" progId="Word.Document.12">
                  <p:embed/>
                  <p:pic>
                    <p:nvPicPr>
                      <p:cNvPr id="7" name="Object 6">
                        <a:extLst>
                          <a:ext uri="{FF2B5EF4-FFF2-40B4-BE49-F238E27FC236}">
                            <a16:creationId xmlns:a16="http://schemas.microsoft.com/office/drawing/2014/main" id="{75AB3993-F75E-4C8F-A7D1-625853876BCD}"/>
                          </a:ext>
                        </a:extLst>
                      </p:cNvPr>
                      <p:cNvPicPr/>
                      <p:nvPr/>
                    </p:nvPicPr>
                    <p:blipFill>
                      <a:blip r:embed="rId5"/>
                      <a:stretch>
                        <a:fillRect/>
                      </a:stretch>
                    </p:blipFill>
                    <p:spPr>
                      <a:xfrm>
                        <a:off x="139700" y="1651736"/>
                        <a:ext cx="5956300" cy="397668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1DB5BEB7-DCBF-4002-AD1C-2E5C83194B52}"/>
              </a:ext>
            </a:extLst>
          </p:cNvPr>
          <p:cNvGraphicFramePr>
            <a:graphicFrameLocks noChangeAspect="1"/>
          </p:cNvGraphicFramePr>
          <p:nvPr>
            <p:extLst>
              <p:ext uri="{D42A27DB-BD31-4B8C-83A1-F6EECF244321}">
                <p14:modId xmlns:p14="http://schemas.microsoft.com/office/powerpoint/2010/main" val="1297075145"/>
              </p:ext>
            </p:extLst>
          </p:nvPr>
        </p:nvGraphicFramePr>
        <p:xfrm>
          <a:off x="6220673" y="1651736"/>
          <a:ext cx="5831627" cy="3889218"/>
        </p:xfrm>
        <a:graphic>
          <a:graphicData uri="http://schemas.openxmlformats.org/presentationml/2006/ole">
            <mc:AlternateContent xmlns:mc="http://schemas.openxmlformats.org/markup-compatibility/2006">
              <mc:Choice xmlns:v="urn:schemas-microsoft-com:vml" Requires="v">
                <p:oleObj spid="_x0000_s220162" name="Document" r:id="rId6" imgW="5956042" imgH="3883444" progId="Word.Document.12">
                  <p:embed/>
                </p:oleObj>
              </mc:Choice>
              <mc:Fallback>
                <p:oleObj name="Document" r:id="rId6" imgW="5956042" imgH="3883444" progId="Word.Document.12">
                  <p:embed/>
                  <p:pic>
                    <p:nvPicPr>
                      <p:cNvPr id="5" name="Object 4">
                        <a:extLst>
                          <a:ext uri="{FF2B5EF4-FFF2-40B4-BE49-F238E27FC236}">
                            <a16:creationId xmlns:a16="http://schemas.microsoft.com/office/drawing/2014/main" id="{1DB5BEB7-DCBF-4002-AD1C-2E5C83194B52}"/>
                          </a:ext>
                        </a:extLst>
                      </p:cNvPr>
                      <p:cNvPicPr/>
                      <p:nvPr/>
                    </p:nvPicPr>
                    <p:blipFill>
                      <a:blip r:embed="rId7"/>
                      <a:stretch>
                        <a:fillRect/>
                      </a:stretch>
                    </p:blipFill>
                    <p:spPr>
                      <a:xfrm>
                        <a:off x="6220673" y="1651736"/>
                        <a:ext cx="5831627" cy="388921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1A416932-B168-4B74-8721-21C781D37168}"/>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2FF8444-9E5B-407C-B631-955AD4319254}"/>
              </a:ext>
            </a:extLst>
          </p:cNvPr>
          <p:cNvSpPr/>
          <p:nvPr/>
        </p:nvSpPr>
        <p:spPr>
          <a:xfrm>
            <a:off x="0" y="5933026"/>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22538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950FC5-937F-4EA4-9AEA-8928C42B7CF1}"/>
              </a:ext>
            </a:extLst>
          </p:cNvPr>
          <p:cNvSpPr txBox="1">
            <a:spLocks/>
          </p:cNvSpPr>
          <p:nvPr/>
        </p:nvSpPr>
        <p:spPr>
          <a:xfrm>
            <a:off x="1400182" y="200139"/>
            <a:ext cx="9391636"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a:ea typeface="Tahoma"/>
                <a:cs typeface="Tahoma"/>
              </a:rPr>
              <a:t>Gantt Chart</a:t>
            </a:r>
            <a:endParaRPr lang="en-US" sz="54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2" descr="Chart, bar chart&#10;&#10;Description automatically generated">
            <a:extLst>
              <a:ext uri="{FF2B5EF4-FFF2-40B4-BE49-F238E27FC236}">
                <a16:creationId xmlns:a16="http://schemas.microsoft.com/office/drawing/2014/main" id="{B2B4AFCC-DA1C-4070-B7D3-135B9D8CAF12}"/>
              </a:ext>
            </a:extLst>
          </p:cNvPr>
          <p:cNvPicPr>
            <a:picLocks noChangeAspect="1"/>
          </p:cNvPicPr>
          <p:nvPr/>
        </p:nvPicPr>
        <p:blipFill>
          <a:blip r:embed="rId3"/>
          <a:stretch>
            <a:fillRect/>
          </a:stretch>
        </p:blipFill>
        <p:spPr>
          <a:xfrm>
            <a:off x="1577439" y="1430667"/>
            <a:ext cx="9037121" cy="4289436"/>
          </a:xfrm>
          <a:prstGeom prst="rect">
            <a:avLst/>
          </a:prstGeom>
        </p:spPr>
      </p:pic>
      <p:sp>
        <p:nvSpPr>
          <p:cNvPr id="3" name="Rectangle 2">
            <a:hlinkClick r:id="rId4" action="ppaction://hlinksldjump"/>
            <a:extLst>
              <a:ext uri="{FF2B5EF4-FFF2-40B4-BE49-F238E27FC236}">
                <a16:creationId xmlns:a16="http://schemas.microsoft.com/office/drawing/2014/main" id="{56A2EC34-643B-4606-ABA8-DA3B0B5AEBA7}"/>
              </a:ext>
            </a:extLst>
          </p:cNvPr>
          <p:cNvSpPr/>
          <p:nvPr/>
        </p:nvSpPr>
        <p:spPr>
          <a:xfrm>
            <a:off x="0" y="5933026"/>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05330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97</a:t>
            </a:fld>
            <a:endParaRPr lang="en-US"/>
          </a:p>
        </p:txBody>
      </p:sp>
      <p:sp>
        <p:nvSpPr>
          <p:cNvPr id="5" name="Rectangle 4">
            <a:extLst>
              <a:ext uri="{FF2B5EF4-FFF2-40B4-BE49-F238E27FC236}">
                <a16:creationId xmlns:a16="http://schemas.microsoft.com/office/drawing/2014/main" id="{E43C3169-89CC-4FC8-B1B0-7F3A2E0DC773}"/>
              </a:ext>
            </a:extLst>
          </p:cNvPr>
          <p:cNvSpPr/>
          <p:nvPr/>
        </p:nvSpPr>
        <p:spPr>
          <a:xfrm rot="16200000">
            <a:off x="8786351" y="4817123"/>
            <a:ext cx="476641" cy="1258529"/>
          </a:xfrm>
          <a:prstGeom prst="rect">
            <a:avLst/>
          </a:prstGeom>
          <a:solidFill>
            <a:srgbClr val="B7D9E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E33889C-78B7-4695-938F-D5FFD68EDEE3}"/>
              </a:ext>
            </a:extLst>
          </p:cNvPr>
          <p:cNvSpPr/>
          <p:nvPr/>
        </p:nvSpPr>
        <p:spPr>
          <a:xfrm rot="16200000">
            <a:off x="8801388" y="4093450"/>
            <a:ext cx="476641" cy="1248503"/>
          </a:xfrm>
          <a:prstGeom prst="rect">
            <a:avLst/>
          </a:prstGeom>
          <a:solidFill>
            <a:srgbClr val="86B6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CE0C2226-21CC-4166-926E-25BB7F334548}"/>
              </a:ext>
            </a:extLst>
          </p:cNvPr>
          <p:cNvSpPr/>
          <p:nvPr/>
        </p:nvSpPr>
        <p:spPr>
          <a:xfrm rot="16200000">
            <a:off x="8806397" y="2615026"/>
            <a:ext cx="476641" cy="1258529"/>
          </a:xfrm>
          <a:prstGeom prst="rect">
            <a:avLst/>
          </a:prstGeom>
          <a:solidFill>
            <a:srgbClr val="3A728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5CEE9E93-B79C-46EA-9A0A-462F9F0C3884}"/>
              </a:ext>
            </a:extLst>
          </p:cNvPr>
          <p:cNvSpPr/>
          <p:nvPr/>
        </p:nvSpPr>
        <p:spPr>
          <a:xfrm rot="16200000">
            <a:off x="8786348" y="3353807"/>
            <a:ext cx="466615" cy="1248503"/>
          </a:xfrm>
          <a:prstGeom prst="rect">
            <a:avLst/>
          </a:prstGeom>
          <a:solidFill>
            <a:srgbClr val="5C93A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265D519-42DA-4D8B-99BC-A07BF88F2775}"/>
              </a:ext>
            </a:extLst>
          </p:cNvPr>
          <p:cNvSpPr/>
          <p:nvPr/>
        </p:nvSpPr>
        <p:spPr>
          <a:xfrm rot="16200000">
            <a:off x="8801343" y="1820950"/>
            <a:ext cx="456589" cy="1268555"/>
          </a:xfrm>
          <a:prstGeom prst="rect">
            <a:avLst/>
          </a:prstGeom>
          <a:solidFill>
            <a:srgbClr val="1F53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6D3641DD-5C9D-4296-B82A-5F77516D7008}"/>
              </a:ext>
            </a:extLst>
          </p:cNvPr>
          <p:cNvSpPr/>
          <p:nvPr/>
        </p:nvSpPr>
        <p:spPr>
          <a:xfrm rot="16200000">
            <a:off x="8796371" y="1085335"/>
            <a:ext cx="456589" cy="1258529"/>
          </a:xfrm>
          <a:prstGeom prst="rect">
            <a:avLst/>
          </a:prstGeom>
          <a:solidFill>
            <a:srgbClr val="0C375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Picture 15" descr="A close up of a logo&#10;&#10;Description automatically generated">
            <a:extLst>
              <a:ext uri="{FF2B5EF4-FFF2-40B4-BE49-F238E27FC236}">
                <a16:creationId xmlns:a16="http://schemas.microsoft.com/office/drawing/2014/main" id="{33B40A35-5FE5-43A5-80E5-5C109EF29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122" y="1472947"/>
            <a:ext cx="4229529" cy="4229529"/>
          </a:xfrm>
          <a:prstGeom prst="rect">
            <a:avLst/>
          </a:prstGeom>
        </p:spPr>
      </p:pic>
      <p:sp>
        <p:nvSpPr>
          <p:cNvPr id="19" name="Rectangle 18">
            <a:extLst>
              <a:ext uri="{FF2B5EF4-FFF2-40B4-BE49-F238E27FC236}">
                <a16:creationId xmlns:a16="http://schemas.microsoft.com/office/drawing/2014/main" id="{ED6A5BD5-17E1-401A-B3D9-0CF6F20D69BD}"/>
              </a:ext>
            </a:extLst>
          </p:cNvPr>
          <p:cNvSpPr/>
          <p:nvPr/>
        </p:nvSpPr>
        <p:spPr>
          <a:xfrm rot="5400000">
            <a:off x="7300854" y="1187749"/>
            <a:ext cx="471241" cy="1041638"/>
          </a:xfrm>
          <a:prstGeom prst="rect">
            <a:avLst/>
          </a:prstGeom>
          <a:solidFill>
            <a:srgbClr val="EBD9C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ED3168B-8A83-4289-9927-C6EC933AA223}"/>
              </a:ext>
            </a:extLst>
          </p:cNvPr>
          <p:cNvSpPr/>
          <p:nvPr/>
        </p:nvSpPr>
        <p:spPr>
          <a:xfrm rot="5400000">
            <a:off x="7300854" y="1944894"/>
            <a:ext cx="471241" cy="1041638"/>
          </a:xfrm>
          <a:prstGeom prst="rect">
            <a:avLst/>
          </a:prstGeom>
          <a:solidFill>
            <a:srgbClr val="FC96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216E7BBB-943C-413A-8102-720D358F281E}"/>
              </a:ext>
            </a:extLst>
          </p:cNvPr>
          <p:cNvSpPr/>
          <p:nvPr/>
        </p:nvSpPr>
        <p:spPr>
          <a:xfrm rot="5400000">
            <a:off x="7300855" y="2698947"/>
            <a:ext cx="471241" cy="1041638"/>
          </a:xfrm>
          <a:prstGeom prst="rect">
            <a:avLst/>
          </a:prstGeom>
          <a:solidFill>
            <a:srgbClr val="DC64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5D29E174-53EA-4819-8BEF-80C60AD70E8A}"/>
              </a:ext>
            </a:extLst>
          </p:cNvPr>
          <p:cNvSpPr/>
          <p:nvPr/>
        </p:nvSpPr>
        <p:spPr>
          <a:xfrm rot="5400000">
            <a:off x="7300856" y="3456093"/>
            <a:ext cx="471241" cy="1041638"/>
          </a:xfrm>
          <a:prstGeom prst="rect">
            <a:avLst/>
          </a:prstGeom>
          <a:solidFill>
            <a:srgbClr val="AF6E8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1AABED5-FC1A-4A79-9668-D1B4FC0B8C11}"/>
              </a:ext>
            </a:extLst>
          </p:cNvPr>
          <p:cNvSpPr/>
          <p:nvPr/>
        </p:nvSpPr>
        <p:spPr>
          <a:xfrm rot="5400000">
            <a:off x="7300856" y="4194805"/>
            <a:ext cx="471241" cy="1041638"/>
          </a:xfrm>
          <a:prstGeom prst="rect">
            <a:avLst/>
          </a:prstGeom>
          <a:solidFill>
            <a:srgbClr val="0076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8DB9F3D-A0EB-47A9-815F-DDA1829123F1}"/>
              </a:ext>
            </a:extLst>
          </p:cNvPr>
          <p:cNvSpPr/>
          <p:nvPr/>
        </p:nvSpPr>
        <p:spPr>
          <a:xfrm rot="5400000">
            <a:off x="7300857" y="4933516"/>
            <a:ext cx="471241" cy="1041638"/>
          </a:xfrm>
          <a:prstGeom prst="rect">
            <a:avLst/>
          </a:prstGeom>
          <a:solidFill>
            <a:srgbClr val="3FA4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itle 1">
            <a:extLst>
              <a:ext uri="{FF2B5EF4-FFF2-40B4-BE49-F238E27FC236}">
                <a16:creationId xmlns:a16="http://schemas.microsoft.com/office/drawing/2014/main" id="{5D355CD5-1C99-4416-935E-D6FF5D640BB1}"/>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Color Palette</a:t>
            </a:r>
          </a:p>
        </p:txBody>
      </p:sp>
      <p:sp>
        <p:nvSpPr>
          <p:cNvPr id="2" name="Rectangle 1">
            <a:hlinkClick r:id="rId4" action="ppaction://hlinksldjump"/>
            <a:extLst>
              <a:ext uri="{FF2B5EF4-FFF2-40B4-BE49-F238E27FC236}">
                <a16:creationId xmlns:a16="http://schemas.microsoft.com/office/drawing/2014/main" id="{E94DBEBD-883B-45E4-8B93-7BDFC3D68A16}"/>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444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097681-A14C-49BF-8E21-C8D6BC6DF056}"/>
              </a:ext>
            </a:extLst>
          </p:cNvPr>
          <p:cNvSpPr>
            <a:spLocks noGrp="1"/>
          </p:cNvSpPr>
          <p:nvPr>
            <p:ph type="sldNum" sz="quarter" idx="4"/>
          </p:nvPr>
        </p:nvSpPr>
        <p:spPr/>
        <p:txBody>
          <a:bodyPr/>
          <a:lstStyle/>
          <a:p>
            <a:fld id="{6F1FABC0-072B-4F22-8F9B-95A9D10B0206}" type="slidenum">
              <a:rPr lang="en-US" smtClean="0"/>
              <a:pPr/>
              <a:t>98</a:t>
            </a:fld>
            <a:endParaRPr lang="en-US"/>
          </a:p>
        </p:txBody>
      </p:sp>
      <p:cxnSp>
        <p:nvCxnSpPr>
          <p:cNvPr id="58" name="Straight Arrow Connector 57">
            <a:extLst>
              <a:ext uri="{FF2B5EF4-FFF2-40B4-BE49-F238E27FC236}">
                <a16:creationId xmlns:a16="http://schemas.microsoft.com/office/drawing/2014/main" id="{A3A269FC-B06F-4FBE-97E6-FFF0F6A3676A}"/>
              </a:ext>
            </a:extLst>
          </p:cNvPr>
          <p:cNvCxnSpPr>
            <a:cxnSpLocks/>
          </p:cNvCxnSpPr>
          <p:nvPr/>
        </p:nvCxnSpPr>
        <p:spPr>
          <a:xfrm>
            <a:off x="958236" y="4045989"/>
            <a:ext cx="0" cy="1503681"/>
          </a:xfrm>
          <a:prstGeom prst="straightConnector1">
            <a:avLst/>
          </a:prstGeom>
          <a:ln w="28575">
            <a:solidFill>
              <a:srgbClr val="00769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3B9C46A-90D1-414B-9DAD-8CAEF9FFC764}"/>
              </a:ext>
            </a:extLst>
          </p:cNvPr>
          <p:cNvSpPr txBox="1"/>
          <p:nvPr/>
        </p:nvSpPr>
        <p:spPr>
          <a:xfrm>
            <a:off x="977540" y="4613163"/>
            <a:ext cx="568193" cy="369332"/>
          </a:xfrm>
          <a:prstGeom prst="rect">
            <a:avLst/>
          </a:prstGeom>
          <a:noFill/>
        </p:spPr>
        <p:txBody>
          <a:bodyPr wrap="square" rtlCol="0">
            <a:spAutoFit/>
          </a:bodyPr>
          <a:lstStyle/>
          <a:p>
            <a:r>
              <a:rPr lang="en-US"/>
              <a:t>4m</a:t>
            </a:r>
          </a:p>
        </p:txBody>
      </p:sp>
      <p:grpSp>
        <p:nvGrpSpPr>
          <p:cNvPr id="140" name="Group 139">
            <a:extLst>
              <a:ext uri="{FF2B5EF4-FFF2-40B4-BE49-F238E27FC236}">
                <a16:creationId xmlns:a16="http://schemas.microsoft.com/office/drawing/2014/main" id="{05F9017A-6B19-4059-974A-8342BDDCB8A5}"/>
              </a:ext>
            </a:extLst>
          </p:cNvPr>
          <p:cNvGrpSpPr>
            <a:grpSpLocks noChangeAspect="1"/>
          </p:cNvGrpSpPr>
          <p:nvPr/>
        </p:nvGrpSpPr>
        <p:grpSpPr>
          <a:xfrm>
            <a:off x="7420451" y="3850054"/>
            <a:ext cx="2015319" cy="1650359"/>
            <a:chOff x="6595481" y="1587776"/>
            <a:chExt cx="2963950" cy="2427199"/>
          </a:xfrm>
        </p:grpSpPr>
        <p:sp>
          <p:nvSpPr>
            <p:cNvPr id="131" name="Rectangle 130">
              <a:extLst>
                <a:ext uri="{FF2B5EF4-FFF2-40B4-BE49-F238E27FC236}">
                  <a16:creationId xmlns:a16="http://schemas.microsoft.com/office/drawing/2014/main" id="{1ABB8D00-DA81-4A70-AA0A-881F9A2E0F71}"/>
                </a:ext>
              </a:extLst>
            </p:cNvPr>
            <p:cNvSpPr/>
            <p:nvPr/>
          </p:nvSpPr>
          <p:spPr>
            <a:xfrm rot="3475009">
              <a:off x="6717554" y="1859728"/>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FA8ECD4C-A1F7-4619-AB4F-70BAD76714E9}"/>
                </a:ext>
              </a:extLst>
            </p:cNvPr>
            <p:cNvSpPr/>
            <p:nvPr/>
          </p:nvSpPr>
          <p:spPr>
            <a:xfrm rot="7564731">
              <a:off x="6931663" y="1867366"/>
              <a:ext cx="45719" cy="28986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Connector 119">
              <a:extLst>
                <a:ext uri="{FF2B5EF4-FFF2-40B4-BE49-F238E27FC236}">
                  <a16:creationId xmlns:a16="http://schemas.microsoft.com/office/drawing/2014/main" id="{DF98D0F2-7AA5-4423-9F7F-420DE0419C0F}"/>
                </a:ext>
              </a:extLst>
            </p:cNvPr>
            <p:cNvCxnSpPr>
              <a:cxnSpLocks/>
              <a:stCxn id="101" idx="0"/>
            </p:cNvCxnSpPr>
            <p:nvPr/>
          </p:nvCxnSpPr>
          <p:spPr>
            <a:xfrm flipH="1" flipV="1">
              <a:off x="9084222" y="2190069"/>
              <a:ext cx="249312" cy="1410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E484E395-DDA7-4C04-B70B-6709E82C8C04}"/>
                </a:ext>
              </a:extLst>
            </p:cNvPr>
            <p:cNvSpPr/>
            <p:nvPr/>
          </p:nvSpPr>
          <p:spPr>
            <a:xfrm rot="5565177">
              <a:off x="7180722" y="1513323"/>
              <a:ext cx="45719" cy="1173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2BBFD729-53F0-4B67-9676-67CDFE5AA202}"/>
                </a:ext>
              </a:extLst>
            </p:cNvPr>
            <p:cNvSpPr/>
            <p:nvPr/>
          </p:nvSpPr>
          <p:spPr>
            <a:xfrm flipH="1">
              <a:off x="8678544" y="3896854"/>
              <a:ext cx="795781"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0F670E88-1943-4788-9099-2E4687DE53EA}"/>
                </a:ext>
              </a:extLst>
            </p:cNvPr>
            <p:cNvSpPr/>
            <p:nvPr/>
          </p:nvSpPr>
          <p:spPr>
            <a:xfrm flipH="1">
              <a:off x="8956766" y="3758927"/>
              <a:ext cx="253559" cy="11812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id="{0B219577-645A-4CBE-B586-4094CC9494E3}"/>
                </a:ext>
              </a:extLst>
            </p:cNvPr>
            <p:cNvSpPr/>
            <p:nvPr/>
          </p:nvSpPr>
          <p:spPr>
            <a:xfrm rot="5400000">
              <a:off x="9227962" y="3538023"/>
              <a:ext cx="54794" cy="34362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C4E57CF8-C910-4428-A009-08C5DCFF38DD}"/>
                </a:ext>
              </a:extLst>
            </p:cNvPr>
            <p:cNvSpPr/>
            <p:nvPr/>
          </p:nvSpPr>
          <p:spPr>
            <a:xfrm rot="6784575" flipH="1">
              <a:off x="9289675" y="1934460"/>
              <a:ext cx="45719" cy="49379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781B949B-54A4-4CD4-B7C9-8A364CA61137}"/>
                </a:ext>
              </a:extLst>
            </p:cNvPr>
            <p:cNvSpPr/>
            <p:nvPr/>
          </p:nvSpPr>
          <p:spPr>
            <a:xfrm rot="4695926" flipH="1">
              <a:off x="9285496" y="1775304"/>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7DF7AFE7-FBD2-4DDB-B95A-F8F378C91AF0}"/>
                </a:ext>
              </a:extLst>
            </p:cNvPr>
            <p:cNvSpPr/>
            <p:nvPr/>
          </p:nvSpPr>
          <p:spPr>
            <a:xfrm flipH="1">
              <a:off x="9025853" y="3837793"/>
              <a:ext cx="101159" cy="1181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Rounded Corners 100">
              <a:extLst>
                <a:ext uri="{FF2B5EF4-FFF2-40B4-BE49-F238E27FC236}">
                  <a16:creationId xmlns:a16="http://schemas.microsoft.com/office/drawing/2014/main" id="{50188D9D-1833-498D-BD54-C0ABBBAF91D6}"/>
                </a:ext>
              </a:extLst>
            </p:cNvPr>
            <p:cNvSpPr/>
            <p:nvPr/>
          </p:nvSpPr>
          <p:spPr>
            <a:xfrm>
              <a:off x="9282955" y="3600961"/>
              <a:ext cx="101158" cy="196253"/>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9C5EF678-A67B-41F8-A198-5CFF5B013BA3}"/>
                </a:ext>
              </a:extLst>
            </p:cNvPr>
            <p:cNvCxnSpPr>
              <a:cxnSpLocks/>
              <a:endCxn id="101" idx="3"/>
            </p:cNvCxnSpPr>
            <p:nvPr/>
          </p:nvCxnSpPr>
          <p:spPr>
            <a:xfrm flipH="1">
              <a:off x="9384113" y="2267443"/>
              <a:ext cx="140868" cy="14316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ACB0D07-0AA8-45EB-B68F-04E40090476D}"/>
                </a:ext>
              </a:extLst>
            </p:cNvPr>
            <p:cNvCxnSpPr>
              <a:cxnSpLocks/>
              <a:stCxn id="97" idx="0"/>
            </p:cNvCxnSpPr>
            <p:nvPr/>
          </p:nvCxnSpPr>
          <p:spPr>
            <a:xfrm flipH="1">
              <a:off x="9520263" y="1964099"/>
              <a:ext cx="28032" cy="335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059B042-7733-4D17-A2F6-D3871F56691B}"/>
                </a:ext>
              </a:extLst>
            </p:cNvPr>
            <p:cNvCxnSpPr>
              <a:cxnSpLocks/>
              <a:endCxn id="112" idx="0"/>
            </p:cNvCxnSpPr>
            <p:nvPr/>
          </p:nvCxnSpPr>
          <p:spPr>
            <a:xfrm flipH="1" flipV="1">
              <a:off x="9041366" y="1588696"/>
              <a:ext cx="500588" cy="355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FA54DA38-6F7E-4B8C-A566-F79B6C44C301}"/>
                </a:ext>
              </a:extLst>
            </p:cNvPr>
            <p:cNvSpPr/>
            <p:nvPr/>
          </p:nvSpPr>
          <p:spPr>
            <a:xfrm rot="21297001" flipH="1">
              <a:off x="9031469" y="1587776"/>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a:extLst>
                <a:ext uri="{FF2B5EF4-FFF2-40B4-BE49-F238E27FC236}">
                  <a16:creationId xmlns:a16="http://schemas.microsoft.com/office/drawing/2014/main" id="{0B79165B-C482-42AB-B02C-9D6ACB47E1A8}"/>
                </a:ext>
              </a:extLst>
            </p:cNvPr>
            <p:cNvCxnSpPr>
              <a:cxnSpLocks/>
            </p:cNvCxnSpPr>
            <p:nvPr/>
          </p:nvCxnSpPr>
          <p:spPr>
            <a:xfrm flipH="1" flipV="1">
              <a:off x="7762594" y="1674406"/>
              <a:ext cx="1108055" cy="374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13F36095-3F8A-4556-AFB3-6322245D126B}"/>
                </a:ext>
              </a:extLst>
            </p:cNvPr>
            <p:cNvSpPr/>
            <p:nvPr/>
          </p:nvSpPr>
          <p:spPr>
            <a:xfrm rot="21297001" flipH="1">
              <a:off x="7760101" y="1671317"/>
              <a:ext cx="61516" cy="4739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8" name="Straight Connector 117">
              <a:extLst>
                <a:ext uri="{FF2B5EF4-FFF2-40B4-BE49-F238E27FC236}">
                  <a16:creationId xmlns:a16="http://schemas.microsoft.com/office/drawing/2014/main" id="{A628FA2E-CD4F-4D62-B01C-C45C4FEF6BE9}"/>
                </a:ext>
              </a:extLst>
            </p:cNvPr>
            <p:cNvCxnSpPr>
              <a:cxnSpLocks/>
              <a:stCxn id="90" idx="3"/>
            </p:cNvCxnSpPr>
            <p:nvPr/>
          </p:nvCxnSpPr>
          <p:spPr>
            <a:xfrm flipH="1" flipV="1">
              <a:off x="8870650" y="2044256"/>
              <a:ext cx="86116" cy="1773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C4745BD-0799-4086-9032-02B2BB038CC1}"/>
                </a:ext>
              </a:extLst>
            </p:cNvPr>
            <p:cNvCxnSpPr>
              <a:cxnSpLocks/>
            </p:cNvCxnSpPr>
            <p:nvPr/>
          </p:nvCxnSpPr>
          <p:spPr>
            <a:xfrm flipV="1">
              <a:off x="9277185" y="2021254"/>
              <a:ext cx="106051" cy="118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A1C973C-1212-4745-9E0E-B763B3EBF863}"/>
                </a:ext>
              </a:extLst>
            </p:cNvPr>
            <p:cNvCxnSpPr>
              <a:cxnSpLocks/>
            </p:cNvCxnSpPr>
            <p:nvPr/>
          </p:nvCxnSpPr>
          <p:spPr>
            <a:xfrm flipH="1">
              <a:off x="6823924" y="1684417"/>
              <a:ext cx="964747" cy="37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D37443C6-290F-492F-96F6-AB5642506C00}"/>
                </a:ext>
              </a:extLst>
            </p:cNvPr>
            <p:cNvSpPr/>
            <p:nvPr/>
          </p:nvSpPr>
          <p:spPr>
            <a:xfrm flipH="1">
              <a:off x="9053575" y="2039492"/>
              <a:ext cx="47155" cy="177660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59C496C-2C16-41E3-9D02-801862CED01D}"/>
                </a:ext>
              </a:extLst>
            </p:cNvPr>
            <p:cNvSpPr/>
            <p:nvPr/>
          </p:nvSpPr>
          <p:spPr>
            <a:xfrm rot="5213209" flipH="1">
              <a:off x="8421413" y="1434044"/>
              <a:ext cx="47156" cy="130797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E398EF68-0BCC-4ED6-8747-9B60C4CDF07F}"/>
                </a:ext>
              </a:extLst>
            </p:cNvPr>
            <p:cNvSpPr/>
            <p:nvPr/>
          </p:nvSpPr>
          <p:spPr>
            <a:xfrm rot="3559019" flipH="1">
              <a:off x="7912427" y="1867196"/>
              <a:ext cx="45719" cy="30811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Connector 136">
              <a:extLst>
                <a:ext uri="{FF2B5EF4-FFF2-40B4-BE49-F238E27FC236}">
                  <a16:creationId xmlns:a16="http://schemas.microsoft.com/office/drawing/2014/main" id="{999B1E68-8011-4896-AD02-197324F669F2}"/>
                </a:ext>
              </a:extLst>
            </p:cNvPr>
            <p:cNvCxnSpPr>
              <a:cxnSpLocks/>
              <a:stCxn id="136" idx="3"/>
              <a:endCxn id="116" idx="1"/>
            </p:cNvCxnSpPr>
            <p:nvPr/>
          </p:nvCxnSpPr>
          <p:spPr>
            <a:xfrm flipH="1" flipV="1">
              <a:off x="7821498" y="1905605"/>
              <a:ext cx="102123" cy="959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9D0028E8-D11A-45C5-A048-A6291B9E8441}"/>
              </a:ext>
            </a:extLst>
          </p:cNvPr>
          <p:cNvGrpSpPr/>
          <p:nvPr/>
        </p:nvGrpSpPr>
        <p:grpSpPr>
          <a:xfrm>
            <a:off x="10255389" y="4943860"/>
            <a:ext cx="534163" cy="556553"/>
            <a:chOff x="10255389" y="4943860"/>
            <a:chExt cx="534163" cy="556553"/>
          </a:xfrm>
        </p:grpSpPr>
        <p:pic>
          <p:nvPicPr>
            <p:cNvPr id="7" name="Content Placeholder 63" descr="Man">
              <a:extLst>
                <a:ext uri="{FF2B5EF4-FFF2-40B4-BE49-F238E27FC236}">
                  <a16:creationId xmlns:a16="http://schemas.microsoft.com/office/drawing/2014/main" id="{7321BF96-B7C1-4506-BE9D-FE937DA4DE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55389" y="4966250"/>
              <a:ext cx="534163" cy="534163"/>
            </a:xfrm>
            <a:prstGeom prst="rect">
              <a:avLst/>
            </a:prstGeom>
          </p:spPr>
        </p:pic>
        <p:sp>
          <p:nvSpPr>
            <p:cNvPr id="15" name="Oval 14">
              <a:extLst>
                <a:ext uri="{FF2B5EF4-FFF2-40B4-BE49-F238E27FC236}">
                  <a16:creationId xmlns:a16="http://schemas.microsoft.com/office/drawing/2014/main" id="{2AD9B57A-F3B2-4B87-A0A1-AA4C08D98787}"/>
                </a:ext>
              </a:extLst>
            </p:cNvPr>
            <p:cNvSpPr/>
            <p:nvPr/>
          </p:nvSpPr>
          <p:spPr>
            <a:xfrm>
              <a:off x="10450360" y="4943860"/>
              <a:ext cx="144332" cy="1391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2" name="Group 31">
            <a:extLst>
              <a:ext uri="{FF2B5EF4-FFF2-40B4-BE49-F238E27FC236}">
                <a16:creationId xmlns:a16="http://schemas.microsoft.com/office/drawing/2014/main" id="{B742FE82-7D34-4BEB-8BE6-4150F9FF5773}"/>
              </a:ext>
            </a:extLst>
          </p:cNvPr>
          <p:cNvGrpSpPr>
            <a:grpSpLocks noChangeAspect="1"/>
          </p:cNvGrpSpPr>
          <p:nvPr/>
        </p:nvGrpSpPr>
        <p:grpSpPr>
          <a:xfrm>
            <a:off x="4656755" y="4836003"/>
            <a:ext cx="2221772" cy="713667"/>
            <a:chOff x="7366469" y="4745481"/>
            <a:chExt cx="3191554" cy="1025173"/>
          </a:xfrm>
        </p:grpSpPr>
        <p:grpSp>
          <p:nvGrpSpPr>
            <p:cNvPr id="26" name="Group 25">
              <a:extLst>
                <a:ext uri="{FF2B5EF4-FFF2-40B4-BE49-F238E27FC236}">
                  <a16:creationId xmlns:a16="http://schemas.microsoft.com/office/drawing/2014/main" id="{4BACF4E5-A109-4F45-9382-6B5FDAE827F7}"/>
                </a:ext>
              </a:extLst>
            </p:cNvPr>
            <p:cNvGrpSpPr>
              <a:grpSpLocks noChangeAspect="1"/>
            </p:cNvGrpSpPr>
            <p:nvPr/>
          </p:nvGrpSpPr>
          <p:grpSpPr>
            <a:xfrm>
              <a:off x="7366469" y="4745481"/>
              <a:ext cx="3191554" cy="1025173"/>
              <a:chOff x="7752885" y="5195074"/>
              <a:chExt cx="1201313" cy="385879"/>
            </a:xfrm>
          </p:grpSpPr>
          <p:sp>
            <p:nvSpPr>
              <p:cNvPr id="19" name="Rectangle 18">
                <a:extLst>
                  <a:ext uri="{FF2B5EF4-FFF2-40B4-BE49-F238E27FC236}">
                    <a16:creationId xmlns:a16="http://schemas.microsoft.com/office/drawing/2014/main" id="{D8DE4796-2160-4EDA-8CCA-845AC34956DE}"/>
                  </a:ext>
                </a:extLst>
              </p:cNvPr>
              <p:cNvSpPr/>
              <p:nvPr/>
            </p:nvSpPr>
            <p:spPr>
              <a:xfrm>
                <a:off x="7752885" y="5225275"/>
                <a:ext cx="189572" cy="21744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Rounded Corners 12">
                <a:extLst>
                  <a:ext uri="{FF2B5EF4-FFF2-40B4-BE49-F238E27FC236}">
                    <a16:creationId xmlns:a16="http://schemas.microsoft.com/office/drawing/2014/main" id="{9860A80C-634F-4236-90DA-63700E2A8F2A}"/>
                  </a:ext>
                </a:extLst>
              </p:cNvPr>
              <p:cNvSpPr/>
              <p:nvPr/>
            </p:nvSpPr>
            <p:spPr>
              <a:xfrm rot="5400000">
                <a:off x="7931770"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Rounded Corners 107">
                <a:extLst>
                  <a:ext uri="{FF2B5EF4-FFF2-40B4-BE49-F238E27FC236}">
                    <a16:creationId xmlns:a16="http://schemas.microsoft.com/office/drawing/2014/main" id="{30D6B3C6-FC88-487D-91CF-5B2509978EB1}"/>
                  </a:ext>
                </a:extLst>
              </p:cNvPr>
              <p:cNvSpPr/>
              <p:nvPr/>
            </p:nvSpPr>
            <p:spPr>
              <a:xfrm rot="5400000">
                <a:off x="8359233"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Rectangle: Rounded Corners 109">
                <a:extLst>
                  <a:ext uri="{FF2B5EF4-FFF2-40B4-BE49-F238E27FC236}">
                    <a16:creationId xmlns:a16="http://schemas.microsoft.com/office/drawing/2014/main" id="{6C185EEB-4C5C-4C24-B85A-28A643A7D69E}"/>
                  </a:ext>
                </a:extLst>
              </p:cNvPr>
              <p:cNvSpPr/>
              <p:nvPr/>
            </p:nvSpPr>
            <p:spPr>
              <a:xfrm rot="5400000">
                <a:off x="8749526" y="5236891"/>
                <a:ext cx="170985" cy="873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Rounded Corners 3">
                <a:extLst>
                  <a:ext uri="{FF2B5EF4-FFF2-40B4-BE49-F238E27FC236}">
                    <a16:creationId xmlns:a16="http://schemas.microsoft.com/office/drawing/2014/main" id="{769A712A-5BA9-4C3C-A53A-F846F8517862}"/>
                  </a:ext>
                </a:extLst>
              </p:cNvPr>
              <p:cNvSpPr/>
              <p:nvPr/>
            </p:nvSpPr>
            <p:spPr>
              <a:xfrm>
                <a:off x="7943385" y="5360020"/>
                <a:ext cx="988741" cy="96644"/>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Circle: Hollow 8">
                <a:extLst>
                  <a:ext uri="{FF2B5EF4-FFF2-40B4-BE49-F238E27FC236}">
                    <a16:creationId xmlns:a16="http://schemas.microsoft.com/office/drawing/2014/main" id="{B2674FE7-854D-47BF-92F8-C1EC4391C722}"/>
                  </a:ext>
                </a:extLst>
              </p:cNvPr>
              <p:cNvSpPr/>
              <p:nvPr/>
            </p:nvSpPr>
            <p:spPr>
              <a:xfrm>
                <a:off x="7872529"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4" name="Circle: Hollow 103">
                <a:extLst>
                  <a:ext uri="{FF2B5EF4-FFF2-40B4-BE49-F238E27FC236}">
                    <a16:creationId xmlns:a16="http://schemas.microsoft.com/office/drawing/2014/main" id="{07CAC24D-D486-4DD0-A461-F6768AB417DD}"/>
                  </a:ext>
                </a:extLst>
              </p:cNvPr>
              <p:cNvSpPr/>
              <p:nvPr/>
            </p:nvSpPr>
            <p:spPr>
              <a:xfrm>
                <a:off x="8299992" y="5317040"/>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5" name="Circle: Hollow 104">
                <a:extLst>
                  <a:ext uri="{FF2B5EF4-FFF2-40B4-BE49-F238E27FC236}">
                    <a16:creationId xmlns:a16="http://schemas.microsoft.com/office/drawing/2014/main" id="{BE329FC8-38F3-4748-B97C-64BA408EA6FC}"/>
                  </a:ext>
                </a:extLst>
              </p:cNvPr>
              <p:cNvSpPr/>
              <p:nvPr/>
            </p:nvSpPr>
            <p:spPr>
              <a:xfrm>
                <a:off x="8690285" y="5317039"/>
                <a:ext cx="263913" cy="263913"/>
              </a:xfrm>
              <a:prstGeom prst="donu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7" name="Straight Arrow Connector 16">
                <a:extLst>
                  <a:ext uri="{FF2B5EF4-FFF2-40B4-BE49-F238E27FC236}">
                    <a16:creationId xmlns:a16="http://schemas.microsoft.com/office/drawing/2014/main" id="{3544CB6B-BC99-42CF-876E-E313BE98DCE2}"/>
                  </a:ext>
                </a:extLst>
              </p:cNvPr>
              <p:cNvCxnSpPr/>
              <p:nvPr/>
            </p:nvCxnSpPr>
            <p:spPr>
              <a:xfrm flipH="1" flipV="1">
                <a:off x="8056057" y="5314717"/>
                <a:ext cx="734124" cy="1"/>
              </a:xfrm>
              <a:prstGeom prst="straightConnector1">
                <a:avLst/>
              </a:prstGeom>
            </p:spPr>
            <p:style>
              <a:lnRef idx="3">
                <a:schemeClr val="dk1"/>
              </a:lnRef>
              <a:fillRef idx="0">
                <a:schemeClr val="dk1"/>
              </a:fillRef>
              <a:effectRef idx="2">
                <a:schemeClr val="dk1"/>
              </a:effectRef>
              <a:fontRef idx="minor">
                <a:schemeClr val="tx1"/>
              </a:fontRef>
            </p:style>
          </p:cxnSp>
          <p:sp>
            <p:nvSpPr>
              <p:cNvPr id="21" name="Oval 20">
                <a:extLst>
                  <a:ext uri="{FF2B5EF4-FFF2-40B4-BE49-F238E27FC236}">
                    <a16:creationId xmlns:a16="http://schemas.microsoft.com/office/drawing/2014/main" id="{7AB76205-69D6-4858-B06A-20D9456BF3CD}"/>
                  </a:ext>
                </a:extLst>
              </p:cNvPr>
              <p:cNvSpPr/>
              <p:nvPr/>
            </p:nvSpPr>
            <p:spPr>
              <a:xfrm>
                <a:off x="7941223"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6A3216E5-37C3-43B1-A5D5-588E79AB7BE2}"/>
                  </a:ext>
                </a:extLst>
              </p:cNvPr>
              <p:cNvSpPr/>
              <p:nvPr/>
            </p:nvSpPr>
            <p:spPr>
              <a:xfrm>
                <a:off x="8368141" y="5381625"/>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7671507A-B357-45ED-AF6C-30A81BDC7CE9}"/>
                  </a:ext>
                </a:extLst>
              </p:cNvPr>
              <p:cNvSpPr/>
              <p:nvPr/>
            </p:nvSpPr>
            <p:spPr>
              <a:xfrm>
                <a:off x="8758434" y="5385442"/>
                <a:ext cx="127614" cy="1333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8" name="Oval 27">
              <a:extLst>
                <a:ext uri="{FF2B5EF4-FFF2-40B4-BE49-F238E27FC236}">
                  <a16:creationId xmlns:a16="http://schemas.microsoft.com/office/drawing/2014/main" id="{697F4D4E-5A9C-4FE6-8BB6-5AF42D8EC301}"/>
                </a:ext>
              </a:extLst>
            </p:cNvPr>
            <p:cNvSpPr/>
            <p:nvPr/>
          </p:nvSpPr>
          <p:spPr>
            <a:xfrm>
              <a:off x="7923634" y="5301896"/>
              <a:ext cx="253062" cy="266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8" name="Graphic 38" descr="Single gear">
              <a:extLst>
                <a:ext uri="{FF2B5EF4-FFF2-40B4-BE49-F238E27FC236}">
                  <a16:creationId xmlns:a16="http://schemas.microsoft.com/office/drawing/2014/main" id="{409B9B68-A158-4D25-93C3-895035AAC7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3288" y="5202044"/>
              <a:ext cx="449766" cy="449766"/>
            </a:xfrm>
            <a:prstGeom prst="rect">
              <a:avLst/>
            </a:prstGeom>
          </p:spPr>
        </p:pic>
        <p:pic>
          <p:nvPicPr>
            <p:cNvPr id="127" name="Graphic 38" descr="Single gear">
              <a:extLst>
                <a:ext uri="{FF2B5EF4-FFF2-40B4-BE49-F238E27FC236}">
                  <a16:creationId xmlns:a16="http://schemas.microsoft.com/office/drawing/2014/main" id="{D321649C-2170-43DA-A6F4-3040D373B1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86291" y="5202041"/>
              <a:ext cx="449766" cy="449766"/>
            </a:xfrm>
            <a:prstGeom prst="rect">
              <a:avLst/>
            </a:prstGeom>
          </p:spPr>
        </p:pic>
        <p:pic>
          <p:nvPicPr>
            <p:cNvPr id="129" name="Graphic 38" descr="Single gear">
              <a:extLst>
                <a:ext uri="{FF2B5EF4-FFF2-40B4-BE49-F238E27FC236}">
                  <a16:creationId xmlns:a16="http://schemas.microsoft.com/office/drawing/2014/main" id="{05B18520-8566-473B-A125-AFEB5731B6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6995" y="5202043"/>
              <a:ext cx="449766" cy="449766"/>
            </a:xfrm>
            <a:prstGeom prst="rect">
              <a:avLst/>
            </a:prstGeom>
          </p:spPr>
        </p:pic>
      </p:grpSp>
      <p:sp>
        <p:nvSpPr>
          <p:cNvPr id="11" name="TextBox 10">
            <a:extLst>
              <a:ext uri="{FF2B5EF4-FFF2-40B4-BE49-F238E27FC236}">
                <a16:creationId xmlns:a16="http://schemas.microsoft.com/office/drawing/2014/main" id="{5C79D68A-0944-48A6-843C-E1BA0F3D7B56}"/>
              </a:ext>
            </a:extLst>
          </p:cNvPr>
          <p:cNvSpPr txBox="1"/>
          <p:nvPr/>
        </p:nvSpPr>
        <p:spPr>
          <a:xfrm>
            <a:off x="1656068" y="3495962"/>
            <a:ext cx="1569660" cy="369332"/>
          </a:xfrm>
          <a:prstGeom prst="rect">
            <a:avLst/>
          </a:prstGeom>
          <a:noFill/>
        </p:spPr>
        <p:txBody>
          <a:bodyPr wrap="none" rtlCol="0">
            <a:spAutoFit/>
          </a:bodyPr>
          <a:lstStyle/>
          <a:p>
            <a:r>
              <a:rPr lang="en-US"/>
              <a:t>CLPS Lander</a:t>
            </a:r>
          </a:p>
        </p:txBody>
      </p:sp>
      <p:sp>
        <p:nvSpPr>
          <p:cNvPr id="31" name="TextBox 30">
            <a:extLst>
              <a:ext uri="{FF2B5EF4-FFF2-40B4-BE49-F238E27FC236}">
                <a16:creationId xmlns:a16="http://schemas.microsoft.com/office/drawing/2014/main" id="{720AA129-2282-4F55-82D0-29D29A80DCB9}"/>
              </a:ext>
            </a:extLst>
          </p:cNvPr>
          <p:cNvSpPr txBox="1"/>
          <p:nvPr/>
        </p:nvSpPr>
        <p:spPr>
          <a:xfrm>
            <a:off x="4710925" y="4260842"/>
            <a:ext cx="1851789" cy="369332"/>
          </a:xfrm>
          <a:prstGeom prst="rect">
            <a:avLst/>
          </a:prstGeom>
          <a:noFill/>
        </p:spPr>
        <p:txBody>
          <a:bodyPr wrap="none" rtlCol="0">
            <a:spAutoFit/>
          </a:bodyPr>
          <a:lstStyle/>
          <a:p>
            <a:r>
              <a:rPr lang="en-US"/>
              <a:t>Mobility Chassis</a:t>
            </a:r>
          </a:p>
        </p:txBody>
      </p:sp>
      <p:sp>
        <p:nvSpPr>
          <p:cNvPr id="33" name="TextBox 32">
            <a:extLst>
              <a:ext uri="{FF2B5EF4-FFF2-40B4-BE49-F238E27FC236}">
                <a16:creationId xmlns:a16="http://schemas.microsoft.com/office/drawing/2014/main" id="{561EE0AC-C45E-4463-B66E-DB49AA76B825}"/>
              </a:ext>
            </a:extLst>
          </p:cNvPr>
          <p:cNvSpPr txBox="1"/>
          <p:nvPr/>
        </p:nvSpPr>
        <p:spPr>
          <a:xfrm>
            <a:off x="8148721" y="3427251"/>
            <a:ext cx="813043" cy="369332"/>
          </a:xfrm>
          <a:prstGeom prst="rect">
            <a:avLst/>
          </a:prstGeom>
          <a:noFill/>
        </p:spPr>
        <p:txBody>
          <a:bodyPr wrap="none" rtlCol="0">
            <a:spAutoFit/>
          </a:bodyPr>
          <a:lstStyle/>
          <a:p>
            <a:r>
              <a:rPr lang="en-US"/>
              <a:t>LSMS</a:t>
            </a:r>
          </a:p>
        </p:txBody>
      </p:sp>
      <p:sp>
        <p:nvSpPr>
          <p:cNvPr id="34" name="TextBox 33">
            <a:extLst>
              <a:ext uri="{FF2B5EF4-FFF2-40B4-BE49-F238E27FC236}">
                <a16:creationId xmlns:a16="http://schemas.microsoft.com/office/drawing/2014/main" id="{062E5ECE-4BCC-49E2-AD69-3549C10EB5D1}"/>
              </a:ext>
            </a:extLst>
          </p:cNvPr>
          <p:cNvSpPr txBox="1"/>
          <p:nvPr/>
        </p:nvSpPr>
        <p:spPr>
          <a:xfrm>
            <a:off x="10737972" y="5025661"/>
            <a:ext cx="787395" cy="369332"/>
          </a:xfrm>
          <a:prstGeom prst="rect">
            <a:avLst/>
          </a:prstGeom>
          <a:noFill/>
        </p:spPr>
        <p:txBody>
          <a:bodyPr wrap="none" rtlCol="0">
            <a:spAutoFit/>
          </a:bodyPr>
          <a:lstStyle/>
          <a:p>
            <a:r>
              <a:rPr lang="en-US"/>
              <a:t>Ryker</a:t>
            </a:r>
          </a:p>
        </p:txBody>
      </p:sp>
      <p:grpSp>
        <p:nvGrpSpPr>
          <p:cNvPr id="40" name="Group 39">
            <a:extLst>
              <a:ext uri="{FF2B5EF4-FFF2-40B4-BE49-F238E27FC236}">
                <a16:creationId xmlns:a16="http://schemas.microsoft.com/office/drawing/2014/main" id="{FCDE350B-8BE0-40EE-91F1-3D92641EBAD3}"/>
              </a:ext>
            </a:extLst>
          </p:cNvPr>
          <p:cNvGrpSpPr>
            <a:grpSpLocks noChangeAspect="1"/>
          </p:cNvGrpSpPr>
          <p:nvPr/>
        </p:nvGrpSpPr>
        <p:grpSpPr>
          <a:xfrm>
            <a:off x="1419881" y="4085678"/>
            <a:ext cx="2228850" cy="1463992"/>
            <a:chOff x="1408730" y="3717079"/>
            <a:chExt cx="2228850" cy="1463992"/>
          </a:xfrm>
        </p:grpSpPr>
        <p:cxnSp>
          <p:nvCxnSpPr>
            <p:cNvPr id="29" name="Straight Connector 28">
              <a:extLst>
                <a:ext uri="{FF2B5EF4-FFF2-40B4-BE49-F238E27FC236}">
                  <a16:creationId xmlns:a16="http://schemas.microsoft.com/office/drawing/2014/main" id="{F9DA9571-6D6A-4D2F-B60A-06B466589A31}"/>
                </a:ext>
              </a:extLst>
            </p:cNvPr>
            <p:cNvCxnSpPr>
              <a:cxnSpLocks/>
            </p:cNvCxnSpPr>
            <p:nvPr/>
          </p:nvCxnSpPr>
          <p:spPr>
            <a:xfrm>
              <a:off x="1408730" y="5181071"/>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C8E675C7-27F3-4B2E-8074-8B8099A584A9}"/>
                </a:ext>
              </a:extLst>
            </p:cNvPr>
            <p:cNvGrpSpPr/>
            <p:nvPr/>
          </p:nvGrpSpPr>
          <p:grpSpPr>
            <a:xfrm>
              <a:off x="1505885" y="3717079"/>
              <a:ext cx="2131695" cy="1458277"/>
              <a:chOff x="1505885" y="3717079"/>
              <a:chExt cx="2131695" cy="1458277"/>
            </a:xfrm>
          </p:grpSpPr>
          <p:grpSp>
            <p:nvGrpSpPr>
              <p:cNvPr id="61" name="Group 60">
                <a:extLst>
                  <a:ext uri="{FF2B5EF4-FFF2-40B4-BE49-F238E27FC236}">
                    <a16:creationId xmlns:a16="http://schemas.microsoft.com/office/drawing/2014/main" id="{6BFA8A70-D497-4CC0-BC01-C785932B218C}"/>
                  </a:ext>
                </a:extLst>
              </p:cNvPr>
              <p:cNvGrpSpPr/>
              <p:nvPr/>
            </p:nvGrpSpPr>
            <p:grpSpPr>
              <a:xfrm>
                <a:off x="1505885" y="3717079"/>
                <a:ext cx="2131695" cy="1458277"/>
                <a:chOff x="5044440" y="2590800"/>
                <a:chExt cx="2131695" cy="1458277"/>
              </a:xfrm>
            </p:grpSpPr>
            <p:sp>
              <p:nvSpPr>
                <p:cNvPr id="5" name="Rectangle 4">
                  <a:extLst>
                    <a:ext uri="{FF2B5EF4-FFF2-40B4-BE49-F238E27FC236}">
                      <a16:creationId xmlns:a16="http://schemas.microsoft.com/office/drawing/2014/main" id="{D20E7811-ED53-46E5-B42F-958571A0B572}"/>
                    </a:ext>
                  </a:extLst>
                </p:cNvPr>
                <p:cNvSpPr/>
                <p:nvPr/>
              </p:nvSpPr>
              <p:spPr>
                <a:xfrm>
                  <a:off x="5516880" y="2697480"/>
                  <a:ext cx="1097280" cy="800100"/>
                </a:xfrm>
                <a:prstGeom prst="rect">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E2F075E-E6C1-4EEF-B8FB-47BFE3C0D3E3}"/>
                    </a:ext>
                  </a:extLst>
                </p:cNvPr>
                <p:cNvSpPr/>
                <p:nvPr/>
              </p:nvSpPr>
              <p:spPr>
                <a:xfrm>
                  <a:off x="5756910" y="2804160"/>
                  <a:ext cx="617220" cy="586740"/>
                </a:xfrm>
                <a:prstGeom prst="ellipse">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A0AFCD87-6571-42FE-9C77-0BD89785A4CB}"/>
                    </a:ext>
                  </a:extLst>
                </p:cNvPr>
                <p:cNvCxnSpPr>
                  <a:cxnSpLocks/>
                  <a:stCxn id="6" idx="6"/>
                </p:cNvCxnSpPr>
                <p:nvPr/>
              </p:nvCxnSpPr>
              <p:spPr>
                <a:xfrm>
                  <a:off x="637413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08DD305-14ED-4FB7-BE62-B677B0661274}"/>
                    </a:ext>
                  </a:extLst>
                </p:cNvPr>
                <p:cNvCxnSpPr>
                  <a:cxnSpLocks/>
                </p:cNvCxnSpPr>
                <p:nvPr/>
              </p:nvCxnSpPr>
              <p:spPr>
                <a:xfrm flipV="1">
                  <a:off x="5276850" y="3097530"/>
                  <a:ext cx="480060" cy="102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114881C-2517-4DB0-80A8-2362A4904B07}"/>
                    </a:ext>
                  </a:extLst>
                </p:cNvPr>
                <p:cNvCxnSpPr>
                  <a:cxnSpLocks/>
                </p:cNvCxnSpPr>
                <p:nvPr/>
              </p:nvCxnSpPr>
              <p:spPr>
                <a:xfrm>
                  <a:off x="6854190" y="3200400"/>
                  <a:ext cx="22479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E4EB7DE-40B4-4A09-B521-BD02FFF4313D}"/>
                    </a:ext>
                  </a:extLst>
                </p:cNvPr>
                <p:cNvCxnSpPr>
                  <a:cxnSpLocks/>
                </p:cNvCxnSpPr>
                <p:nvPr/>
              </p:nvCxnSpPr>
              <p:spPr>
                <a:xfrm flipH="1">
                  <a:off x="5044440" y="3200400"/>
                  <a:ext cx="232410" cy="8439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1D3E0A-4DA6-4B8A-A67E-AC1672174C46}"/>
                    </a:ext>
                  </a:extLst>
                </p:cNvPr>
                <p:cNvCxnSpPr>
                  <a:cxnSpLocks/>
                </p:cNvCxnSpPr>
                <p:nvPr/>
              </p:nvCxnSpPr>
              <p:spPr>
                <a:xfrm>
                  <a:off x="5284470" y="3200399"/>
                  <a:ext cx="24765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135C6B-E2F6-433E-AE34-6CFE60E6FFE2}"/>
                    </a:ext>
                  </a:extLst>
                </p:cNvPr>
                <p:cNvCxnSpPr>
                  <a:cxnSpLocks/>
                </p:cNvCxnSpPr>
                <p:nvPr/>
              </p:nvCxnSpPr>
              <p:spPr>
                <a:xfrm flipH="1">
                  <a:off x="6598920" y="3200399"/>
                  <a:ext cx="232410" cy="3028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941ED36-5275-4C8B-AFCB-E20694589B2C}"/>
                    </a:ext>
                  </a:extLst>
                </p:cNvPr>
                <p:cNvCxnSpPr>
                  <a:cxnSpLocks/>
                </p:cNvCxnSpPr>
                <p:nvPr/>
              </p:nvCxnSpPr>
              <p:spPr>
                <a:xfrm flipH="1">
                  <a:off x="5156835" y="3475672"/>
                  <a:ext cx="367665" cy="1247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63A222-A92C-4894-A83C-78E494837CAF}"/>
                    </a:ext>
                  </a:extLst>
                </p:cNvPr>
                <p:cNvCxnSpPr>
                  <a:cxnSpLocks/>
                </p:cNvCxnSpPr>
                <p:nvPr/>
              </p:nvCxnSpPr>
              <p:spPr>
                <a:xfrm flipH="1" flipV="1">
                  <a:off x="6581776" y="3485196"/>
                  <a:ext cx="384809" cy="137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9E6EE22-CEBC-46F1-A8F2-8EA6D00E36EB}"/>
                    </a:ext>
                  </a:extLst>
                </p:cNvPr>
                <p:cNvCxnSpPr>
                  <a:cxnSpLocks/>
                </p:cNvCxnSpPr>
                <p:nvPr/>
              </p:nvCxnSpPr>
              <p:spPr>
                <a:xfrm>
                  <a:off x="6966585" y="4049077"/>
                  <a:ext cx="2095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Top Corners Snipped 43">
                  <a:extLst>
                    <a:ext uri="{FF2B5EF4-FFF2-40B4-BE49-F238E27FC236}">
                      <a16:creationId xmlns:a16="http://schemas.microsoft.com/office/drawing/2014/main" id="{4E6B916E-7FB2-49B8-9B81-56D5F6DE8F5A}"/>
                    </a:ext>
                  </a:extLst>
                </p:cNvPr>
                <p:cNvSpPr/>
                <p:nvPr/>
              </p:nvSpPr>
              <p:spPr>
                <a:xfrm rot="10800000">
                  <a:off x="5516880" y="2590800"/>
                  <a:ext cx="1097280" cy="92868"/>
                </a:xfrm>
                <a:prstGeom prst="snip2SameRect">
                  <a:avLst>
                    <a:gd name="adj1" fmla="val 5073"/>
                    <a:gd name="adj2" fmla="val 50000"/>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FA3AB288-024A-4D16-AA28-3676473C1D60}"/>
                    </a:ext>
                  </a:extLst>
                </p:cNvPr>
                <p:cNvSpPr/>
                <p:nvPr/>
              </p:nvSpPr>
              <p:spPr>
                <a:xfrm>
                  <a:off x="5958205" y="3501550"/>
                  <a:ext cx="224790" cy="22192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a:extLst>
                  <a:ext uri="{FF2B5EF4-FFF2-40B4-BE49-F238E27FC236}">
                    <a16:creationId xmlns:a16="http://schemas.microsoft.com/office/drawing/2014/main" id="{322D5D8C-3002-4D5F-922F-963C385944F9}"/>
                  </a:ext>
                </a:extLst>
              </p:cNvPr>
              <p:cNvSpPr/>
              <p:nvPr/>
            </p:nvSpPr>
            <p:spPr>
              <a:xfrm>
                <a:off x="1703223" y="4296403"/>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a:extLst>
                  <a:ext uri="{FF2B5EF4-FFF2-40B4-BE49-F238E27FC236}">
                    <a16:creationId xmlns:a16="http://schemas.microsoft.com/office/drawing/2014/main" id="{173F774C-9DBB-40B9-9595-7F24ABE5F94C}"/>
                  </a:ext>
                </a:extLst>
              </p:cNvPr>
              <p:cNvSpPr/>
              <p:nvPr/>
            </p:nvSpPr>
            <p:spPr>
              <a:xfrm>
                <a:off x="3285823" y="4291639"/>
                <a:ext cx="65703" cy="60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74" name="Group 73">
            <a:extLst>
              <a:ext uri="{FF2B5EF4-FFF2-40B4-BE49-F238E27FC236}">
                <a16:creationId xmlns:a16="http://schemas.microsoft.com/office/drawing/2014/main" id="{BAA33446-B786-48B6-B3D3-504211B81EF3}"/>
              </a:ext>
            </a:extLst>
          </p:cNvPr>
          <p:cNvGrpSpPr>
            <a:grpSpLocks noChangeAspect="1"/>
          </p:cNvGrpSpPr>
          <p:nvPr/>
        </p:nvGrpSpPr>
        <p:grpSpPr>
          <a:xfrm>
            <a:off x="1312518" y="1827303"/>
            <a:ext cx="2325062" cy="1156008"/>
            <a:chOff x="8221437" y="4359700"/>
            <a:chExt cx="2325062" cy="1156008"/>
          </a:xfrm>
        </p:grpSpPr>
        <p:grpSp>
          <p:nvGrpSpPr>
            <p:cNvPr id="75" name="Group 74">
              <a:extLst>
                <a:ext uri="{FF2B5EF4-FFF2-40B4-BE49-F238E27FC236}">
                  <a16:creationId xmlns:a16="http://schemas.microsoft.com/office/drawing/2014/main" id="{793E056F-2708-4C52-9E33-1E8E6943B4FE}"/>
                </a:ext>
              </a:extLst>
            </p:cNvPr>
            <p:cNvGrpSpPr/>
            <p:nvPr/>
          </p:nvGrpSpPr>
          <p:grpSpPr>
            <a:xfrm>
              <a:off x="8221437" y="4359700"/>
              <a:ext cx="2325062" cy="1156008"/>
              <a:chOff x="7025804" y="4343727"/>
              <a:chExt cx="2325062" cy="1156008"/>
            </a:xfrm>
          </p:grpSpPr>
          <p:cxnSp>
            <p:nvCxnSpPr>
              <p:cNvPr id="77" name="Straight Connector 76">
                <a:extLst>
                  <a:ext uri="{FF2B5EF4-FFF2-40B4-BE49-F238E27FC236}">
                    <a16:creationId xmlns:a16="http://schemas.microsoft.com/office/drawing/2014/main" id="{07ED037F-CFB2-4519-863B-87B60E484959}"/>
                  </a:ext>
                </a:extLst>
              </p:cNvPr>
              <p:cNvCxnSpPr>
                <a:cxnSpLocks/>
              </p:cNvCxnSpPr>
              <p:nvPr/>
            </p:nvCxnSpPr>
            <p:spPr>
              <a:xfrm flipH="1">
                <a:off x="7263954" y="5341164"/>
                <a:ext cx="29354" cy="147739"/>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359CF45D-2795-455D-95F3-54D4535973A9}"/>
                  </a:ext>
                </a:extLst>
              </p:cNvPr>
              <p:cNvSpPr/>
              <p:nvPr/>
            </p:nvSpPr>
            <p:spPr>
              <a:xfrm>
                <a:off x="8893666" y="4399572"/>
                <a:ext cx="457200" cy="960120"/>
              </a:xfrm>
              <a:prstGeom prst="ellipse">
                <a:avLst/>
              </a:prstGeom>
              <a:solidFill>
                <a:schemeClr val="bg1">
                  <a:lumMod val="9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0A49C95D-6D09-474B-B809-23037BED0C1E}"/>
                  </a:ext>
                </a:extLst>
              </p:cNvPr>
              <p:cNvSpPr/>
              <p:nvPr/>
            </p:nvSpPr>
            <p:spPr>
              <a:xfrm>
                <a:off x="7307744" y="4399572"/>
                <a:ext cx="1845002" cy="9601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64D87F19-18CE-4E8D-9A0D-21DD2DD44E0F}"/>
                  </a:ext>
                </a:extLst>
              </p:cNvPr>
              <p:cNvSpPr/>
              <p:nvPr/>
            </p:nvSpPr>
            <p:spPr>
              <a:xfrm>
                <a:off x="7025804" y="4399572"/>
                <a:ext cx="457200" cy="960120"/>
              </a:xfrm>
              <a:prstGeom prst="ellipse">
                <a:avLst/>
              </a:prstGeom>
              <a:solidFill>
                <a:schemeClr val="bg1">
                  <a:lumMod val="9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descr="A picture containing clock&#10;&#10;Description automatically generated">
                <a:extLst>
                  <a:ext uri="{FF2B5EF4-FFF2-40B4-BE49-F238E27FC236}">
                    <a16:creationId xmlns:a16="http://schemas.microsoft.com/office/drawing/2014/main" id="{F48C5200-4EFF-4F83-B876-07A5959E90BD}"/>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7525518" y="4484507"/>
                <a:ext cx="357947" cy="299063"/>
              </a:xfrm>
              <a:prstGeom prst="rect">
                <a:avLst/>
              </a:prstGeom>
            </p:spPr>
          </p:pic>
          <p:sp>
            <p:nvSpPr>
              <p:cNvPr id="83" name="Oval 82">
                <a:extLst>
                  <a:ext uri="{FF2B5EF4-FFF2-40B4-BE49-F238E27FC236}">
                    <a16:creationId xmlns:a16="http://schemas.microsoft.com/office/drawing/2014/main" id="{CE8D7294-4DF6-458B-A325-E616EAB0B590}"/>
                  </a:ext>
                </a:extLst>
              </p:cNvPr>
              <p:cNvSpPr/>
              <p:nvPr/>
            </p:nvSpPr>
            <p:spPr>
              <a:xfrm>
                <a:off x="7086256" y="4535309"/>
                <a:ext cx="307685" cy="708864"/>
              </a:xfrm>
              <a:prstGeom prst="ellipse">
                <a:avLst/>
              </a:prstGeom>
              <a:solidFill>
                <a:schemeClr val="bg1">
                  <a:lumMod val="8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Arc 84">
                <a:extLst>
                  <a:ext uri="{FF2B5EF4-FFF2-40B4-BE49-F238E27FC236}">
                    <a16:creationId xmlns:a16="http://schemas.microsoft.com/office/drawing/2014/main" id="{801FCE5F-13EC-4CB2-9793-359805706DDE}"/>
                  </a:ext>
                </a:extLst>
              </p:cNvPr>
              <p:cNvSpPr/>
              <p:nvPr/>
            </p:nvSpPr>
            <p:spPr>
              <a:xfrm rot="21425471">
                <a:off x="8030815" y="4343727"/>
                <a:ext cx="512652" cy="1046041"/>
              </a:xfrm>
              <a:prstGeom prst="arc">
                <a:avLst>
                  <a:gd name="adj1" fmla="val 17191476"/>
                  <a:gd name="adj2" fmla="val 4861983"/>
                </a:avLst>
              </a:prstGeom>
              <a:noFill/>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Arc 86">
                <a:extLst>
                  <a:ext uri="{FF2B5EF4-FFF2-40B4-BE49-F238E27FC236}">
                    <a16:creationId xmlns:a16="http://schemas.microsoft.com/office/drawing/2014/main" id="{A78CCD36-D9A1-4663-9B05-ED3A03247D3A}"/>
                  </a:ext>
                </a:extLst>
              </p:cNvPr>
              <p:cNvSpPr/>
              <p:nvPr/>
            </p:nvSpPr>
            <p:spPr>
              <a:xfrm rot="21425471">
                <a:off x="8513381" y="4343728"/>
                <a:ext cx="512652" cy="1046041"/>
              </a:xfrm>
              <a:prstGeom prst="arc">
                <a:avLst>
                  <a:gd name="adj1" fmla="val 17191476"/>
                  <a:gd name="adj2" fmla="val 4861983"/>
                </a:avLst>
              </a:prstGeom>
              <a:noFill/>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Arc 88">
                <a:extLst>
                  <a:ext uri="{FF2B5EF4-FFF2-40B4-BE49-F238E27FC236}">
                    <a16:creationId xmlns:a16="http://schemas.microsoft.com/office/drawing/2014/main" id="{1546AEB9-0F65-4B51-9841-6EA1609E1FE3}"/>
                  </a:ext>
                </a:extLst>
              </p:cNvPr>
              <p:cNvSpPr/>
              <p:nvPr/>
            </p:nvSpPr>
            <p:spPr>
              <a:xfrm rot="21425471">
                <a:off x="7548119" y="4346522"/>
                <a:ext cx="512652" cy="1046041"/>
              </a:xfrm>
              <a:prstGeom prst="arc">
                <a:avLst>
                  <a:gd name="adj1" fmla="val 17191476"/>
                  <a:gd name="adj2" fmla="val 4861983"/>
                </a:avLst>
              </a:prstGeom>
              <a:noFill/>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33415D0F-BE4D-4AC2-8877-F4E92CACF0B3}"/>
                  </a:ext>
                </a:extLst>
              </p:cNvPr>
              <p:cNvCxnSpPr>
                <a:cxnSpLocks/>
              </p:cNvCxnSpPr>
              <p:nvPr/>
            </p:nvCxnSpPr>
            <p:spPr>
              <a:xfrm flipV="1">
                <a:off x="7307744" y="5356736"/>
                <a:ext cx="1852421" cy="3769"/>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BC6EDFF-1C06-41B0-808F-85DAC0F8233D}"/>
                  </a:ext>
                </a:extLst>
              </p:cNvPr>
              <p:cNvCxnSpPr>
                <a:cxnSpLocks/>
                <a:stCxn id="80" idx="0"/>
              </p:cNvCxnSpPr>
              <p:nvPr/>
            </p:nvCxnSpPr>
            <p:spPr>
              <a:xfrm>
                <a:off x="7254404" y="4399572"/>
                <a:ext cx="1898342" cy="241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88DF3B9-A0B9-41E9-ADA3-295957C903F1}"/>
                  </a:ext>
                </a:extLst>
              </p:cNvPr>
              <p:cNvCxnSpPr>
                <a:cxnSpLocks/>
              </p:cNvCxnSpPr>
              <p:nvPr/>
            </p:nvCxnSpPr>
            <p:spPr>
              <a:xfrm>
                <a:off x="7506028" y="5368857"/>
                <a:ext cx="18172" cy="128398"/>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FEF088A-2044-4BF4-AA75-3C6A70F2C783}"/>
                  </a:ext>
                </a:extLst>
              </p:cNvPr>
              <p:cNvCxnSpPr>
                <a:cxnSpLocks/>
              </p:cNvCxnSpPr>
              <p:nvPr/>
            </p:nvCxnSpPr>
            <p:spPr>
              <a:xfrm>
                <a:off x="8017790" y="5368857"/>
                <a:ext cx="18172" cy="128398"/>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697CE49-C0DC-4722-A231-A72D0658EB3E}"/>
                  </a:ext>
                </a:extLst>
              </p:cNvPr>
              <p:cNvCxnSpPr>
                <a:cxnSpLocks/>
              </p:cNvCxnSpPr>
              <p:nvPr/>
            </p:nvCxnSpPr>
            <p:spPr>
              <a:xfrm>
                <a:off x="8511380" y="5368800"/>
                <a:ext cx="18172" cy="128398"/>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B17EF45-3B71-4C3D-A7AC-BDC75A346E84}"/>
                  </a:ext>
                </a:extLst>
              </p:cNvPr>
              <p:cNvCxnSpPr>
                <a:cxnSpLocks/>
              </p:cNvCxnSpPr>
              <p:nvPr/>
            </p:nvCxnSpPr>
            <p:spPr>
              <a:xfrm>
                <a:off x="8926081" y="5364432"/>
                <a:ext cx="18172" cy="128398"/>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DFE5991-62A5-4C5D-8E2B-8C87F47C31B7}"/>
                  </a:ext>
                </a:extLst>
              </p:cNvPr>
              <p:cNvCxnSpPr>
                <a:cxnSpLocks/>
              </p:cNvCxnSpPr>
              <p:nvPr/>
            </p:nvCxnSpPr>
            <p:spPr>
              <a:xfrm flipH="1">
                <a:off x="7793978" y="5349459"/>
                <a:ext cx="29354" cy="147739"/>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5ACA7032-8415-4E7F-A229-320EEF653787}"/>
                  </a:ext>
                </a:extLst>
              </p:cNvPr>
              <p:cNvCxnSpPr>
                <a:cxnSpLocks/>
              </p:cNvCxnSpPr>
              <p:nvPr/>
            </p:nvCxnSpPr>
            <p:spPr>
              <a:xfrm flipH="1">
                <a:off x="8273936" y="5351996"/>
                <a:ext cx="29354" cy="147739"/>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CC55015-BEE6-4390-A7ED-DAC6AB3A0835}"/>
                  </a:ext>
                </a:extLst>
              </p:cNvPr>
              <p:cNvCxnSpPr>
                <a:cxnSpLocks/>
              </p:cNvCxnSpPr>
              <p:nvPr/>
            </p:nvCxnSpPr>
            <p:spPr>
              <a:xfrm flipH="1">
                <a:off x="8697130" y="5343654"/>
                <a:ext cx="29354" cy="147739"/>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76" name="Picture 75" descr="Background pattern&#10;&#10;Description automatically generated">
              <a:extLst>
                <a:ext uri="{FF2B5EF4-FFF2-40B4-BE49-F238E27FC236}">
                  <a16:creationId xmlns:a16="http://schemas.microsoft.com/office/drawing/2014/main" id="{2DF91B59-2821-436C-871B-F6E6A0930BD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732895" y="4842811"/>
              <a:ext cx="388726" cy="204729"/>
            </a:xfrm>
            <a:prstGeom prst="rect">
              <a:avLst/>
            </a:prstGeom>
          </p:spPr>
        </p:pic>
      </p:grpSp>
      <p:sp>
        <p:nvSpPr>
          <p:cNvPr id="113" name="TextBox 112">
            <a:extLst>
              <a:ext uri="{FF2B5EF4-FFF2-40B4-BE49-F238E27FC236}">
                <a16:creationId xmlns:a16="http://schemas.microsoft.com/office/drawing/2014/main" id="{DBF00192-E4D9-4477-AD24-887D26BCB4DE}"/>
              </a:ext>
            </a:extLst>
          </p:cNvPr>
          <p:cNvSpPr txBox="1"/>
          <p:nvPr/>
        </p:nvSpPr>
        <p:spPr>
          <a:xfrm>
            <a:off x="1377307" y="1359818"/>
            <a:ext cx="2185214" cy="369332"/>
          </a:xfrm>
          <a:prstGeom prst="rect">
            <a:avLst/>
          </a:prstGeom>
          <a:noFill/>
        </p:spPr>
        <p:txBody>
          <a:bodyPr wrap="none" rtlCol="0">
            <a:spAutoFit/>
          </a:bodyPr>
          <a:lstStyle/>
          <a:p>
            <a:r>
              <a:rPr lang="en-US"/>
              <a:t>Lunar Base Module</a:t>
            </a:r>
          </a:p>
        </p:txBody>
      </p:sp>
      <p:grpSp>
        <p:nvGrpSpPr>
          <p:cNvPr id="115" name="Group 114">
            <a:extLst>
              <a:ext uri="{FF2B5EF4-FFF2-40B4-BE49-F238E27FC236}">
                <a16:creationId xmlns:a16="http://schemas.microsoft.com/office/drawing/2014/main" id="{A7932EA1-0099-4C44-A1EC-FEFB186C4E4E}"/>
              </a:ext>
            </a:extLst>
          </p:cNvPr>
          <p:cNvGrpSpPr/>
          <p:nvPr/>
        </p:nvGrpSpPr>
        <p:grpSpPr>
          <a:xfrm>
            <a:off x="9972542" y="1968083"/>
            <a:ext cx="1062380" cy="912734"/>
            <a:chOff x="8223262" y="4216284"/>
            <a:chExt cx="1062380" cy="912734"/>
          </a:xfrm>
        </p:grpSpPr>
        <p:grpSp>
          <p:nvGrpSpPr>
            <p:cNvPr id="117" name="Group 116">
              <a:extLst>
                <a:ext uri="{FF2B5EF4-FFF2-40B4-BE49-F238E27FC236}">
                  <a16:creationId xmlns:a16="http://schemas.microsoft.com/office/drawing/2014/main" id="{32AB5DD3-B77D-490B-AAEC-FA605C0C3554}"/>
                </a:ext>
              </a:extLst>
            </p:cNvPr>
            <p:cNvGrpSpPr/>
            <p:nvPr/>
          </p:nvGrpSpPr>
          <p:grpSpPr>
            <a:xfrm>
              <a:off x="8450291" y="4216284"/>
              <a:ext cx="835351" cy="830120"/>
              <a:chOff x="4228139" y="4568650"/>
              <a:chExt cx="835351" cy="830120"/>
            </a:xfrm>
          </p:grpSpPr>
          <p:cxnSp>
            <p:nvCxnSpPr>
              <p:cNvPr id="121" name="Straight Arrow Connector 120">
                <a:extLst>
                  <a:ext uri="{FF2B5EF4-FFF2-40B4-BE49-F238E27FC236}">
                    <a16:creationId xmlns:a16="http://schemas.microsoft.com/office/drawing/2014/main" id="{5CC1735C-EC71-482D-A462-B17D7287668D}"/>
                  </a:ext>
                </a:extLst>
              </p:cNvPr>
              <p:cNvCxnSpPr>
                <a:cxnSpLocks/>
              </p:cNvCxnSpPr>
              <p:nvPr/>
            </p:nvCxnSpPr>
            <p:spPr>
              <a:xfrm>
                <a:off x="4493895" y="5071110"/>
                <a:ext cx="56959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06521905-F494-456B-8E34-545757D48D03}"/>
                  </a:ext>
                </a:extLst>
              </p:cNvPr>
              <p:cNvCxnSpPr>
                <a:cxnSpLocks/>
              </p:cNvCxnSpPr>
              <p:nvPr/>
            </p:nvCxnSpPr>
            <p:spPr>
              <a:xfrm flipV="1">
                <a:off x="4507230" y="4568650"/>
                <a:ext cx="0" cy="5143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69F56D32-9742-4CE1-9977-713A1BA6A8FE}"/>
                  </a:ext>
                </a:extLst>
              </p:cNvPr>
              <p:cNvCxnSpPr>
                <a:cxnSpLocks/>
              </p:cNvCxnSpPr>
              <p:nvPr/>
            </p:nvCxnSpPr>
            <p:spPr>
              <a:xfrm flipH="1">
                <a:off x="4228139" y="5071110"/>
                <a:ext cx="279092" cy="3276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19" name="Graphic 118" descr="Line arrow: Rotate left">
              <a:extLst>
                <a:ext uri="{FF2B5EF4-FFF2-40B4-BE49-F238E27FC236}">
                  <a16:creationId xmlns:a16="http://schemas.microsoft.com/office/drawing/2014/main" id="{9AB15408-CB06-4066-9F94-AEC0FF9787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1445057">
              <a:off x="8223262" y="4614566"/>
              <a:ext cx="561556" cy="514452"/>
            </a:xfrm>
            <a:prstGeom prst="rect">
              <a:avLst/>
            </a:prstGeom>
          </p:spPr>
        </p:pic>
      </p:grpSp>
      <p:grpSp>
        <p:nvGrpSpPr>
          <p:cNvPr id="125" name="Group 124">
            <a:extLst>
              <a:ext uri="{FF2B5EF4-FFF2-40B4-BE49-F238E27FC236}">
                <a16:creationId xmlns:a16="http://schemas.microsoft.com/office/drawing/2014/main" id="{8E59E913-4536-4D7D-B562-CA98880C3499}"/>
              </a:ext>
            </a:extLst>
          </p:cNvPr>
          <p:cNvGrpSpPr/>
          <p:nvPr/>
        </p:nvGrpSpPr>
        <p:grpSpPr>
          <a:xfrm>
            <a:off x="7809306" y="1997718"/>
            <a:ext cx="893307" cy="830120"/>
            <a:chOff x="6295104" y="4357822"/>
            <a:chExt cx="893307" cy="830120"/>
          </a:xfrm>
        </p:grpSpPr>
        <p:grpSp>
          <p:nvGrpSpPr>
            <p:cNvPr id="126" name="Group 125">
              <a:extLst>
                <a:ext uri="{FF2B5EF4-FFF2-40B4-BE49-F238E27FC236}">
                  <a16:creationId xmlns:a16="http://schemas.microsoft.com/office/drawing/2014/main" id="{B221006A-89E5-4F1B-AA4F-6CA53FB4ED6D}"/>
                </a:ext>
              </a:extLst>
            </p:cNvPr>
            <p:cNvGrpSpPr/>
            <p:nvPr/>
          </p:nvGrpSpPr>
          <p:grpSpPr>
            <a:xfrm>
              <a:off x="6353060" y="4357822"/>
              <a:ext cx="835351" cy="830120"/>
              <a:chOff x="4228139" y="4568650"/>
              <a:chExt cx="835351" cy="830120"/>
            </a:xfrm>
          </p:grpSpPr>
          <p:cxnSp>
            <p:nvCxnSpPr>
              <p:cNvPr id="132" name="Straight Arrow Connector 131">
                <a:extLst>
                  <a:ext uri="{FF2B5EF4-FFF2-40B4-BE49-F238E27FC236}">
                    <a16:creationId xmlns:a16="http://schemas.microsoft.com/office/drawing/2014/main" id="{68E7C996-70F2-4782-8E11-C13AB4C07460}"/>
                  </a:ext>
                </a:extLst>
              </p:cNvPr>
              <p:cNvCxnSpPr>
                <a:cxnSpLocks/>
              </p:cNvCxnSpPr>
              <p:nvPr/>
            </p:nvCxnSpPr>
            <p:spPr>
              <a:xfrm>
                <a:off x="4493895" y="5071110"/>
                <a:ext cx="56959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D1FF168E-B7FE-4BEE-9777-D059BC2CE96E}"/>
                  </a:ext>
                </a:extLst>
              </p:cNvPr>
              <p:cNvCxnSpPr>
                <a:cxnSpLocks/>
              </p:cNvCxnSpPr>
              <p:nvPr/>
            </p:nvCxnSpPr>
            <p:spPr>
              <a:xfrm flipV="1">
                <a:off x="4507230" y="4568650"/>
                <a:ext cx="0" cy="5143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1C160CE2-C47C-436A-A794-AF0D2EF15956}"/>
                  </a:ext>
                </a:extLst>
              </p:cNvPr>
              <p:cNvCxnSpPr>
                <a:cxnSpLocks/>
              </p:cNvCxnSpPr>
              <p:nvPr/>
            </p:nvCxnSpPr>
            <p:spPr>
              <a:xfrm flipH="1">
                <a:off x="4228139" y="5071110"/>
                <a:ext cx="279092" cy="3276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30" name="Graphic 129" descr="Line arrow: Rotate left">
              <a:extLst>
                <a:ext uri="{FF2B5EF4-FFF2-40B4-BE49-F238E27FC236}">
                  <a16:creationId xmlns:a16="http://schemas.microsoft.com/office/drawing/2014/main" id="{3E072D10-7EDC-48F6-A8C3-20C9BD2266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1445057">
              <a:off x="6295104" y="4551716"/>
              <a:ext cx="561556" cy="306153"/>
            </a:xfrm>
            <a:prstGeom prst="rect">
              <a:avLst/>
            </a:prstGeom>
          </p:spPr>
        </p:pic>
      </p:grpSp>
      <p:grpSp>
        <p:nvGrpSpPr>
          <p:cNvPr id="138" name="Group 137">
            <a:extLst>
              <a:ext uri="{FF2B5EF4-FFF2-40B4-BE49-F238E27FC236}">
                <a16:creationId xmlns:a16="http://schemas.microsoft.com/office/drawing/2014/main" id="{40AED0D9-AC89-4895-8CC0-9DF9924E06A6}"/>
              </a:ext>
            </a:extLst>
          </p:cNvPr>
          <p:cNvGrpSpPr/>
          <p:nvPr/>
        </p:nvGrpSpPr>
        <p:grpSpPr>
          <a:xfrm>
            <a:off x="5359409" y="2117614"/>
            <a:ext cx="498591" cy="482874"/>
            <a:chOff x="4764289" y="4622415"/>
            <a:chExt cx="486136" cy="513739"/>
          </a:xfrm>
        </p:grpSpPr>
        <p:sp>
          <p:nvSpPr>
            <p:cNvPr id="139" name="Rectangle 138">
              <a:extLst>
                <a:ext uri="{FF2B5EF4-FFF2-40B4-BE49-F238E27FC236}">
                  <a16:creationId xmlns:a16="http://schemas.microsoft.com/office/drawing/2014/main" id="{BA13C18D-8AB9-4B41-97E1-2AC22C0214EE}"/>
                </a:ext>
              </a:extLst>
            </p:cNvPr>
            <p:cNvSpPr/>
            <p:nvPr/>
          </p:nvSpPr>
          <p:spPr>
            <a:xfrm>
              <a:off x="4764289" y="4766822"/>
              <a:ext cx="486136" cy="369332"/>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id="{2B446F82-5553-46F9-942D-2DC61B1E8F44}"/>
                </a:ext>
              </a:extLst>
            </p:cNvPr>
            <p:cNvSpPr/>
            <p:nvPr/>
          </p:nvSpPr>
          <p:spPr>
            <a:xfrm>
              <a:off x="4840489" y="4713711"/>
              <a:ext cx="333736" cy="28627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id="{2E318429-2FBA-47AE-A74E-4CC2E4258935}"/>
                </a:ext>
              </a:extLst>
            </p:cNvPr>
            <p:cNvSpPr/>
            <p:nvPr/>
          </p:nvSpPr>
          <p:spPr>
            <a:xfrm>
              <a:off x="4903794" y="4622415"/>
              <a:ext cx="207126" cy="247950"/>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3" name="TextBox 142">
            <a:extLst>
              <a:ext uri="{FF2B5EF4-FFF2-40B4-BE49-F238E27FC236}">
                <a16:creationId xmlns:a16="http://schemas.microsoft.com/office/drawing/2014/main" id="{554C3E54-B316-4015-8B38-C3991CC2BDA1}"/>
              </a:ext>
            </a:extLst>
          </p:cNvPr>
          <p:cNvSpPr txBox="1"/>
          <p:nvPr/>
        </p:nvSpPr>
        <p:spPr>
          <a:xfrm>
            <a:off x="5089294" y="1520711"/>
            <a:ext cx="1069524" cy="369332"/>
          </a:xfrm>
          <a:prstGeom prst="rect">
            <a:avLst/>
          </a:prstGeom>
          <a:noFill/>
        </p:spPr>
        <p:txBody>
          <a:bodyPr wrap="none" rtlCol="0">
            <a:spAutoFit/>
          </a:bodyPr>
          <a:lstStyle/>
          <a:p>
            <a:r>
              <a:rPr lang="en-US"/>
              <a:t>ARROW</a:t>
            </a:r>
          </a:p>
        </p:txBody>
      </p:sp>
      <p:sp>
        <p:nvSpPr>
          <p:cNvPr id="144" name="TextBox 143">
            <a:extLst>
              <a:ext uri="{FF2B5EF4-FFF2-40B4-BE49-F238E27FC236}">
                <a16:creationId xmlns:a16="http://schemas.microsoft.com/office/drawing/2014/main" id="{C495FDE5-8946-4913-A371-4DECD4577A5C}"/>
              </a:ext>
            </a:extLst>
          </p:cNvPr>
          <p:cNvSpPr txBox="1"/>
          <p:nvPr/>
        </p:nvSpPr>
        <p:spPr>
          <a:xfrm>
            <a:off x="7047334" y="1497684"/>
            <a:ext cx="2198038" cy="369332"/>
          </a:xfrm>
          <a:prstGeom prst="rect">
            <a:avLst/>
          </a:prstGeom>
          <a:noFill/>
        </p:spPr>
        <p:txBody>
          <a:bodyPr wrap="none" rtlCol="0">
            <a:spAutoFit/>
          </a:bodyPr>
          <a:lstStyle/>
          <a:p>
            <a:r>
              <a:rPr lang="en-US"/>
              <a:t>Rotate about Z-axis</a:t>
            </a:r>
          </a:p>
        </p:txBody>
      </p:sp>
      <p:sp>
        <p:nvSpPr>
          <p:cNvPr id="145" name="TextBox 144">
            <a:extLst>
              <a:ext uri="{FF2B5EF4-FFF2-40B4-BE49-F238E27FC236}">
                <a16:creationId xmlns:a16="http://schemas.microsoft.com/office/drawing/2014/main" id="{BBEF67BF-9CD1-4653-A9C5-831474FE16DB}"/>
              </a:ext>
            </a:extLst>
          </p:cNvPr>
          <p:cNvSpPr txBox="1"/>
          <p:nvPr/>
        </p:nvSpPr>
        <p:spPr>
          <a:xfrm>
            <a:off x="9443328" y="1497684"/>
            <a:ext cx="2198038" cy="369332"/>
          </a:xfrm>
          <a:prstGeom prst="rect">
            <a:avLst/>
          </a:prstGeom>
          <a:noFill/>
        </p:spPr>
        <p:txBody>
          <a:bodyPr wrap="none" rtlCol="0">
            <a:spAutoFit/>
          </a:bodyPr>
          <a:lstStyle/>
          <a:p>
            <a:r>
              <a:rPr lang="en-US"/>
              <a:t>Rotate about Y-axis</a:t>
            </a:r>
          </a:p>
        </p:txBody>
      </p:sp>
      <p:sp>
        <p:nvSpPr>
          <p:cNvPr id="30" name="Title 1">
            <a:extLst>
              <a:ext uri="{FF2B5EF4-FFF2-40B4-BE49-F238E27FC236}">
                <a16:creationId xmlns:a16="http://schemas.microsoft.com/office/drawing/2014/main" id="{0BD9F2E4-E101-4604-A9AD-CF3C73B4DF72}"/>
              </a:ext>
            </a:extLst>
          </p:cNvPr>
          <p:cNvSpPr txBox="1">
            <a:spLocks/>
          </p:cNvSpPr>
          <p:nvPr/>
        </p:nvSpPr>
        <p:spPr>
          <a:xfrm>
            <a:off x="60994" y="200139"/>
            <a:ext cx="12070012" cy="11311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B7B09C"/>
                </a:solidFill>
                <a:latin typeface="Arial" panose="020B0604020202020204" pitchFamily="34" charset="0"/>
                <a:ea typeface="+mj-ea"/>
                <a:cs typeface="Arial" panose="020B0604020202020204" pitchFamily="34" charset="0"/>
              </a:defRPr>
            </a:lvl1pPr>
          </a:lstStyle>
          <a:p>
            <a:pPr algn="ctr"/>
            <a:r>
              <a:rPr lang="en-US" sz="5400">
                <a:solidFill>
                  <a:schemeClr val="tx1"/>
                </a:solidFill>
                <a:latin typeface="Tahoma" panose="020B0604030504040204" pitchFamily="34" charset="0"/>
                <a:ea typeface="Tahoma" panose="020B0604030504040204" pitchFamily="34" charset="0"/>
                <a:cs typeface="Tahoma" panose="020B0604030504040204" pitchFamily="34" charset="0"/>
              </a:rPr>
              <a:t>Team 517 Icons</a:t>
            </a:r>
          </a:p>
        </p:txBody>
      </p:sp>
      <p:sp>
        <p:nvSpPr>
          <p:cNvPr id="43" name="Rectangle 42">
            <a:hlinkClick r:id="rId11" action="ppaction://hlinksldjump"/>
            <a:extLst>
              <a:ext uri="{FF2B5EF4-FFF2-40B4-BE49-F238E27FC236}">
                <a16:creationId xmlns:a16="http://schemas.microsoft.com/office/drawing/2014/main" id="{FE58843B-3F3B-44FE-BC7E-190548D3A0DC}"/>
              </a:ext>
            </a:extLst>
          </p:cNvPr>
          <p:cNvSpPr/>
          <p:nvPr/>
        </p:nvSpPr>
        <p:spPr>
          <a:xfrm>
            <a:off x="0" y="5948832"/>
            <a:ext cx="12192000" cy="909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6341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800C6F2-6CBB-4FA9-AE46-F6384ACC9494}" vid="{E51F88B6-1262-4139-977A-1320F2C4EE1A}"/>
    </a:ext>
  </a:extLst>
</a:theme>
</file>

<file path=ppt/theme/theme2.xml><?xml version="1.0" encoding="utf-8"?>
<a:theme xmlns:a="http://schemas.openxmlformats.org/drawingml/2006/main" name="CoE L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ege of Engineering" id="{3FDA4031-4C8D-4CC7-81E5-2A00D87B8391}" vid="{30064384-96E8-409B-8647-62BC62E7C67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331EFB099C2D4F924B51AEFD863827" ma:contentTypeVersion="4" ma:contentTypeDescription="Create a new document." ma:contentTypeScope="" ma:versionID="a4f80ed94022a1dcb4a9338eeba18d05">
  <xsd:schema xmlns:xsd="http://www.w3.org/2001/XMLSchema" xmlns:xs="http://www.w3.org/2001/XMLSchema" xmlns:p="http://schemas.microsoft.com/office/2006/metadata/properties" xmlns:ns1="http://schemas.microsoft.com/sharepoint/v3" xmlns:ns2="66256231-e987-401e-8bdb-e6b916ead027" targetNamespace="http://schemas.microsoft.com/office/2006/metadata/properties" ma:root="true" ma:fieldsID="a959cd16ea12e2105f6dd574a8263ea8" ns1:_="" ns2:_="">
    <xsd:import namespace="http://schemas.microsoft.com/sharepoint/v3"/>
    <xsd:import namespace="66256231-e987-401e-8bdb-e6b916ead027"/>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Ta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256231-e987-401e-8bdb-e6b916ead02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Tag" ma:index="12" nillable="true" ma:displayName="Tag" ma:internalName="Tag">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Tag xmlns="66256231-e987-401e-8bdb-e6b916ead027" xsi:nil="true"/>
  </documentManagement>
</p:properties>
</file>

<file path=customXml/itemProps1.xml><?xml version="1.0" encoding="utf-8"?>
<ds:datastoreItem xmlns:ds="http://schemas.openxmlformats.org/officeDocument/2006/customXml" ds:itemID="{008AD569-D4FA-4F22-9F84-28286F5CFBF8}">
  <ds:schemaRefs>
    <ds:schemaRef ds:uri="66256231-e987-401e-8bdb-e6b916ead0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F814D42-2E3E-474C-8A27-2E96C34A4D81}">
  <ds:schemaRefs>
    <ds:schemaRef ds:uri="http://schemas.microsoft.com/sharepoint/v3/contenttype/forms"/>
  </ds:schemaRefs>
</ds:datastoreItem>
</file>

<file path=customXml/itemProps3.xml><?xml version="1.0" encoding="utf-8"?>
<ds:datastoreItem xmlns:ds="http://schemas.openxmlformats.org/officeDocument/2006/customXml" ds:itemID="{D719C908-08D0-41E5-8AAB-BAC87D06F98F}">
  <ds:schemaRefs>
    <ds:schemaRef ds:uri="66256231-e987-401e-8bdb-e6b916ead0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EML 4551-2 2019 Widescreen 190128</Template>
  <Application>Microsoft Office PowerPoint</Application>
  <PresentationFormat>Widescreen</PresentationFormat>
  <Slides>98</Slides>
  <Notes>96</Notes>
  <HiddenSlides>0</HiddenSlides>
  <ScaleCrop>false</ScaleCrop>
  <HeadingPairs>
    <vt:vector size="4" baseType="variant">
      <vt:variant>
        <vt:lpstr>Theme</vt:lpstr>
      </vt:variant>
      <vt:variant>
        <vt:i4>2</vt:i4>
      </vt:variant>
      <vt:variant>
        <vt:lpstr>Slide Titles</vt:lpstr>
      </vt:variant>
      <vt:variant>
        <vt:i4>98</vt:i4>
      </vt:variant>
    </vt:vector>
  </HeadingPairs>
  <TitlesOfParts>
    <vt:vector size="100" baseType="lpstr">
      <vt:lpstr>Office Theme</vt:lpstr>
      <vt:lpstr>CoE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Concept Generation</vt:lpstr>
      <vt:lpstr>Medium Fidelity</vt:lpstr>
      <vt:lpstr>Medium Fidelity</vt:lpstr>
      <vt:lpstr>Medium Fidelity</vt:lpstr>
      <vt:lpstr>Medium Fidelity</vt:lpstr>
      <vt:lpstr>Medium Fidelity</vt:lpstr>
      <vt:lpstr>Medium Fidelity</vt:lpstr>
      <vt:lpstr>Medium Fidelity</vt:lpstr>
      <vt:lpstr>Medium Fidelity</vt:lpstr>
      <vt:lpstr>Medium Fidelity</vt:lpstr>
      <vt:lpstr>Medium Fidelity</vt:lpstr>
      <vt:lpstr>Medium Fidelity</vt:lpstr>
      <vt:lpstr>Medium Fidelity</vt:lpstr>
      <vt:lpstr>Medium Fidelity</vt:lpstr>
      <vt:lpstr>Medium Fidelity</vt:lpstr>
      <vt:lpstr>Medium Fidelity</vt:lpstr>
      <vt:lpstr>High Fidelity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Fidelity</vt:lpstr>
      <vt:lpstr>PowerPoint Presentation</vt:lpstr>
      <vt:lpstr>PowerPoint Presentation</vt:lpstr>
      <vt:lpstr>PowerPoint Presentation</vt:lpstr>
      <vt:lpstr>PowerPoint Presentation</vt:lpstr>
      <vt:lpstr>PowerPoint Presentation</vt:lpstr>
      <vt:lpstr>PowerPoint Presentation</vt:lpstr>
      <vt:lpstr>High Fidelity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Concept Selection</vt:lpstr>
      <vt:lpstr>Concept Selection</vt:lpstr>
      <vt:lpstr>Concept Selection</vt:lpstr>
      <vt:lpstr>Concept Selection</vt:lpstr>
      <vt:lpstr>Concept Selection</vt:lpstr>
      <vt:lpstr>Concept Selection</vt:lpstr>
      <vt:lpstr>Concept Selection</vt:lpstr>
      <vt:lpstr>Concept Selection</vt:lpstr>
      <vt:lpstr>Concept Selection</vt:lpstr>
      <vt:lpstr>Concept Selection</vt:lpstr>
      <vt:lpstr>Final Selection</vt:lpstr>
      <vt:lpstr>Initial Design</vt:lpstr>
      <vt:lpstr>PowerPoint Presentation</vt:lpstr>
      <vt:lpstr>PowerPoint Presentation</vt:lpstr>
      <vt:lpstr>PowerPoint Presentation</vt:lpstr>
      <vt:lpstr>PowerPoint Presentation</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Christina Morrow</dc:creator>
  <cp:revision>1</cp:revision>
  <cp:lastPrinted>2019-06-10T18:00:15Z</cp:lastPrinted>
  <dcterms:created xsi:type="dcterms:W3CDTF">2020-09-07T17:30:55Z</dcterms:created>
  <dcterms:modified xsi:type="dcterms:W3CDTF">2020-11-19T17:31:41Z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0x010100FF331EFB099C2D4F924B51AEFD863827</vt:lpwstr>
  </property>
</Properties>
</file>